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7F17-A888-465D-86BA-A327BA8F00EF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A995-27A4-4AD2-B94D-FF09BE25D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coveryeducation.com/search/page/k-5/science/-/-/index.cfm?campaign=flyout_teachers_k5_scien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Observable Properties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K-5.1   Classify </a:t>
            </a:r>
            <a:r>
              <a:rPr lang="en-US" sz="2000" dirty="0"/>
              <a:t>objects by observable properties (including size, color, shape, magnetic attraction, heaviness, texture, and the ability to float in water).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OP1. Give </a:t>
            </a:r>
            <a:r>
              <a:rPr lang="en-US" sz="2000" dirty="0"/>
              <a:t>objects of the same shape with different sizes, and ask them to arrange the objects depending on size. Small to big and also big to small. 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OP2. Give </a:t>
            </a:r>
            <a:r>
              <a:rPr lang="en-US" sz="2000" dirty="0"/>
              <a:t>objects of the same shape and size with different masses, and ask them to arrange the objects depending on heaviness. Small to big and also big to small.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OP3. Give </a:t>
            </a:r>
            <a:r>
              <a:rPr lang="en-US" sz="2000" dirty="0"/>
              <a:t>various objects with different shapes: cylinders, rectangular blocks, cubes, and spheres. Ask them to classify the objects by shapes.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OP4. Give </a:t>
            </a:r>
            <a:r>
              <a:rPr lang="en-US" sz="2000" dirty="0"/>
              <a:t>various objects, and ask them to classify depending on magnetic attraction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>2-5.3	Compare the effect of magnets on various materials.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OP5. Give </a:t>
            </a:r>
            <a:r>
              <a:rPr lang="en-US" sz="2000" dirty="0"/>
              <a:t>various objects, and ask them to classify depending on its ability to float in water</a:t>
            </a:r>
            <a:r>
              <a:rPr lang="en-US" sz="2000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2404" y="685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Standard K-5</a:t>
            </a:r>
            <a:r>
              <a:rPr lang="en-US" dirty="0" smtClean="0"/>
              <a:t>: The </a:t>
            </a:r>
            <a:r>
              <a:rPr lang="en-US" dirty="0"/>
              <a:t>student will demonstrate the understanding that objects can be described by their observable properties. (Physical Science)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Exploring Motion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1-5.1</a:t>
            </a:r>
            <a:r>
              <a:rPr lang="en-US" sz="2400" dirty="0"/>
              <a:t>	Identify the location of an object relative to another object. </a:t>
            </a:r>
          </a:p>
          <a:p>
            <a:r>
              <a:rPr lang="en-US" sz="2400" dirty="0"/>
              <a:t>1-5.2	Explain the importance of pushing and pulling to the motion of </a:t>
            </a:r>
            <a:r>
              <a:rPr lang="en-US" sz="2400" dirty="0" smtClean="0"/>
              <a:t>	an object</a:t>
            </a:r>
          </a:p>
          <a:p>
            <a:r>
              <a:rPr lang="en-US" sz="2400" dirty="0" smtClean="0"/>
              <a:t>1-5.3</a:t>
            </a:r>
            <a:r>
              <a:rPr lang="en-US" sz="2400" dirty="0"/>
              <a:t>	Illustrate the fact that sound is produced by vibrating objects. </a:t>
            </a:r>
            <a:endParaRPr lang="en-US" sz="2400" dirty="0" smtClean="0"/>
          </a:p>
          <a:p>
            <a:r>
              <a:rPr lang="en-US" sz="2400" dirty="0" smtClean="0"/>
              <a:t>		Vibrating </a:t>
            </a:r>
            <a:r>
              <a:rPr lang="en-US" sz="2400" dirty="0"/>
              <a:t>tuning fork in water.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	Feeling </a:t>
            </a:r>
            <a:r>
              <a:rPr lang="en-US" sz="2400" dirty="0"/>
              <a:t>a vibrating speaker.</a:t>
            </a:r>
          </a:p>
          <a:p>
            <a:r>
              <a:rPr lang="en-US" sz="2400" dirty="0" smtClean="0"/>
              <a:t>1-5.4</a:t>
            </a:r>
            <a:r>
              <a:rPr lang="en-US" sz="2400" dirty="0"/>
              <a:t>	Illustrate ways in which objects can move in terms of direction </a:t>
            </a:r>
            <a:r>
              <a:rPr lang="en-US" sz="2400" dirty="0" smtClean="0"/>
              <a:t>	and </a:t>
            </a:r>
            <a:r>
              <a:rPr lang="en-US" sz="2400" dirty="0"/>
              <a:t>speed (including </a:t>
            </a:r>
            <a:r>
              <a:rPr lang="en-US" sz="2400" dirty="0" smtClean="0"/>
              <a:t>	straight </a:t>
            </a:r>
            <a:r>
              <a:rPr lang="en-US" sz="2400" dirty="0"/>
              <a:t>forward, back and forth, fast or </a:t>
            </a:r>
            <a:r>
              <a:rPr lang="en-US" sz="2400" dirty="0" smtClean="0"/>
              <a:t>	slow</a:t>
            </a:r>
            <a:r>
              <a:rPr lang="en-US" sz="2400" dirty="0"/>
              <a:t>, zigzag, and circular).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Standard 1-5</a:t>
            </a:r>
            <a:r>
              <a:rPr lang="en-US" sz="2400" dirty="0" smtClean="0"/>
              <a:t>: The </a:t>
            </a:r>
            <a:r>
              <a:rPr lang="en-US" sz="2400" dirty="0"/>
              <a:t>student will demonstrate an understanding of the positions and motions of objects. (Physical Science)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10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http://www.discoveryeducation.com/search/page/k-5/science/-/-/</a:t>
            </a:r>
            <a:r>
              <a:rPr lang="en-US" dirty="0" smtClean="0">
                <a:hlinkClick r:id="rId2"/>
              </a:rPr>
              <a:t>index.cfm?campaign=flyout_teachers_k5_science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dirty="0" smtClean="0"/>
              <a:t>3-5.4	Explain </a:t>
            </a:r>
            <a:r>
              <a:rPr lang="en-US" sz="2400" dirty="0"/>
              <a:t>the relationship between the motion of an object and </a:t>
            </a:r>
            <a:r>
              <a:rPr lang="en-US" sz="2400" dirty="0" smtClean="0"/>
              <a:t>	the </a:t>
            </a:r>
            <a:r>
              <a:rPr lang="en-US" sz="2400" dirty="0"/>
              <a:t>pull of gravity</a:t>
            </a:r>
            <a:r>
              <a:rPr lang="en-US" sz="2400" dirty="0" smtClean="0"/>
              <a:t>.</a:t>
            </a:r>
          </a:p>
          <a:p>
            <a:pPr marL="0" lvl="2"/>
            <a:r>
              <a:rPr lang="en-US" sz="2400" dirty="0"/>
              <a:t>2-5.1	Use magnets to make an object move without being touched.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5-5.1	</a:t>
            </a:r>
            <a:r>
              <a:rPr lang="en-US" sz="2400" dirty="0"/>
              <a:t>Illustrate the affects of force (including magnetism, gravity, and </a:t>
            </a:r>
            <a:r>
              <a:rPr lang="en-US" sz="2400" dirty="0" smtClean="0"/>
              <a:t>	friction</a:t>
            </a:r>
            <a:r>
              <a:rPr lang="en-US" sz="2400" dirty="0"/>
              <a:t>) on motion. </a:t>
            </a:r>
          </a:p>
          <a:p>
            <a:endParaRPr lang="en-US" sz="2400" dirty="0" smtClean="0"/>
          </a:p>
          <a:p>
            <a:r>
              <a:rPr lang="en-US" sz="2400" dirty="0"/>
              <a:t>3-5.2	Compare the motion of common objects in terms of speed and </a:t>
            </a:r>
            <a:r>
              <a:rPr lang="en-US" sz="2400" dirty="0" smtClean="0"/>
              <a:t>	direction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 smtClean="0"/>
              <a:t>5-5.2	Summarize the motion of an object in terms of position, 	direction, and speed. </a:t>
            </a:r>
          </a:p>
          <a:p>
            <a:r>
              <a:rPr lang="en-US" sz="2400" dirty="0" smtClean="0"/>
              <a:t>5-5.5</a:t>
            </a:r>
            <a:r>
              <a:rPr lang="en-US" sz="2400" dirty="0"/>
              <a:t>	Use a graph to illustrate the motion of an object.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Hand-Plotting motion graphs</a:t>
            </a:r>
          </a:p>
          <a:p>
            <a:r>
              <a:rPr lang="en-US" sz="2400" dirty="0" smtClean="0"/>
              <a:t>		Density of water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and Motion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371600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5-5.3	Explain how unbalanced forces affect the rate and direction of motion in objects.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3-5.3	Explain how the motion of an object is affected by the strength of a push or pull and </a:t>
            </a:r>
            <a:r>
              <a:rPr lang="en-US" sz="2400" dirty="0" smtClean="0"/>
              <a:t>the </a:t>
            </a:r>
            <a:r>
              <a:rPr lang="en-US" sz="2400" dirty="0"/>
              <a:t>mass of the object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5-5.6</a:t>
            </a:r>
            <a:r>
              <a:rPr lang="en-US" sz="2400" dirty="0"/>
              <a:t>	Explain how a change of force or a change in mass affects the motion of an object.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Atwood’s machine activity  </a:t>
            </a:r>
            <a:endParaRPr lang="en-US" sz="2400" dirty="0"/>
          </a:p>
        </p:txBody>
      </p:sp>
      <p:pic>
        <p:nvPicPr>
          <p:cNvPr id="4" name="Picture 3" descr="L:\PD Summer 2011\AM 2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62244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121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Observable Properties</vt:lpstr>
      <vt:lpstr>Exploring Motion </vt:lpstr>
      <vt:lpstr>Motion</vt:lpstr>
      <vt:lpstr>Forces and Motion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Mithu</dc:creator>
  <cp:lastModifiedBy>Mithu</cp:lastModifiedBy>
  <cp:revision>14</cp:revision>
  <dcterms:created xsi:type="dcterms:W3CDTF">2011-07-15T19:48:16Z</dcterms:created>
  <dcterms:modified xsi:type="dcterms:W3CDTF">2011-07-18T03:31:59Z</dcterms:modified>
</cp:coreProperties>
</file>