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19400-D830-4C35-9067-DC5BAC424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2C8D-61AA-48C4-84FC-013F34735D8E}" type="datetimeFigureOut">
              <a:rPr lang="en-US" smtClean="0"/>
              <a:pPr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eAKFlbdhGY" TargetMode="External"/><Relationship Id="rId2" Type="http://schemas.openxmlformats.org/officeDocument/2006/relationships/hyperlink" Target="https://www.youtube.com/watch?v=_HgRZNlI5-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hyperlink" Target="http://www.physicsclassroom.com/class/1dkin/u1l6c.cfm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Mechanics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8392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study of </a:t>
            </a:r>
            <a:r>
              <a:rPr lang="en-US" sz="2400" b="1" i="1" dirty="0">
                <a:latin typeface="Times New Roman" pitchFamily="18" charset="0"/>
              </a:rPr>
              <a:t>Physics </a:t>
            </a:r>
            <a:r>
              <a:rPr lang="en-US" sz="2400" dirty="0">
                <a:latin typeface="Times New Roman" pitchFamily="18" charset="0"/>
              </a:rPr>
              <a:t>begins with mechanics.</a:t>
            </a:r>
            <a:r>
              <a:rPr lang="en-US" sz="2400" b="1" i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Mechanics</a:t>
            </a:r>
            <a:r>
              <a:rPr lang="en-US" sz="2400" dirty="0">
                <a:latin typeface="Times New Roman" pitchFamily="18" charset="0"/>
              </a:rPr>
              <a:t> is the branch of physics that focuses on the motion of objects and the forces that cause the motion to change.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There are two parts to mechanics: </a:t>
            </a: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and </a:t>
            </a: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deals with the concepts that are needed to describe motion, without any reference to forces.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Motion </a:t>
            </a:r>
            <a:r>
              <a:rPr lang="en-US" sz="2400" dirty="0">
                <a:latin typeface="Times New Roman" pitchFamily="18" charset="0"/>
              </a:rPr>
              <a:t>Along a Straight Line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Motion </a:t>
            </a:r>
            <a:r>
              <a:rPr lang="en-US" sz="2400" dirty="0">
                <a:latin typeface="Times New Roman" pitchFamily="18" charset="0"/>
              </a:rPr>
              <a:t>in two and three dimensions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 deals with the effect that forces have on motion.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Newton’s Laws of Motion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Terms in </a:t>
            </a:r>
            <a:r>
              <a:rPr lang="en-US" sz="2400" dirty="0">
                <a:latin typeface="Times New Roman" pitchFamily="18" charset="0"/>
                <a:hlinkClick r:id="rId2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: Position, Displacement, Distance, </a:t>
            </a:r>
            <a:r>
              <a:rPr lang="en-US" sz="2400" dirty="0">
                <a:latin typeface="Times New Roman" pitchFamily="18" charset="0"/>
                <a:hlinkClick r:id="rId3"/>
              </a:rPr>
              <a:t>Speed, Velocity, and Acceleration. 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in the Park</a:t>
            </a:r>
            <a:endParaRPr lang="en-US" dirty="0"/>
          </a:p>
        </p:txBody>
      </p:sp>
      <p:pic>
        <p:nvPicPr>
          <p:cNvPr id="2052" name="Picture 4" descr="http://1.bp.blogspot.com/_Gq0vRY91-Y0/R4VEh4OKoJI/AAAAAAAABMQ/YXvCIUbSkkw/s800/walking+track+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7698581" cy="464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Constant Acceleration: </a:t>
            </a:r>
            <a:br>
              <a:rPr lang="en-US" sz="4000" b="1" dirty="0" smtClean="0"/>
            </a:br>
            <a:r>
              <a:rPr lang="en-US" sz="4000" b="1" dirty="0" smtClean="0"/>
              <a:t>Kinematics Equations</a:t>
            </a:r>
          </a:p>
        </p:txBody>
      </p:sp>
      <p:graphicFrame>
        <p:nvGraphicFramePr>
          <p:cNvPr id="7304" name="Group 136"/>
          <p:cNvGraphicFramePr>
            <a:graphicFrameLocks noGrp="1"/>
          </p:cNvGraphicFramePr>
          <p:nvPr>
            <p:ph idx="1"/>
          </p:nvPr>
        </p:nvGraphicFramePr>
        <p:xfrm>
          <a:off x="2590800" y="1219200"/>
          <a:ext cx="5791200" cy="4715193"/>
        </p:xfrm>
        <a:graphic>
          <a:graphicData uri="http://schemas.openxmlformats.org/drawingml/2006/table">
            <a:tbl>
              <a:tblPr/>
              <a:tblGrid>
                <a:gridCol w="3860800"/>
                <a:gridCol w="19304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Missing 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x-x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2" name="Rectangle 1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46"/>
          <p:cNvGraphicFramePr>
            <a:graphicFrameLocks noChangeAspect="1"/>
          </p:cNvGraphicFramePr>
          <p:nvPr/>
        </p:nvGraphicFramePr>
        <p:xfrm>
          <a:off x="3505200" y="2133600"/>
          <a:ext cx="1828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685800" imgH="228600" progId="Equation.3">
                  <p:embed/>
                </p:oleObj>
              </mc:Choice>
              <mc:Fallback>
                <p:oleObj name="Equation" r:id="rId3" imgW="685800" imgH="228600" progId="Equation.3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33600"/>
                        <a:ext cx="1828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3" name="Rectangle 14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48"/>
          <p:cNvGraphicFramePr>
            <a:graphicFrameLocks noChangeAspect="1"/>
          </p:cNvGraphicFramePr>
          <p:nvPr/>
        </p:nvGraphicFramePr>
        <p:xfrm>
          <a:off x="3352800" y="2819400"/>
          <a:ext cx="251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1205977" imgH="393529" progId="Equation.3">
                  <p:embed/>
                </p:oleObj>
              </mc:Choice>
              <mc:Fallback>
                <p:oleObj name="Equation" r:id="rId5" imgW="1205977" imgH="393529" progId="Equation.3">
                  <p:embed/>
                  <p:pic>
                    <p:nvPicPr>
                      <p:cNvPr id="0" name="Object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19400"/>
                        <a:ext cx="25146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4" name="Rectangle 15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50"/>
          <p:cNvGraphicFramePr>
            <a:graphicFrameLocks noChangeAspect="1"/>
          </p:cNvGraphicFramePr>
          <p:nvPr/>
        </p:nvGraphicFramePr>
        <p:xfrm>
          <a:off x="3429000" y="4419600"/>
          <a:ext cx="22860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7" imgW="1205977" imgH="393529" progId="Equation.3">
                  <p:embed/>
                </p:oleObj>
              </mc:Choice>
              <mc:Fallback>
                <p:oleObj name="Equation" r:id="rId7" imgW="1205977" imgH="393529" progId="Equation.3">
                  <p:embed/>
                  <p:pic>
                    <p:nvPicPr>
                      <p:cNvPr id="0" name="Object 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419600"/>
                        <a:ext cx="22860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" name="Rectangle 15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6" name="Rectangle 15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154"/>
          <p:cNvGraphicFramePr>
            <a:graphicFrameLocks noChangeAspect="1"/>
          </p:cNvGraphicFramePr>
          <p:nvPr/>
        </p:nvGraphicFramePr>
        <p:xfrm>
          <a:off x="3429000" y="5105400"/>
          <a:ext cx="2286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9" imgW="1143000" imgH="393700" progId="Equation.3">
                  <p:embed/>
                </p:oleObj>
              </mc:Choice>
              <mc:Fallback>
                <p:oleObj name="Equation" r:id="rId9" imgW="1143000" imgH="393700" progId="Equation.3">
                  <p:embed/>
                  <p:pic>
                    <p:nvPicPr>
                      <p:cNvPr id="0" name="Object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5400"/>
                        <a:ext cx="22860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7" name="Rectangle 15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0" name="Object 156"/>
          <p:cNvGraphicFramePr>
            <a:graphicFrameLocks noChangeAspect="1"/>
          </p:cNvGraphicFramePr>
          <p:nvPr/>
        </p:nvGraphicFramePr>
        <p:xfrm>
          <a:off x="3352800" y="3733800"/>
          <a:ext cx="26670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11" imgW="1333500" imgH="254000" progId="Equation.3">
                  <p:embed/>
                </p:oleObj>
              </mc:Choice>
              <mc:Fallback>
                <p:oleObj name="Equation" r:id="rId11" imgW="1333500" imgH="254000" progId="Equation.3">
                  <p:embed/>
                  <p:pic>
                    <p:nvPicPr>
                      <p:cNvPr id="0" name="Object 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33800"/>
                        <a:ext cx="26670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514600" y="60198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3"/>
              </a:rPr>
              <a:t>http://www.physicsclassroom.com/class/1dkin/u1l6c.cfm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Problems with Kinematic Equations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Problems with vertical kinematics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Plotting Motion Graph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Combining Resistors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93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Mechanics</vt:lpstr>
      <vt:lpstr>Walking in the Park</vt:lpstr>
      <vt:lpstr>Constant Acceleration:  Kinematics Equations</vt:lpstr>
      <vt:lpstr>Activities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Maheswaranathan, Ponn</cp:lastModifiedBy>
  <cp:revision>21</cp:revision>
  <dcterms:created xsi:type="dcterms:W3CDTF">2013-02-07T17:46:03Z</dcterms:created>
  <dcterms:modified xsi:type="dcterms:W3CDTF">2015-02-18T18:49:43Z</dcterms:modified>
</cp:coreProperties>
</file>