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151CF-B0D7-4AB7-A594-BC44035947A3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31E0-110B-4CCA-A57D-743931CDB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uz1JiMk9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/>
              <a:t>Radioactive Dating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2954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If you know the half-life of a given radionuclide, you can in principle use the decay of that radionuclide as a clock to measure time intervals.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decay of very long-lived nuclides, for example, can be used to measure the age of rocks—that is, the time that has elapsed since they were formed.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Such measurements for rocks from Earth and the Moon, and for meteorites, yield a consistent maximum age of about 4.5 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radionuclide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K, for example, decays to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Ar, a stable isotope of the noble gas argon. The half-life for this decay is 1.25 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 measurement of the ratio of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to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Ar, as found in the rock in question, can be used to calculate the age of that rock.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Radioactive dating of a moon rock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990600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 a Moon rock sample, the ratio of the number of (stable)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 atoms present to the number of (radioactive) 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 atoms is 10.3. Assume that all the argon atoms were produced by the decay of potassium atoms, with a half-life of 1.25 × 10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y. How old is the rock?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Radiocarbon Dating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371600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measuring shorter time intervals, in the range of historical interest, radiocarbon dating has proved invaluable.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radionuclide 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 (with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1/2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5730 y) is produced at a constant rate in the upper atmosphere as atmospheric nitrogen is bombarded by cosmic rays.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This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radiocarbon mixes with the carbon that is normally present in the atmosphere (as CO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so that there is about one atom of 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 for every 10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atoms of ordinary stable 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Through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biological activity such as photosynthesis and breathing, the atoms of atmospheric carbon trade places randomly, one atom at a time, with the atoms of carbon in every living thing, including broccoli, mushrooms, penguins, and humans.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Eventually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an exchange equilibrium is reached at which the carbon atoms of every living thing contain a fixed small fraction of the radioactive nuclide 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C.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equilibrium persists as long as the organism is alive.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organism dies, the exchange with the atmosphere stops and the amount of radiocarbon trapped in the organism, since it is no longer being replenished, dwindles away with a half-life of 5730 y.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By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measuring the amount of radiocarbon per gram of organic matter, it is possible to measure the time that has elapsed since the organism died.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4600" y="9144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https://www.youtube.com/watch?v=Kcuz1JiMk9k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16002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 5.00 g charcoal sample from an ancient fire pit has a </a:t>
            </a:r>
            <a:r>
              <a:rPr lang="en-US" baseline="30000" dirty="0"/>
              <a:t>14</a:t>
            </a:r>
            <a:r>
              <a:rPr lang="en-US" dirty="0"/>
              <a:t>C activity of 63.0 disintegrations/min. A living tree has a </a:t>
            </a:r>
            <a:r>
              <a:rPr lang="en-US" baseline="30000" dirty="0"/>
              <a:t>14</a:t>
            </a:r>
            <a:r>
              <a:rPr lang="en-US" dirty="0"/>
              <a:t>C activity of 15.3 disintegrations/min per 1.00 g. The half-life of </a:t>
            </a:r>
            <a:r>
              <a:rPr lang="en-US" baseline="30000" dirty="0"/>
              <a:t>14</a:t>
            </a:r>
            <a:r>
              <a:rPr lang="en-US" dirty="0"/>
              <a:t>C is 5730 y How old is the charcoal sample?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493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Radioactive Dating</vt:lpstr>
      <vt:lpstr>Radioactive dating of a moon rock </vt:lpstr>
      <vt:lpstr>Radiocarbon Dating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</dc:creator>
  <cp:lastModifiedBy>mahes</cp:lastModifiedBy>
  <cp:revision>3</cp:revision>
  <dcterms:created xsi:type="dcterms:W3CDTF">2016-04-16T03:50:59Z</dcterms:created>
  <dcterms:modified xsi:type="dcterms:W3CDTF">2016-04-18T01:11:01Z</dcterms:modified>
</cp:coreProperties>
</file>