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5" r:id="rId3"/>
    <p:sldId id="264" r:id="rId4"/>
    <p:sldId id="262" r:id="rId5"/>
    <p:sldId id="263" r:id="rId6"/>
    <p:sldId id="26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FBA0B-33A8-435B-A16F-75C385F111F7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7F4AD-2B41-482A-BDEB-11A9CDEE3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8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74CEC7-856B-42EB-9C0E-D32CDFEA02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634C6-C0F2-4566-A45A-04E663FA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634C6-C0F2-4566-A45A-04E663FA63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5E57-6E40-498A-BEA1-AE14BDFA2A1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historyoftheatom.weebly.com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hyperphysics.phy-astr.gsu.edu/hbase/hyd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58" y="0"/>
            <a:ext cx="8229600" cy="1143000"/>
          </a:xfrm>
        </p:spPr>
        <p:txBody>
          <a:bodyPr/>
          <a:lstStyle/>
          <a:p>
            <a:r>
              <a:rPr lang="en-US" dirty="0" smtClean="0"/>
              <a:t>Atomic Model: </a:t>
            </a:r>
            <a:r>
              <a:rPr lang="en-US" dirty="0" smtClean="0">
                <a:hlinkClick r:id="rId3"/>
              </a:rPr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36" y="1016697"/>
            <a:ext cx="853226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Rutherford</a:t>
            </a:r>
          </a:p>
          <a:p>
            <a:r>
              <a:rPr lang="en-US" dirty="0" smtClean="0"/>
              <a:t>Democritus </a:t>
            </a:r>
          </a:p>
          <a:p>
            <a:r>
              <a:rPr lang="en-US" dirty="0" smtClean="0"/>
              <a:t>Thompson</a:t>
            </a:r>
          </a:p>
          <a:p>
            <a:r>
              <a:rPr lang="en-US" dirty="0" smtClean="0"/>
              <a:t>Bohr</a:t>
            </a:r>
          </a:p>
          <a:p>
            <a:r>
              <a:rPr lang="en-US" dirty="0" smtClean="0"/>
              <a:t>Chadwick</a:t>
            </a:r>
          </a:p>
          <a:p>
            <a:r>
              <a:rPr lang="en-US" dirty="0" smtClean="0"/>
              <a:t>Schrodinger</a:t>
            </a:r>
          </a:p>
          <a:p>
            <a:r>
              <a:rPr lang="en-US" dirty="0" smtClean="0"/>
              <a:t>Dalton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pic>
        <p:nvPicPr>
          <p:cNvPr id="4098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3199672"/>
            <a:ext cx="22955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445346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Bohr's </a:t>
            </a:r>
            <a:r>
              <a:rPr lang="en-US" dirty="0"/>
              <a:t>theory begins with Rutherford's picture of an atom as a nucleus surrounded by electrons moving in circular orbits.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his theory, Bohr made a number of assumptions and combined the new quantum ideas of Planck and Einstein with the traditional description of a particle in uniform circular motion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3400" y="51816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Bohr’s Postulates:</a:t>
            </a:r>
          </a:p>
          <a:p>
            <a:r>
              <a:rPr lang="en-US" dirty="0"/>
              <a:t>1. </a:t>
            </a:r>
            <a:r>
              <a:rPr lang="en-US" dirty="0" smtClean="0"/>
              <a:t>Electrons in stationary orbits do not radiate.    </a:t>
            </a:r>
          </a:p>
          <a:p>
            <a:r>
              <a:rPr lang="en-US" dirty="0" smtClean="0"/>
              <a:t>2. The atom radiates energy as photon when it transition to lower energy.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Radius </a:t>
            </a:r>
            <a:endParaRPr lang="en-US" dirty="0"/>
          </a:p>
        </p:txBody>
      </p:sp>
      <p:pic>
        <p:nvPicPr>
          <p:cNvPr id="3074" name="Picture 2" descr="Image described by capti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250507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ucleus, +Ze has electron moving in circle with radius, r. Perpendicular vectors, F and v starting from electron point inwards to nucleus and tangentially outside, respectivel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1524000"/>
            <a:ext cx="22098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1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Energy-Level diagram for Hydrogen</a:t>
            </a:r>
            <a:endParaRPr lang="en-US" dirty="0"/>
          </a:p>
        </p:txBody>
      </p:sp>
      <p:pic>
        <p:nvPicPr>
          <p:cNvPr id="2050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305050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44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Wavelengths of </a:t>
            </a:r>
            <a:r>
              <a:rPr lang="en-US" dirty="0" smtClean="0">
                <a:hlinkClick r:id="rId2"/>
              </a:rPr>
              <a:t>Balmer Series </a:t>
            </a:r>
            <a:endParaRPr lang="en-US" dirty="0"/>
          </a:p>
        </p:txBody>
      </p:sp>
      <p:pic>
        <p:nvPicPr>
          <p:cNvPr id="1026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2305050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5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82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104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Atomic Model: Timeline</vt:lpstr>
      <vt:lpstr>Bohr Model</vt:lpstr>
      <vt:lpstr>Orbital Radius </vt:lpstr>
      <vt:lpstr>Energy-Level diagram for Hydrogen</vt:lpstr>
      <vt:lpstr>Wavelengths of Balmer Series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15</cp:revision>
  <cp:lastPrinted>2016-02-26T16:07:45Z</cp:lastPrinted>
  <dcterms:created xsi:type="dcterms:W3CDTF">2016-02-25T14:07:17Z</dcterms:created>
  <dcterms:modified xsi:type="dcterms:W3CDTF">2016-02-26T17:17:35Z</dcterms:modified>
</cp:coreProperties>
</file>