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0E8A7B-D4BC-48AC-8558-F0D46CDFB729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BA05F45-78D4-4A12-9DA4-A496BC5E3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unsw.edu.au/jw/brassacoustic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ol.com/classical.cfm?music=instrumentInfo&amp;section=Trombone&amp;title=About%20The%20Trombone" TargetMode="External"/><Relationship Id="rId2" Type="http://schemas.openxmlformats.org/officeDocument/2006/relationships/hyperlink" Target="http://www.phys.unsw.edu.au/jw/brassacoust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rombo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Trombone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Bartholomew Simonson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Originally the ‘sackbut’, smaller dimensions, less flare.</a:t>
            </a:r>
          </a:p>
          <a:p>
            <a:r>
              <a:rPr lang="en-US" dirty="0" smtClean="0"/>
              <a:t>First solo/trombone-specific piece written was in the early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First  use of trombone in a symphony was in 1807 in </a:t>
            </a:r>
            <a:r>
              <a:rPr lang="en-US" dirty="0" err="1" smtClean="0"/>
              <a:t>Eggert’s</a:t>
            </a:r>
            <a:r>
              <a:rPr lang="en-US" dirty="0" smtClean="0"/>
              <a:t> Symphony in E flat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320845" cy="23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4267200" cy="24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Romantic period, trombone was taught to students starting in Leipzig, Germany.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brought experimentation in size, metals, pedals, and mouthpieces used.</a:t>
            </a:r>
          </a:p>
          <a:p>
            <a:r>
              <a:rPr lang="en-US" dirty="0" smtClean="0"/>
              <a:t>Today, trombones are a crucial part of symphonic music as well as a Jazz and Swing staple.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43725" y="4000500"/>
            <a:ext cx="2200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648200" cy="27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0687"/>
            <a:ext cx="9081369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 most brass instruments, the sound produced begins with the mouthpiece.</a:t>
            </a:r>
          </a:p>
          <a:p>
            <a:r>
              <a:rPr lang="en-US" sz="2800" dirty="0" smtClean="0"/>
              <a:t>The player presses his/her lips to the mouthpiece and creates a sound by buzzing the lips together.</a:t>
            </a:r>
          </a:p>
          <a:p>
            <a:r>
              <a:rPr lang="en-US" sz="2800" dirty="0" smtClean="0"/>
              <a:t>This buzzing and the air that flows through the mouthpiece creates the waves that reverberate along the brass columns of the trombone to produce its baritone sound.</a:t>
            </a:r>
          </a:p>
          <a:p>
            <a:r>
              <a:rPr lang="en-US" sz="2800" dirty="0" smtClean="0">
                <a:hlinkClick r:id="rId2"/>
              </a:rPr>
              <a:t>http://www.phys.unsw.edu.au/jw/brassacoustics.html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trombone is a brass instrument, meaning it is made out of primarily brass.</a:t>
            </a:r>
          </a:p>
          <a:p>
            <a:r>
              <a:rPr lang="en-US" dirty="0" smtClean="0"/>
              <a:t>Some instruments differ by the type of metal used or the coating used.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4870918" cy="16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1400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Trombone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Differs from all other symphonic instruments in the use of the slide</a:t>
            </a:r>
          </a:p>
          <a:p>
            <a:r>
              <a:rPr lang="en-US" dirty="0" smtClean="0"/>
              <a:t>While most </a:t>
            </a:r>
            <a:r>
              <a:rPr lang="en-US" dirty="0" err="1" smtClean="0"/>
              <a:t>valved</a:t>
            </a:r>
            <a:r>
              <a:rPr lang="en-US" dirty="0" smtClean="0"/>
              <a:t> instruments switch the position of airflow, the trombone simply extends the size of the closed tube that air and sound waves must travel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trombones with a pedal (Bb), pressing the pedal extends the column even more, allowing the player to stay in first position while playing a note normally in a further position.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lack of valves which can briefly interrupt the flow of air, the trombone can perform a </a:t>
            </a:r>
            <a:r>
              <a:rPr lang="en-US" i="1" dirty="0" smtClean="0"/>
              <a:t>glissando</a:t>
            </a:r>
            <a:r>
              <a:rPr lang="en-US" dirty="0" smtClean="0"/>
              <a:t>, which is basically sliding up the positions with uninterrupted air waves, creating a sliding effect in the sound.</a:t>
            </a:r>
          </a:p>
          <a:p>
            <a:r>
              <a:rPr lang="en-US" dirty="0" smtClean="0"/>
              <a:t>This technique is used often in Jazz and swing.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http://www.phys.unsw.edu.au/jw/brassacoustics.html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http://www.classicol.com/classical.cfm?music=instrumentInfo&amp;section=Trombone&amp;title=About%20The%20Trombone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http://en.wikipedia.org/wiki/Trombone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234</TotalTime>
  <Words>332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Trombone</vt:lpstr>
      <vt:lpstr>History</vt:lpstr>
      <vt:lpstr>History cont.</vt:lpstr>
      <vt:lpstr>Construction</vt:lpstr>
      <vt:lpstr>Mouthpiece</vt:lpstr>
      <vt:lpstr>Make-up</vt:lpstr>
      <vt:lpstr>Trombone Style</vt:lpstr>
      <vt:lpstr>Style (cont.)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Bartholomew</dc:creator>
  <cp:lastModifiedBy>ablesa</cp:lastModifiedBy>
  <cp:revision>21</cp:revision>
  <dcterms:created xsi:type="dcterms:W3CDTF">2010-11-08T03:22:22Z</dcterms:created>
  <dcterms:modified xsi:type="dcterms:W3CDTF">2010-11-08T13:08:50Z</dcterms:modified>
</cp:coreProperties>
</file>