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59" r:id="rId6"/>
    <p:sldId id="261" r:id="rId7"/>
    <p:sldId id="267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D17550-F935-4B9F-B427-21B9084201C6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C5BC25-1641-4F83-818E-90B6A7B0A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aws.kettering.edu/~drussell/Demos/MembraneCircle/Circl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phys1240/phys1240_fa06/pdfdocs/JohnGalmDrums.pdf" TargetMode="External"/><Relationship Id="rId2" Type="http://schemas.openxmlformats.org/officeDocument/2006/relationships/hyperlink" Target="http://www.helium.com/items/1753798-instruments-of-the-orchestra-the-timpa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how.com/about_6574659_information-timpani.html" TargetMode="External"/><Relationship Id="rId4" Type="http://schemas.openxmlformats.org/officeDocument/2006/relationships/hyperlink" Target="http://www.andsim.com/timperc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Timpani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Melody Lewis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51427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Membranophones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Percussion instruments that use vibrating membranes to produce sound.</a:t>
            </a:r>
          </a:p>
          <a:p>
            <a:pPr lvl="1"/>
            <a:r>
              <a:rPr lang="en-US" dirty="0" smtClean="0"/>
              <a:t>Such as timpani, tom-toms, snare drums and bass drums</a:t>
            </a:r>
          </a:p>
          <a:p>
            <a:r>
              <a:rPr lang="en-US" dirty="0" smtClean="0"/>
              <a:t>Sound production in membranes begins with the oscillation of the membranes.</a:t>
            </a:r>
          </a:p>
          <a:p>
            <a:r>
              <a:rPr lang="en-US" dirty="0" smtClean="0"/>
              <a:t>More complicated modes and frequencies are not integrally related.</a:t>
            </a:r>
          </a:p>
          <a:p>
            <a:r>
              <a:rPr lang="en-US" dirty="0" smtClean="0"/>
              <a:t>Modes in a drumhead are compared to inhaling and exhaling.</a:t>
            </a:r>
          </a:p>
          <a:p>
            <a:pPr lvl="1"/>
            <a:r>
              <a:rPr lang="en-US" dirty="0" smtClean="0">
                <a:hlinkClick r:id="rId2"/>
              </a:rPr>
              <a:t>http://paws.kettering.edu/~drussell/Demos/MembraneCircle/Circle.html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http://www.tamborileros.com/tradiberia/img_instrum/tambor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4945">
            <a:off x="6816898" y="407873"/>
            <a:ext cx="1741398" cy="18039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Timpani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called the “kettle drum”</a:t>
            </a:r>
          </a:p>
          <a:p>
            <a:r>
              <a:rPr lang="en-US" dirty="0" smtClean="0"/>
              <a:t>Descended from a small pair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of drums called “</a:t>
            </a:r>
            <a:r>
              <a:rPr lang="en-US" dirty="0" err="1" smtClean="0"/>
              <a:t>nakers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Used in Europe for military ceremonies.</a:t>
            </a:r>
          </a:p>
          <a:p>
            <a:r>
              <a:rPr lang="en-US" dirty="0" smtClean="0"/>
              <a:t>Brought to Europe by King Henry</a:t>
            </a:r>
          </a:p>
          <a:p>
            <a:r>
              <a:rPr lang="en-US" dirty="0" smtClean="0"/>
              <a:t>Evolved into the large orchestral timpani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2971800" cy="19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Until the 19th century, the pitch of the timpani was altered by turning a series of threaded bolts called taps which tightened or loosened the tension on the head thus raising or lowering the pitch.</a:t>
            </a:r>
          </a:p>
          <a:p>
            <a:r>
              <a:rPr lang="en-US" dirty="0" smtClean="0"/>
              <a:t>In 1812, a ‘machine’ timpani was produced with a single tuning handle.</a:t>
            </a:r>
          </a:p>
          <a:p>
            <a:r>
              <a:rPr lang="en-US" dirty="0" smtClean="0"/>
              <a:t>The most common mechanism used today is a pedal with a spider-like system of metal rods connected to a foot pedal and tension screws.</a:t>
            </a:r>
          </a:p>
        </p:txBody>
      </p:sp>
      <p:pic>
        <p:nvPicPr>
          <p:cNvPr id="8194" name="Picture 2" descr="http://www.ejournal.fi/virtual-slot2/media/001_MUSIC/INSTRUMENTS/CLASSIFICATION/MEMBRANOPHONES/nakers.jpg"/>
          <p:cNvPicPr>
            <a:picLocks noChangeAspect="1" noChangeArrowheads="1"/>
          </p:cNvPicPr>
          <p:nvPr/>
        </p:nvPicPr>
        <p:blipFill>
          <a:blip r:embed="rId2" cstate="print"/>
          <a:srcRect l="4444" t="24444" r="4444" b="24445"/>
          <a:stretch>
            <a:fillRect/>
          </a:stretch>
        </p:blipFill>
        <p:spPr bwMode="auto">
          <a:xfrm>
            <a:off x="2743200" y="5486400"/>
            <a:ext cx="26670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Considered a ‘tuned’ percussion instrument because it can produce a note or definite pitch.</a:t>
            </a:r>
          </a:p>
          <a:p>
            <a:r>
              <a:rPr lang="en-US" dirty="0" smtClean="0"/>
              <a:t>Pitch depends on the drum head.</a:t>
            </a:r>
          </a:p>
          <a:p>
            <a:pPr lvl="1"/>
            <a:r>
              <a:rPr lang="en-US" dirty="0" smtClean="0"/>
              <a:t>Size of drum head.</a:t>
            </a:r>
          </a:p>
          <a:p>
            <a:pPr lvl="1"/>
            <a:r>
              <a:rPr lang="en-US" dirty="0" smtClean="0"/>
              <a:t>Material stretched over the drumhead; plastic or animal skin.</a:t>
            </a:r>
          </a:p>
          <a:p>
            <a:pPr lvl="1"/>
            <a:r>
              <a:rPr lang="en-US" dirty="0" smtClean="0"/>
              <a:t>Tension rods or tuning screws are placed regularly around the circumference of the bowl and are used to adjust the pitch.</a:t>
            </a:r>
          </a:p>
        </p:txBody>
      </p:sp>
      <p:pic>
        <p:nvPicPr>
          <p:cNvPr id="7170" name="Picture 2" descr="http://www.ejournal.fi/virtual-slot2/media/001_MUSIC/INSTRUMENTS/CLASSIFICATION/MEMBRANOPHONES/timpani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745736"/>
            <a:ext cx="3352800" cy="2112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Variety of sticks and mallets used to strike the timpani.</a:t>
            </a:r>
          </a:p>
          <a:p>
            <a:pPr lvl="1"/>
            <a:r>
              <a:rPr lang="en-US" dirty="0" smtClean="0"/>
              <a:t>Each stick or mallet produces a different sound. </a:t>
            </a:r>
          </a:p>
          <a:p>
            <a:pPr lvl="1"/>
            <a:r>
              <a:rPr lang="en-US" dirty="0" smtClean="0"/>
              <a:t>Felt-tipped</a:t>
            </a:r>
            <a:endParaRPr lang="en-US" dirty="0"/>
          </a:p>
          <a:p>
            <a:pPr lvl="1"/>
            <a:r>
              <a:rPr lang="en-US" dirty="0" smtClean="0"/>
              <a:t>Cotton</a:t>
            </a:r>
          </a:p>
          <a:p>
            <a:pPr lvl="1"/>
            <a:r>
              <a:rPr lang="en-US" dirty="0" smtClean="0"/>
              <a:t>Plastic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00400"/>
            <a:ext cx="4648200" cy="304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http://www.helium.com/items/1753798-instruments-of-the-orchestra-the-timpani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http://www.colorado.edu/physics/phys1240/phys1240_fa06/pdfdocs/JohnGalmDrums.pdf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http://www.andsim.com/timperc.htm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http://www.ehow.com/about_6574659_information-timpani.html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http://www.helium.com/items/1753798-instruments-of-the-orchestra-the-timpani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292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Timpani</vt:lpstr>
      <vt:lpstr>Membranophones</vt:lpstr>
      <vt:lpstr>History of the Timpani</vt:lpstr>
      <vt:lpstr>History cont.</vt:lpstr>
      <vt:lpstr>Design</vt:lpstr>
      <vt:lpstr>Parts</vt:lpstr>
      <vt:lpstr>Sound possibilities</vt:lpstr>
      <vt:lpstr>Works Cited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Timpani</dc:title>
  <dc:creator>Academic Computing</dc:creator>
  <cp:lastModifiedBy>mahesp</cp:lastModifiedBy>
  <cp:revision>20</cp:revision>
  <dcterms:created xsi:type="dcterms:W3CDTF">2010-11-19T01:52:18Z</dcterms:created>
  <dcterms:modified xsi:type="dcterms:W3CDTF">2010-11-19T13:03:26Z</dcterms:modified>
</cp:coreProperties>
</file>