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2" r:id="rId4"/>
    <p:sldId id="264" r:id="rId5"/>
    <p:sldId id="259" r:id="rId6"/>
    <p:sldId id="260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167092-36FA-4058-932A-4B3F544981A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43313A-8D63-4657-9564-0E8980CD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usiced.abou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Piano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Theresa Horton</a:t>
            </a:r>
            <a:endParaRPr lang="en-US" dirty="0"/>
          </a:p>
        </p:txBody>
      </p:sp>
      <p:pic>
        <p:nvPicPr>
          <p:cNvPr id="4" name="Picture 3" descr="285846_playing_the_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533400"/>
            <a:ext cx="3556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Clavichord—c1400</a:t>
            </a:r>
          </a:p>
          <a:p>
            <a:r>
              <a:rPr lang="en-US" dirty="0" smtClean="0"/>
              <a:t>Harpsichord—1425</a:t>
            </a:r>
          </a:p>
          <a:p>
            <a:r>
              <a:rPr lang="en-US" dirty="0" smtClean="0"/>
              <a:t>Piano—c1700</a:t>
            </a:r>
          </a:p>
          <a:p>
            <a:endParaRPr lang="en-US" dirty="0"/>
          </a:p>
        </p:txBody>
      </p:sp>
      <p:pic>
        <p:nvPicPr>
          <p:cNvPr id="4" name="Picture 3" descr="Clavich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341" y="228600"/>
            <a:ext cx="3657459" cy="2667000"/>
          </a:xfrm>
          <a:prstGeom prst="rect">
            <a:avLst/>
          </a:prstGeom>
        </p:spPr>
      </p:pic>
      <p:pic>
        <p:nvPicPr>
          <p:cNvPr id="5" name="Picture 4" descr="Harpsicho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0"/>
            <a:ext cx="4086851" cy="2362200"/>
          </a:xfrm>
          <a:prstGeom prst="rect">
            <a:avLst/>
          </a:prstGeom>
        </p:spPr>
      </p:pic>
      <p:pic>
        <p:nvPicPr>
          <p:cNvPr id="6" name="Picture 5" descr="Cristofori Pian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399" y="3429000"/>
            <a:ext cx="3042275" cy="3088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Upright Piano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one built in 1780 by Johann Schmidt</a:t>
            </a:r>
          </a:p>
          <a:p>
            <a:r>
              <a:rPr lang="en-US" dirty="0" smtClean="0"/>
              <a:t>50-60 inches in height</a:t>
            </a:r>
          </a:p>
          <a:p>
            <a:r>
              <a:rPr lang="en-US" dirty="0" smtClean="0"/>
              <a:t>58 inches in width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Early upright 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971800"/>
            <a:ext cx="2948836" cy="3444240"/>
          </a:xfrm>
          <a:prstGeom prst="rect">
            <a:avLst/>
          </a:prstGeom>
        </p:spPr>
      </p:pic>
      <p:pic>
        <p:nvPicPr>
          <p:cNvPr id="5" name="Picture 4" descr="Modern upright pi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200400"/>
            <a:ext cx="3808783" cy="3499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Piano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½ feet to 9 feet in length</a:t>
            </a:r>
          </a:p>
          <a:p>
            <a:r>
              <a:rPr lang="en-US" dirty="0" smtClean="0"/>
              <a:t>Petite Grand is the smallest</a:t>
            </a:r>
          </a:p>
          <a:p>
            <a:r>
              <a:rPr lang="en-US" dirty="0" smtClean="0"/>
              <a:t>Concert Grand is the largest</a:t>
            </a:r>
          </a:p>
        </p:txBody>
      </p:sp>
      <p:pic>
        <p:nvPicPr>
          <p:cNvPr id="4" name="Picture 3" descr="Grand 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819400"/>
            <a:ext cx="3209925" cy="3701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made from Maple</a:t>
            </a:r>
          </a:p>
          <a:p>
            <a:r>
              <a:rPr lang="en-US" dirty="0" smtClean="0"/>
              <a:t>Rim made from Maple</a:t>
            </a:r>
          </a:p>
          <a:p>
            <a:r>
              <a:rPr lang="en-US" dirty="0" smtClean="0"/>
              <a:t>Ribs made from Pine</a:t>
            </a:r>
          </a:p>
          <a:p>
            <a:r>
              <a:rPr lang="en-US" dirty="0" smtClean="0"/>
              <a:t>Frame or Harp made from Iron</a:t>
            </a:r>
          </a:p>
          <a:p>
            <a:r>
              <a:rPr lang="en-US" dirty="0" smtClean="0"/>
              <a:t>Soundboard made from Spruce</a:t>
            </a:r>
          </a:p>
          <a:p>
            <a:r>
              <a:rPr lang="en-US" dirty="0" smtClean="0"/>
              <a:t>Hammer made from Birch and Felt</a:t>
            </a:r>
          </a:p>
          <a:p>
            <a:r>
              <a:rPr lang="en-US" dirty="0" smtClean="0"/>
              <a:t>Strings made from Steel and Copper</a:t>
            </a:r>
          </a:p>
          <a:p>
            <a:r>
              <a:rPr lang="en-US" dirty="0" smtClean="0"/>
              <a:t>Keys made from Spruce and Plastic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key is pressed</a:t>
            </a:r>
          </a:p>
          <a:p>
            <a:r>
              <a:rPr lang="en-US" dirty="0" smtClean="0"/>
              <a:t>Levers are activated</a:t>
            </a:r>
          </a:p>
          <a:p>
            <a:r>
              <a:rPr lang="en-US" dirty="0" smtClean="0"/>
              <a:t>A hammer strikes a string</a:t>
            </a:r>
          </a:p>
          <a:p>
            <a:r>
              <a:rPr lang="en-US" dirty="0" smtClean="0"/>
              <a:t>The string vibrates</a:t>
            </a:r>
          </a:p>
          <a:p>
            <a:r>
              <a:rPr lang="en-US" dirty="0" smtClean="0"/>
              <a:t>The vibrations are transmitted to the soundboard</a:t>
            </a:r>
          </a:p>
          <a:p>
            <a:r>
              <a:rPr lang="en-US" dirty="0" smtClean="0"/>
              <a:t>The soundboard reproduces the vibrations</a:t>
            </a:r>
          </a:p>
          <a:p>
            <a:r>
              <a:rPr lang="en-US" dirty="0" smtClean="0"/>
              <a:t>Air around the soundboard vibrates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54102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pm_0000_0003_0_img012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304800"/>
            <a:ext cx="7246146" cy="6117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Chapin, Miles. 88 Keys, The Making of a</a:t>
            </a:r>
          </a:p>
          <a:p>
            <a:pPr>
              <a:buNone/>
            </a:pPr>
            <a:r>
              <a:rPr lang="en-US" sz="1800" dirty="0" smtClean="0"/>
              <a:t>        Steinway Piano. New Jersey. Amadeus Press, </a:t>
            </a:r>
          </a:p>
          <a:p>
            <a:pPr>
              <a:buNone/>
            </a:pPr>
            <a:r>
              <a:rPr lang="en-US" sz="1800" dirty="0" smtClean="0"/>
              <a:t>        2006. Print.</a:t>
            </a:r>
          </a:p>
          <a:p>
            <a:r>
              <a:rPr lang="en-US" sz="1800" dirty="0" err="1" smtClean="0"/>
              <a:t>Dolge</a:t>
            </a:r>
            <a:r>
              <a:rPr lang="en-US" sz="1800" dirty="0" smtClean="0"/>
              <a:t>, Alfred. Pianos and Their Makers. </a:t>
            </a:r>
          </a:p>
          <a:p>
            <a:pPr>
              <a:buNone/>
            </a:pPr>
            <a:r>
              <a:rPr lang="en-US" sz="1800" dirty="0" smtClean="0"/>
              <a:t>        California. Covina Publishing Company, 1911. Print.</a:t>
            </a:r>
          </a:p>
          <a:p>
            <a:r>
              <a:rPr lang="en-US" sz="1800" dirty="0" smtClean="0"/>
              <a:t>Good, Edwin. Giraffes, Black Dragons, and Other</a:t>
            </a:r>
          </a:p>
          <a:p>
            <a:pPr>
              <a:buNone/>
            </a:pPr>
            <a:r>
              <a:rPr lang="en-US" sz="1800" dirty="0" smtClean="0"/>
              <a:t>        Pianos. California. Stanford University Press, </a:t>
            </a:r>
          </a:p>
          <a:p>
            <a:pPr>
              <a:buNone/>
            </a:pPr>
            <a:r>
              <a:rPr lang="en-US" sz="1800" dirty="0" smtClean="0"/>
              <a:t>        2001. Print.</a:t>
            </a:r>
          </a:p>
          <a:p>
            <a:r>
              <a:rPr lang="en-US" sz="1800" dirty="0" smtClean="0"/>
              <a:t>Hollis, Helen Rice. The Piano. New York. 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Hippocrene</a:t>
            </a:r>
            <a:r>
              <a:rPr lang="en-US" sz="1800" dirty="0" smtClean="0"/>
              <a:t> Books, 1975. Print.</a:t>
            </a:r>
          </a:p>
          <a:p>
            <a:r>
              <a:rPr lang="en-US" sz="1800" dirty="0" smtClean="0">
                <a:hlinkClick r:id="rId2"/>
              </a:rPr>
              <a:t>http://musiced.about.com/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216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The Piano   </vt:lpstr>
      <vt:lpstr>Brief History</vt:lpstr>
      <vt:lpstr>Upright Piano</vt:lpstr>
      <vt:lpstr>Grand Piano</vt:lpstr>
      <vt:lpstr>Components </vt:lpstr>
      <vt:lpstr>Mechanics</vt:lpstr>
      <vt:lpstr>Slide 7</vt:lpstr>
      <vt:lpstr>Sources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Piano   </dc:title>
  <dc:creator>linda</dc:creator>
  <cp:lastModifiedBy>mahesp</cp:lastModifiedBy>
  <cp:revision>11</cp:revision>
  <dcterms:created xsi:type="dcterms:W3CDTF">2010-11-12T14:19:47Z</dcterms:created>
  <dcterms:modified xsi:type="dcterms:W3CDTF">2010-11-17T13:23:45Z</dcterms:modified>
</cp:coreProperties>
</file>