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C265-A551-4E5D-94E4-55924A58455A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ED2AE7-F868-4FBB-936B-9B1DDF7C3F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C265-A551-4E5D-94E4-55924A58455A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AE7-F868-4FBB-936B-9B1DDF7C3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C265-A551-4E5D-94E4-55924A58455A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AE7-F868-4FBB-936B-9B1DDF7C3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118C265-A551-4E5D-94E4-55924A58455A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9ED2AE7-F868-4FBB-936B-9B1DDF7C3F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C265-A551-4E5D-94E4-55924A58455A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AE7-F868-4FBB-936B-9B1DDF7C3F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C265-A551-4E5D-94E4-55924A58455A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AE7-F868-4FBB-936B-9B1DDF7C3F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AE7-F868-4FBB-936B-9B1DDF7C3F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C265-A551-4E5D-94E4-55924A58455A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C265-A551-4E5D-94E4-55924A58455A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AE7-F868-4FBB-936B-9B1DDF7C3F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C265-A551-4E5D-94E4-55924A58455A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AE7-F868-4FBB-936B-9B1DDF7C3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118C265-A551-4E5D-94E4-55924A58455A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ED2AE7-F868-4FBB-936B-9B1DDF7C3F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C265-A551-4E5D-94E4-55924A58455A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ED2AE7-F868-4FBB-936B-9B1DDF7C3F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118C265-A551-4E5D-94E4-55924A58455A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9ED2AE7-F868-4FBB-936B-9B1DDF7C3F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Aged to Perfection:</a:t>
            </a:r>
          </a:p>
          <a:p>
            <a:endParaRPr lang="en-US" dirty="0"/>
          </a:p>
          <a:p>
            <a:r>
              <a:rPr lang="en-US" dirty="0" smtClean="0"/>
              <a:t>Andres Gil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Stradivari Violins: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Antonio Stradivari</a:t>
            </a:r>
            <a:endParaRPr lang="en-US" dirty="0"/>
          </a:p>
        </p:txBody>
      </p:sp>
      <p:pic>
        <p:nvPicPr>
          <p:cNvPr id="29698" name="Picture 2" descr="http://www.kbaq.org/music/thisweek/20091213/antonio-stradivar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524000"/>
            <a:ext cx="4762500" cy="4695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Exquisite Examples</a:t>
            </a:r>
            <a:endParaRPr lang="en-US" dirty="0"/>
          </a:p>
        </p:txBody>
      </p:sp>
      <p:pic>
        <p:nvPicPr>
          <p:cNvPr id="27652" name="Picture 4" descr="http://4.bp.blogspot.com/_EJndrn1J25E/SXtOqv3UlUI/AAAAAAAACkY/BhYyoQ0F7Bc/s400/The+Lady+Tennant,Stradivarius+viol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143500" y="2857500"/>
            <a:ext cx="3810000" cy="2667000"/>
          </a:xfrm>
          <a:prstGeom prst="rect">
            <a:avLst/>
          </a:prstGeom>
          <a:noFill/>
        </p:spPr>
      </p:pic>
      <p:pic>
        <p:nvPicPr>
          <p:cNvPr id="27654" name="Picture 6" descr="http://5magazine.files.wordpress.com/2010/01/a_stradivari1.jpg?w=605&amp;h=76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438400"/>
            <a:ext cx="2684389" cy="35814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905000" y="167640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million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77000" y="16764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 million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Like Snowflakes</a:t>
            </a:r>
            <a:endParaRPr lang="en-US" dirty="0"/>
          </a:p>
        </p:txBody>
      </p:sp>
      <p:pic>
        <p:nvPicPr>
          <p:cNvPr id="26626" name="Picture 2" descr="http://concordmusic.com/images/products/eastman405%20viol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752600"/>
            <a:ext cx="2705100" cy="4191001"/>
          </a:xfrm>
          <a:prstGeom prst="rect">
            <a:avLst/>
          </a:prstGeom>
          <a:noFill/>
        </p:spPr>
      </p:pic>
      <p:pic>
        <p:nvPicPr>
          <p:cNvPr id="26628" name="Picture 4" descr="http://www.silverkeys.com.au/assets/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447801"/>
            <a:ext cx="1883087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Acoustical Properties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4133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…The top plate of a violin is usually made of spruce and the back of maple. The scientists believe that the homogenous density of the </a:t>
            </a:r>
            <a:r>
              <a:rPr lang="en-US" dirty="0" err="1" smtClean="0"/>
              <a:t>Cremonese</a:t>
            </a:r>
            <a:r>
              <a:rPr lang="en-US" dirty="0" smtClean="0"/>
              <a:t> violins gives them the edge in terms of stiffness and sound-damping characteristics, which both help to produce superior musical notes…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i="1" dirty="0" smtClean="0"/>
              <a:t>the independent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Mystery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4133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“This research proves unquestionably that the wood of the great masters was subjected to an aggressive chemical treatment and the chemicals – most likely some sort of oxidizing agents – had a crucial role in creating the great sound of the Stradivarius and the Guarneri,” 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i="1" dirty="0" smtClean="0"/>
              <a:t>Nature </a:t>
            </a:r>
            <a:r>
              <a:rPr lang="en-US" dirty="0" smtClean="0"/>
              <a:t>Magazine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Fame </a:t>
            </a:r>
            <a:endParaRPr lang="en-US" dirty="0"/>
          </a:p>
        </p:txBody>
      </p:sp>
      <p:pic>
        <p:nvPicPr>
          <p:cNvPr id="23554" name="Picture 2" descr="http://dcist.com/attachments/dcist_charles/2008_1005_asmut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752600"/>
            <a:ext cx="2857500" cy="4010026"/>
          </a:xfrm>
          <a:prstGeom prst="rect">
            <a:avLst/>
          </a:prstGeom>
          <a:noFill/>
        </p:spPr>
      </p:pic>
      <p:pic>
        <p:nvPicPr>
          <p:cNvPr id="23556" name="Picture 4" descr="http://www.sequenza21.com/jan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28600"/>
            <a:ext cx="3714750" cy="3324226"/>
          </a:xfrm>
          <a:prstGeom prst="rect">
            <a:avLst/>
          </a:prstGeom>
          <a:noFill/>
        </p:spPr>
      </p:pic>
      <p:pic>
        <p:nvPicPr>
          <p:cNvPr id="23558" name="Picture 6" descr="http://www.rice.edu/sallyport/2006/spring/images/backpa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581400"/>
            <a:ext cx="2212258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End!</a:t>
            </a:r>
            <a:endParaRPr lang="en-US" dirty="0"/>
          </a:p>
        </p:txBody>
      </p:sp>
      <p:pic>
        <p:nvPicPr>
          <p:cNvPr id="22530" name="Picture 2" descr="http://www.warnerclassicsandjazz.com/assets/artist/images/maxim-vengerov-01-thomas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371600"/>
            <a:ext cx="4648200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78</TotalTime>
  <Words>126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The Stradivari Violins:</vt:lpstr>
      <vt:lpstr>Antonio Stradivari</vt:lpstr>
      <vt:lpstr>Exquisite Examples</vt:lpstr>
      <vt:lpstr>Like Snowflakes</vt:lpstr>
      <vt:lpstr>Acoustical Properties</vt:lpstr>
      <vt:lpstr>The Mystery</vt:lpstr>
      <vt:lpstr>The Fame </vt:lpstr>
      <vt:lpstr>The End!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Stradivari Violins:</dc:title>
  <dc:creator>Garrett</dc:creator>
  <cp:lastModifiedBy>mahesp</cp:lastModifiedBy>
  <cp:revision>6</cp:revision>
  <dcterms:created xsi:type="dcterms:W3CDTF">2010-11-12T00:16:35Z</dcterms:created>
  <dcterms:modified xsi:type="dcterms:W3CDTF">2010-11-12T13:25:10Z</dcterms:modified>
</cp:coreProperties>
</file>