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84BFF-B2D5-46A7-AC01-E9BE7511D1F1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0669-F926-49FF-A486-06D0A843B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00669-F926-49FF-A486-06D0A843BD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A66AF0-2D05-4A17-9194-68272EDF2003}" type="datetimeFigureOut">
              <a:rPr lang="en-US" smtClean="0"/>
              <a:pPr/>
              <a:t>11/19/2010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9C0F52-DAC6-4F2E-9ED8-4B668751EE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tQyrhF0zac" TargetMode="External"/><Relationship Id="rId2" Type="http://schemas.openxmlformats.org/officeDocument/2006/relationships/hyperlink" Target="http://www.youtube.com/watch?v=cT5bMkfRK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youtube.com/watch?v=9hJjGZ6A2O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7848" y="1600200"/>
            <a:ext cx="6480048" cy="1752600"/>
          </a:xfrm>
        </p:spPr>
        <p:txBody>
          <a:bodyPr/>
          <a:lstStyle/>
          <a:p>
            <a:pPr algn="ctr"/>
            <a:r>
              <a:rPr lang="en-US" sz="4800" dirty="0" smtClean="0">
                <a:latin typeface="Adobe Song Std L" pitchFamily="18" charset="-128"/>
                <a:ea typeface="Adobe Song Std L" pitchFamily="18" charset="-128"/>
              </a:rPr>
              <a:t>The Marimba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5955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Song Std L" pitchFamily="18" charset="-128"/>
                <a:ea typeface="Adobe Song Std L" pitchFamily="18" charset="-128"/>
              </a:rPr>
              <a:t>By Chad Wesely</a:t>
            </a:r>
            <a:endParaRPr lang="en-US" dirty="0"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982" y="2209800"/>
            <a:ext cx="55418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Adobe Song Std L" pitchFamily="18" charset="-128"/>
                <a:ea typeface="Adobe Song Std L" pitchFamily="18" charset="-128"/>
              </a:rPr>
              <a:t>History and background</a:t>
            </a:r>
            <a:endParaRPr lang="en-US" sz="4400" dirty="0"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2051" name="Picture 3" descr="C:\Documents and Settings\weselyc3\Desktop\marim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1"/>
            <a:ext cx="4343400" cy="241921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7498080" cy="2667000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endParaRPr lang="en-US" dirty="0" smtClean="0">
              <a:latin typeface="Adobe Song Std L" pitchFamily="18" charset="-128"/>
              <a:ea typeface="Adobe Song Std L" pitchFamily="18" charset="-128"/>
            </a:endParaRPr>
          </a:p>
          <a:p>
            <a:pPr algn="r">
              <a:buNone/>
            </a:pPr>
            <a:endParaRPr lang="en-US" dirty="0" smtClean="0">
              <a:latin typeface="Adobe Song Std L" pitchFamily="18" charset="-128"/>
              <a:ea typeface="Adobe Song Std L" pitchFamily="18" charset="-128"/>
            </a:endParaRPr>
          </a:p>
          <a:p>
            <a:pPr algn="r">
              <a:buNone/>
            </a:pPr>
            <a:endParaRPr lang="en-US" dirty="0" smtClean="0">
              <a:latin typeface="Adobe Song Std L" pitchFamily="18" charset="-128"/>
              <a:ea typeface="Adobe Song Std L" pitchFamily="18" charset="-128"/>
            </a:endParaRPr>
          </a:p>
          <a:p>
            <a:pPr algn="r">
              <a:buNone/>
            </a:pPr>
            <a:endParaRPr lang="en-US" dirty="0" smtClean="0">
              <a:latin typeface="Adobe Song Std L" pitchFamily="18" charset="-128"/>
              <a:ea typeface="Adobe Song Std L" pitchFamily="18" charset="-128"/>
            </a:endParaRPr>
          </a:p>
          <a:p>
            <a:pPr algn="r">
              <a:buNone/>
            </a:pPr>
            <a:endParaRPr lang="en-US" dirty="0" smtClean="0">
              <a:latin typeface="Adobe Song Std L" pitchFamily="18" charset="-128"/>
              <a:ea typeface="Adobe Song Std L" pitchFamily="18" charset="-128"/>
            </a:endParaRPr>
          </a:p>
          <a:p>
            <a:pPr algn="r">
              <a:buNone/>
            </a:pPr>
            <a:endParaRPr lang="en-US" dirty="0" smtClean="0">
              <a:latin typeface="Adobe Song Std L" pitchFamily="18" charset="-128"/>
              <a:ea typeface="Adobe Song Std L" pitchFamily="18" charset="-128"/>
            </a:endParaRPr>
          </a:p>
          <a:p>
            <a:pPr algn="r">
              <a:buNone/>
            </a:pPr>
            <a:endParaRPr lang="en-US" dirty="0" smtClean="0">
              <a:latin typeface="Adobe Song Std L" pitchFamily="18" charset="-128"/>
              <a:ea typeface="Adobe Song Std L" pitchFamily="18" charset="-128"/>
            </a:endParaRPr>
          </a:p>
          <a:p>
            <a:pPr algn="ctr">
              <a:buNone/>
            </a:pPr>
            <a:r>
              <a:rPr lang="en-US" sz="9300" dirty="0" smtClean="0">
                <a:latin typeface="Adobe Song Std L" pitchFamily="18" charset="-128"/>
                <a:ea typeface="Adobe Song Std L" pitchFamily="18" charset="-128"/>
              </a:rPr>
              <a:t>Design and make</a:t>
            </a:r>
            <a:endParaRPr lang="en-US" sz="9300" dirty="0"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994" y="0"/>
            <a:ext cx="4101806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90006"/>
            <a:ext cx="3505200" cy="215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038600"/>
            <a:ext cx="35307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090035"/>
            <a:ext cx="3581400" cy="17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dobe Song Std L" pitchFamily="18" charset="-128"/>
                <a:ea typeface="Adobe Song Std L" pitchFamily="18" charset="-128"/>
              </a:rPr>
              <a:t>   “Adams' policy is to keep our wood in special climate-controlled rooms for 8 years to insure precise aging. The result is quite honestly phenomenal! A much faster, clearer tone and pitch. Exactly what all marimba players want.”</a:t>
            </a:r>
            <a:endParaRPr lang="en-US" dirty="0">
              <a:latin typeface="Adobe Song Std L" pitchFamily="18" charset="-128"/>
              <a:ea typeface="Adobe Song Std L" pitchFamily="18" charset="-12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Adobe Song Std L" pitchFamily="18" charset="-128"/>
              <a:ea typeface="Adobe Song Std L" pitchFamily="18" charset="-128"/>
            </a:endParaRPr>
          </a:p>
          <a:p>
            <a:pPr>
              <a:buNone/>
            </a:pPr>
            <a:endParaRPr lang="en-US" sz="2000" dirty="0" smtClean="0">
              <a:latin typeface="Adobe Song Std L" pitchFamily="18" charset="-128"/>
              <a:ea typeface="Adobe Song Std L" pitchFamily="18" charset="-128"/>
            </a:endParaRPr>
          </a:p>
          <a:p>
            <a:pPr>
              <a:buNone/>
            </a:pPr>
            <a:endParaRPr lang="en-US" sz="2000" dirty="0" smtClean="0"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59011"/>
            <a:ext cx="4953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Song Std L" pitchFamily="18" charset="-128"/>
                <a:ea typeface="Adobe Song Std L" pitchFamily="18" charset="-128"/>
                <a:hlinkClick r:id="rId2"/>
              </a:rPr>
              <a:t>Violin Solo played on Marimba</a:t>
            </a:r>
            <a:endParaRPr lang="en-US" sz="2400" dirty="0" smtClean="0">
              <a:latin typeface="Adobe Song Std L" pitchFamily="18" charset="-128"/>
              <a:ea typeface="Adobe Song Std L" pitchFamily="18" charset="-128"/>
            </a:endParaRPr>
          </a:p>
          <a:p>
            <a:endParaRPr lang="en-US" sz="2400" dirty="0">
              <a:latin typeface="Adobe Song Std L" pitchFamily="18" charset="-128"/>
              <a:ea typeface="Adobe Song Std L" pitchFamily="18" charset="-128"/>
            </a:endParaRPr>
          </a:p>
          <a:p>
            <a:r>
              <a:rPr lang="en-US" sz="2400" dirty="0" smtClean="0">
                <a:latin typeface="Adobe Song Std L" pitchFamily="18" charset="-128"/>
                <a:ea typeface="Adobe Song Std L" pitchFamily="18" charset="-128"/>
                <a:hlinkClick r:id="rId3"/>
              </a:rPr>
              <a:t>Marimba Solo</a:t>
            </a:r>
            <a:endParaRPr lang="en-US" sz="2400" dirty="0" smtClean="0">
              <a:latin typeface="Adobe Song Std L" pitchFamily="18" charset="-128"/>
              <a:ea typeface="Adobe Song Std L" pitchFamily="18" charset="-128"/>
            </a:endParaRPr>
          </a:p>
          <a:p>
            <a:endParaRPr lang="en-US" sz="2400" dirty="0">
              <a:latin typeface="Adobe Song Std L" pitchFamily="18" charset="-128"/>
              <a:ea typeface="Adobe Song Std L" pitchFamily="18" charset="-128"/>
            </a:endParaRPr>
          </a:p>
          <a:p>
            <a:r>
              <a:rPr lang="en-US" sz="2400" dirty="0" smtClean="0">
                <a:latin typeface="Adobe Song Std L" pitchFamily="18" charset="-128"/>
                <a:ea typeface="Adobe Song Std L" pitchFamily="18" charset="-128"/>
                <a:hlinkClick r:id="rId4"/>
              </a:rPr>
              <a:t>Marimba Solo played in Ensemble</a:t>
            </a:r>
            <a:endParaRPr lang="en-US" sz="2400" dirty="0" smtClean="0">
              <a:latin typeface="Adobe Song Std L" pitchFamily="18" charset="-128"/>
              <a:ea typeface="Adobe Song Std L" pitchFamily="18" charset="-128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8956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Adobe Song Std L" pitchFamily="18" charset="-128"/>
                <a:ea typeface="Adobe Song Std L" pitchFamily="18" charset="-128"/>
              </a:rPr>
              <a:t>The End</a:t>
            </a:r>
            <a:endParaRPr lang="en-US" sz="4000" dirty="0"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38400"/>
            <a:ext cx="462915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71</Words>
  <Application>Microsoft Office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Slide 1</vt:lpstr>
      <vt:lpstr>Slide 2</vt:lpstr>
      <vt:lpstr>Slide 3</vt:lpstr>
      <vt:lpstr>Slide 4</vt:lpstr>
      <vt:lpstr>Slide 5</vt:lpstr>
      <vt:lpstr>Slide 6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Academic Computing</dc:creator>
  <cp:lastModifiedBy>mahesp</cp:lastModifiedBy>
  <cp:revision>7</cp:revision>
  <dcterms:created xsi:type="dcterms:W3CDTF">2010-11-17T18:36:41Z</dcterms:created>
  <dcterms:modified xsi:type="dcterms:W3CDTF">2010-11-19T13:21:37Z</dcterms:modified>
</cp:coreProperties>
</file>