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BB06-F8F7-4029-8DCF-8BF9092C4400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FDD17-9C3E-4BEE-8024-F567A9D62E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BB06-F8F7-4029-8DCF-8BF9092C4400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FDD17-9C3E-4BEE-8024-F567A9D62E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BB06-F8F7-4029-8DCF-8BF9092C4400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FDD17-9C3E-4BEE-8024-F567A9D62E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BB06-F8F7-4029-8DCF-8BF9092C4400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FDD17-9C3E-4BEE-8024-F567A9D62E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BB06-F8F7-4029-8DCF-8BF9092C4400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FDD17-9C3E-4BEE-8024-F567A9D62E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BB06-F8F7-4029-8DCF-8BF9092C4400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FDD17-9C3E-4BEE-8024-F567A9D62E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BB06-F8F7-4029-8DCF-8BF9092C4400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FDD17-9C3E-4BEE-8024-F567A9D62E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BB06-F8F7-4029-8DCF-8BF9092C4400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FDD17-9C3E-4BEE-8024-F567A9D62E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BB06-F8F7-4029-8DCF-8BF9092C4400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FDD17-9C3E-4BEE-8024-F567A9D62E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BB06-F8F7-4029-8DCF-8BF9092C4400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FDD17-9C3E-4BEE-8024-F567A9D62E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FBB06-F8F7-4029-8DCF-8BF9092C4400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FDD17-9C3E-4BEE-8024-F567A9D62E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FBB06-F8F7-4029-8DCF-8BF9092C4400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FDD17-9C3E-4BEE-8024-F567A9D62E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CH-32: Maxwell's Equations (4)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19200" y="1219200"/>
            <a:ext cx="25330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Gauss' law for electricity:</a:t>
            </a:r>
            <a:endParaRPr lang="en-US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143000"/>
            <a:ext cx="3045417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1295400" y="2514600"/>
            <a:ext cx="26909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Gauss' law for magnetism:</a:t>
            </a:r>
            <a:endParaRPr lang="en-US" dirty="0"/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438400"/>
            <a:ext cx="235267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3200400" y="1828800"/>
            <a:ext cx="533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Relates net electric flux to net enclosed electric charge.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352800" y="3200400"/>
            <a:ext cx="579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Relates net magnetic flux to net enclosed magnetic charge.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352800" y="4648200"/>
            <a:ext cx="541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Relates induced electric field to changing magnetic flux.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133600" y="3810000"/>
            <a:ext cx="1459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Faraday' law: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447800" y="5334000"/>
            <a:ext cx="2349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Ampere-Maxwell law: </a:t>
            </a:r>
            <a:endParaRPr lang="en-US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3581400"/>
            <a:ext cx="33718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5105400"/>
            <a:ext cx="407323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ectangle 21"/>
          <p:cNvSpPr/>
          <p:nvPr/>
        </p:nvSpPr>
        <p:spPr>
          <a:xfrm>
            <a:off x="3429000" y="5943600"/>
            <a:ext cx="548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Relates induced magnetic field to changing electric flux and to current.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3" grpId="0" build="p"/>
      <p:bldP spid="15" grpId="0" build="p"/>
      <p:bldP spid="16" grpId="0" build="p"/>
      <p:bldP spid="17" grpId="0" build="p"/>
      <p:bldP spid="18" grpId="0" build="p"/>
      <p:bldP spid="19" grpId="0" build="p"/>
      <p:bldP spid="2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Gauss' Law for Electric and Magnetic Fields</a:t>
            </a:r>
            <a:endParaRPr lang="en-US" dirty="0"/>
          </a:p>
        </p:txBody>
      </p:sp>
      <p:pic>
        <p:nvPicPr>
          <p:cNvPr id="7172" name="Picture 4" descr="http://edugen.wiley.com/edugen/courses/crs4957/halliday9118/halliday9088c32/image_n/nt0003-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2209800"/>
            <a:ext cx="828675" cy="2324101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724400" y="2819400"/>
            <a:ext cx="403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simplest magnetic structure that can exist is a magnetic dipole. Magnetic monopoles do not exist (as far as we know).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581400" y="4648200"/>
            <a:ext cx="5562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Gauss' law for magnetic fields is a formal way of saying that magnetic monopoles do not exist. The law asserts that the net magnetic flux </a:t>
            </a:r>
            <a:r>
              <a:rPr lang="en-US" i="1" dirty="0" smtClean="0"/>
              <a:t>Φ</a:t>
            </a:r>
            <a:r>
              <a:rPr lang="en-US" i="1" baseline="-25000" dirty="0" smtClean="0"/>
              <a:t>B</a:t>
            </a:r>
            <a:r>
              <a:rPr lang="en-US" dirty="0" smtClean="0"/>
              <a:t> through any closed Gaussian surface is zero: </a:t>
            </a:r>
            <a:endParaRPr lang="en-US" dirty="0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6038850"/>
            <a:ext cx="235267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457200" y="1066800"/>
            <a:ext cx="5503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In Chapter 23, we studied Gauss’ law for electric fields:  </a:t>
            </a:r>
            <a:endParaRPr lang="en-US" dirty="0"/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1447800"/>
            <a:ext cx="31051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2590800"/>
            <a:ext cx="2190750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1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Faraday’s and Maxwell’s laws of Induction</a:t>
            </a:r>
            <a:endParaRPr lang="en-US" dirty="0"/>
          </a:p>
        </p:txBody>
      </p:sp>
      <p:pic>
        <p:nvPicPr>
          <p:cNvPr id="17410" name="Picture 2" descr="http://edugen.wiley.com/edugen/courses/crs4957/halliday9118/halliday9088c32/math/math0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667000"/>
            <a:ext cx="7125710" cy="762000"/>
          </a:xfrm>
          <a:prstGeom prst="rect">
            <a:avLst/>
          </a:prstGeom>
          <a:noFill/>
        </p:spPr>
      </p:pic>
      <p:pic>
        <p:nvPicPr>
          <p:cNvPr id="17412" name="Picture 4" descr="http://edugen.wiley.com/edugen/courses/crs4957/halliday9118/halliday9088c30/image_n/nt0085-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828800"/>
            <a:ext cx="3185574" cy="5334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04800" y="990600"/>
            <a:ext cx="838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In Chapter 30 you saw that a changing magnetic flux induces an electric field, and we ended up with Faraday's law of induction: </a:t>
            </a:r>
            <a:endParaRPr lang="en-US" sz="2000" dirty="0"/>
          </a:p>
        </p:txBody>
      </p:sp>
      <p:pic>
        <p:nvPicPr>
          <p:cNvPr id="17414" name="Picture 6" descr="http://edugen.wiley.com/edugen/courses/crs4957/common/art/pixel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299825" y="214313"/>
            <a:ext cx="9525" cy="5715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0" y="381000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Because symmetry is often so powerful in physics, we should be tempted to ask whether induction can occur in the opposite sense; that is, can a changing electric flux induce a magnetic field?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The answer is that it can; furthermore, the equation governing the induction of a magnetic field is almost symmetric with the above equation. We often call it Maxwell's law of induction after James Clerk Maxwell, and we write it as:  </a:t>
            </a:r>
          </a:p>
        </p:txBody>
      </p:sp>
      <p:pic>
        <p:nvPicPr>
          <p:cNvPr id="17416" name="Picture 8" descr="http://edugen.wiley.com/edugen/courses/crs4957/halliday9118/halliday9088c32/image_n/nt0051-y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7400" y="5943600"/>
            <a:ext cx="5210629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Ampere–Maxwell Law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24384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Now recall that the left side of the above equation, the integral of the dot product around a closed loop, appears in another equation—namely, Ampere's law: </a:t>
            </a:r>
          </a:p>
        </p:txBody>
      </p:sp>
      <p:pic>
        <p:nvPicPr>
          <p:cNvPr id="6" name="Picture 8" descr="http://edugen.wiley.com/edugen/courses/crs4957/halliday9118/halliday9088c32/image_n/nt0051-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371600"/>
            <a:ext cx="5210629" cy="609600"/>
          </a:xfrm>
          <a:prstGeom prst="rect">
            <a:avLst/>
          </a:prstGeom>
          <a:noFill/>
        </p:spPr>
      </p:pic>
      <p:pic>
        <p:nvPicPr>
          <p:cNvPr id="18436" name="Picture 4" descr="http://edugen.wiley.com/edugen/courses/crs4957/halliday9118/halliday9088c32/math/math00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352800"/>
            <a:ext cx="5292796" cy="762000"/>
          </a:xfrm>
          <a:prstGeom prst="rect">
            <a:avLst/>
          </a:prstGeom>
          <a:noFill/>
        </p:spPr>
      </p:pic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4267200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Thus, our two equations that specify the magnetic field produced by means other than a magnetic material (that is, by a current and by a changing electric field) give the field in exactly the same form. We can combine the two equations into the single equation: </a:t>
            </a:r>
          </a:p>
        </p:txBody>
      </p:sp>
      <p:pic>
        <p:nvPicPr>
          <p:cNvPr id="18440" name="Picture 8" descr="http://edugen.wiley.com/edugen/courses/crs4957/halliday9118/halliday9088c32/image_n/nt0052-y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5486400"/>
            <a:ext cx="6417129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 build="p"/>
      <p:bldP spid="1843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300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CH-32: Maxwell's Equations (4)</vt:lpstr>
      <vt:lpstr>Gauss' Law for Electric and Magnetic Fields</vt:lpstr>
      <vt:lpstr>Faraday’s and Maxwell’s laws of Induction</vt:lpstr>
      <vt:lpstr>Ampere–Maxwell Law 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mahesp</dc:creator>
  <cp:lastModifiedBy>mahesp</cp:lastModifiedBy>
  <cp:revision>26</cp:revision>
  <dcterms:created xsi:type="dcterms:W3CDTF">2011-04-19T15:21:22Z</dcterms:created>
  <dcterms:modified xsi:type="dcterms:W3CDTF">2012-04-18T14:44:41Z</dcterms:modified>
</cp:coreProperties>
</file>