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E4D42-C70F-49E4-A05B-C357B574D7E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693F6-A3E7-4B21-B457-DC1CE55FD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rm.umn.edu/hg2m/hg2m_b/hg2m_b.html" TargetMode="External"/><Relationship Id="rId4" Type="http://schemas.openxmlformats.org/officeDocument/2006/relationships/hyperlink" Target="http://www.ndt-ed.org/EducationResources/CommunityCollege/MagParticle/Physics/MagneticMatl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2.gif"/><Relationship Id="rId7" Type="http://schemas.openxmlformats.org/officeDocument/2006/relationships/image" Target="../media/image15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10" Type="http://schemas.openxmlformats.org/officeDocument/2006/relationships/image" Target="../media/image18.gif"/><Relationship Id="rId4" Type="http://schemas.openxmlformats.org/officeDocument/2006/relationships/hyperlink" Target="http://www.youtube.com/watch?v=LK7hv4LX3ys&amp;feature=related" TargetMode="External"/><Relationship Id="rId9" Type="http://schemas.openxmlformats.org/officeDocument/2006/relationships/image" Target="../media/image1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CH-28: Magnetic Fields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5" name="Picture 4" descr="F29_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897564" y="1570038"/>
            <a:ext cx="2828925" cy="212725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27908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486400" y="41910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Electromagnet: </a:t>
            </a:r>
            <a:br>
              <a:rPr lang="en-US" sz="2400" b="1" dirty="0" smtClean="0"/>
            </a:br>
            <a:r>
              <a:rPr lang="en-US" sz="2400" b="1" dirty="0" smtClean="0"/>
              <a:t>           </a:t>
            </a:r>
            <a:r>
              <a:rPr lang="en-US" sz="2400" dirty="0" smtClean="0"/>
              <a:t>Current in a wire 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4114800"/>
            <a:ext cx="510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Permanent magnet: </a:t>
            </a:r>
            <a:r>
              <a:rPr lang="en-US" sz="2400" dirty="0" smtClean="0"/>
              <a:t>Elementary particles such as electrons have an </a:t>
            </a:r>
            <a:r>
              <a:rPr lang="en-US" sz="2400" i="1" dirty="0" smtClean="0"/>
              <a:t>intrinsic</a:t>
            </a:r>
            <a:r>
              <a:rPr lang="en-US" sz="2400" dirty="0" smtClean="0"/>
              <a:t> magnetic field around them. The magnetic fields of the electrons in certain materials add together to give a net magnetic field around the material.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63246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4"/>
              </a:rPr>
              <a:t>http://www.ndt-ed.org/EducationResources/CommunityCollege/MagParticle/Physics/MagneticMatls.htm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638800" y="502920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5"/>
              </a:rPr>
              <a:t>http://www.irm.umn.edu/hg2m/hg2m_b/hg2m_b.html#magnetic%20properties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0" y="685800"/>
            <a:ext cx="5391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Q:What Produces a Magnetic Field?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7" grpId="0" build="p"/>
      <p:bldP spid="8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Definition of Magnetic Field</a:t>
            </a:r>
            <a:endParaRPr lang="en-US" dirty="0"/>
          </a:p>
        </p:txBody>
      </p:sp>
      <p:pic>
        <p:nvPicPr>
          <p:cNvPr id="17410" name="Picture 2" descr="http://edugen.wiley.com/edugen/courses/crs1650/art/math/halliday8019c28/math0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95600"/>
            <a:ext cx="2873829" cy="609600"/>
          </a:xfrm>
          <a:prstGeom prst="rect">
            <a:avLst/>
          </a:prstGeom>
          <a:noFill/>
        </p:spPr>
      </p:pic>
      <p:pic>
        <p:nvPicPr>
          <p:cNvPr id="17412" name="Picture 4" descr="http://edugen.wiley.com/edugen/courses/crs1650/art/math/halliday8019c28/math00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336258"/>
            <a:ext cx="1447800" cy="797342"/>
          </a:xfrm>
          <a:prstGeom prst="rect">
            <a:avLst/>
          </a:prstGeom>
          <a:noFill/>
        </p:spPr>
      </p:pic>
      <p:pic>
        <p:nvPicPr>
          <p:cNvPr id="17414" name="Picture 6" descr="http://edugen.wiley.com/edugen/courses/crs1650/art/math/halliday8019c28/math00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895600"/>
            <a:ext cx="1524000" cy="727883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2133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Magnetic Field,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is defined in terms of the force,   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acting on a test particle with charge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moving through the field with velocity,   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6" name="Picture 8" descr="http://edugen.wiley.com/edugen/courses/crs1650/art/math/halliday8019c28/math15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2209800"/>
            <a:ext cx="342900" cy="209550"/>
          </a:xfrm>
          <a:prstGeom prst="rect">
            <a:avLst/>
          </a:prstGeom>
          <a:noFill/>
        </p:spPr>
      </p:pic>
      <p:pic>
        <p:nvPicPr>
          <p:cNvPr id="17418" name="Picture 10" descr="http://edugen.wiley.com/edugen/courses/crs1650/art/math/halliday8019c28/math00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2209800"/>
            <a:ext cx="209550" cy="247650"/>
          </a:xfrm>
          <a:prstGeom prst="rect">
            <a:avLst/>
          </a:prstGeom>
          <a:noFill/>
        </p:spPr>
      </p:pic>
      <p:pic>
        <p:nvPicPr>
          <p:cNvPr id="17419" name="Picture 11" descr="http://edugen.wiley.com/edugen/courses/crs1650/art/math/halliday8019c28/math006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832013" y="-136525"/>
            <a:ext cx="190500" cy="171450"/>
          </a:xfrm>
          <a:prstGeom prst="rect">
            <a:avLst/>
          </a:prstGeom>
          <a:noFill/>
        </p:spPr>
      </p:pic>
      <p:pic>
        <p:nvPicPr>
          <p:cNvPr id="17420" name="Picture 12" descr="http://edugen.wiley.com/edugen/courses/crs1650/art/common/pixel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993938" y="-136525"/>
            <a:ext cx="9525" cy="57150"/>
          </a:xfrm>
          <a:prstGeom prst="rect">
            <a:avLst/>
          </a:prstGeom>
          <a:noFill/>
        </p:spPr>
      </p:pic>
      <p:pic>
        <p:nvPicPr>
          <p:cNvPr id="17422" name="Picture 14" descr="http://edugen.wiley.com/edugen/courses/crs1650/art/math/halliday8019c28/math006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2514600"/>
            <a:ext cx="228600" cy="20574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0" y="990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pitchFamily="34" charset="0"/>
              </a:rPr>
              <a:t>Magnetic </a:t>
            </a:r>
            <a:r>
              <a:rPr lang="en-US" b="1" dirty="0" smtClean="0">
                <a:latin typeface="Arial" pitchFamily="34" charset="0"/>
              </a:rPr>
              <a:t>Field </a:t>
            </a:r>
            <a:r>
              <a:rPr lang="en-US" dirty="0" smtClean="0">
                <a:latin typeface="Arial" pitchFamily="34" charset="0"/>
              </a:rPr>
              <a:t>can be defined similar to that of electric field:   </a:t>
            </a:r>
            <a:endParaRPr kumimoji="0" 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4038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cs typeface="Times New Roman" pitchFamily="18" charset="0"/>
              </a:rPr>
              <a:t>The SI unit of the magnetic field is the </a:t>
            </a:r>
            <a:r>
              <a:rPr lang="en-US" sz="2400" dirty="0" err="1" smtClean="0">
                <a:cs typeface="Times New Roman" pitchFamily="18" charset="0"/>
              </a:rPr>
              <a:t>tesla,T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named after the Croatian-born American engineer Nikola Tesla (1856-1943).</a:t>
            </a:r>
            <a:endParaRPr lang="en-US" sz="2400" dirty="0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1219200" y="5029200"/>
          <a:ext cx="4572000" cy="1219200"/>
        </p:xfrm>
        <a:graphic>
          <a:graphicData uri="http://schemas.openxmlformats.org/presentationml/2006/ole">
            <p:oleObj spid="_x0000_s2050" r:id="rId10" imgW="20066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Right-Hand Rule: Finding the direction of </a:t>
            </a:r>
            <a:endParaRPr lang="en-US" dirty="0"/>
          </a:p>
        </p:txBody>
      </p:sp>
      <p:pic>
        <p:nvPicPr>
          <p:cNvPr id="4" name="Picture 1029" descr="fig21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371600"/>
            <a:ext cx="3279775" cy="3028950"/>
          </a:xfrm>
          <a:prstGeom prst="rect">
            <a:avLst/>
          </a:prstGeom>
          <a:noFill/>
        </p:spPr>
      </p:pic>
      <p:pic>
        <p:nvPicPr>
          <p:cNvPr id="19458" name="Picture 2" descr="http://edugen.wiley.com/edugen/courses/crs1650/art/images/halliday8019c28/image_t/tfg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026"/>
            <a:ext cx="1371600" cy="6335974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52600" y="4876800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right-hand rule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(in which    is swept into    through the smaller angle    between them) gives the direction of         as the direction of the thumb. 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If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is positive, then the direction is in the direction of         . 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If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is negative, then the direction is opposite that of        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4" descr="http://edugen.wiley.com/edugen/courses/crs1650/art/math/halliday8019c28/math29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953000"/>
            <a:ext cx="392206" cy="238125"/>
          </a:xfrm>
          <a:prstGeom prst="rect">
            <a:avLst/>
          </a:prstGeom>
          <a:noFill/>
        </p:spPr>
      </p:pic>
      <p:pic>
        <p:nvPicPr>
          <p:cNvPr id="19461" name="Picture 5" descr="http://edugen.wiley.com/edugen/courses/crs1650/art/math/halliday8019c28/math29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953000"/>
            <a:ext cx="228600" cy="274321"/>
          </a:xfrm>
          <a:prstGeom prst="rect">
            <a:avLst/>
          </a:prstGeom>
          <a:noFill/>
        </p:spPr>
      </p:pic>
      <p:pic>
        <p:nvPicPr>
          <p:cNvPr id="19462" name="Picture 6" descr="http://edugen.wiley.com/edugen/courses/crs1650/art/math/halliday8019c28/math29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257800"/>
            <a:ext cx="163657" cy="257175"/>
          </a:xfrm>
          <a:prstGeom prst="rect">
            <a:avLst/>
          </a:prstGeom>
          <a:noFill/>
        </p:spPr>
      </p:pic>
      <p:pic>
        <p:nvPicPr>
          <p:cNvPr id="19463" name="Picture 7" descr="http://edugen.wiley.com/edugen/courses/crs1650/art/math/halliday8019c28/math29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5257800"/>
            <a:ext cx="657225" cy="200026"/>
          </a:xfrm>
          <a:prstGeom prst="rect">
            <a:avLst/>
          </a:prstGeom>
          <a:noFill/>
        </p:spPr>
      </p:pic>
      <p:pic>
        <p:nvPicPr>
          <p:cNvPr id="19464" name="Picture 8" descr="http://edugen.wiley.com/edugen/courses/crs1650/art/math/halliday8019c28/math29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609600"/>
            <a:ext cx="1875685" cy="381000"/>
          </a:xfrm>
          <a:prstGeom prst="rect">
            <a:avLst/>
          </a:prstGeom>
          <a:noFill/>
        </p:spPr>
      </p:pic>
      <p:pic>
        <p:nvPicPr>
          <p:cNvPr id="19465" name="Picture 9" descr="http://edugen.wiley.com/edugen/courses/crs1650/art/math/halliday8019c28/math29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6172200"/>
            <a:ext cx="657225" cy="200026"/>
          </a:xfrm>
          <a:prstGeom prst="rect">
            <a:avLst/>
          </a:prstGeom>
          <a:noFill/>
        </p:spPr>
      </p:pic>
      <p:pic>
        <p:nvPicPr>
          <p:cNvPr id="19466" name="Picture 10" descr="http://edugen.wiley.com/edugen/courses/crs1650/art/math/halliday8019c28/math296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609513" y="-182563"/>
            <a:ext cx="342900" cy="247651"/>
          </a:xfrm>
          <a:prstGeom prst="rect">
            <a:avLst/>
          </a:prstGeom>
          <a:noFill/>
        </p:spPr>
      </p:pic>
      <p:pic>
        <p:nvPicPr>
          <p:cNvPr id="19467" name="Picture 11" descr="http://edugen.wiley.com/edugen/courses/crs1650/art/math/halliday8019c28/math29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652500" y="-182563"/>
            <a:ext cx="657225" cy="200026"/>
          </a:xfrm>
          <a:prstGeom prst="rect">
            <a:avLst/>
          </a:prstGeom>
          <a:noFill/>
        </p:spPr>
      </p:pic>
      <p:pic>
        <p:nvPicPr>
          <p:cNvPr id="15" name="Picture 7" descr="http://edugen.wiley.com/edugen/courses/crs1650/art/math/halliday8019c28/math29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5867400"/>
            <a:ext cx="657225" cy="20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Crossed Fields: Velocity Selector</a:t>
            </a:r>
            <a:endParaRPr lang="en-US" dirty="0"/>
          </a:p>
        </p:txBody>
      </p:sp>
      <p:pic>
        <p:nvPicPr>
          <p:cNvPr id="3074" name="Picture 2" descr="http://edugen.wiley.com/edugen/courses/crs1650/art/images/halliday8019c28/image_t/tfg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6347457" cy="2590800"/>
          </a:xfrm>
          <a:prstGeom prst="rect">
            <a:avLst/>
          </a:prstGeom>
          <a:noFill/>
        </p:spPr>
      </p:pic>
      <p:pic>
        <p:nvPicPr>
          <p:cNvPr id="3076" name="Picture 4" descr="http://edugen.wiley.com/edugen/courses/crs1650/art/math/halliday8019c28/math03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343400"/>
            <a:ext cx="974834" cy="5334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9144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43000"/>
            <a:ext cx="32575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5867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CH-28: Magnetic Fields </vt:lpstr>
      <vt:lpstr>The Definition of Magnetic Field</vt:lpstr>
      <vt:lpstr>Right-Hand Rule: Finding the direction of </vt:lpstr>
      <vt:lpstr>Crossed Fields: Velocity Selector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6</cp:revision>
  <dcterms:created xsi:type="dcterms:W3CDTF">2012-03-26T14:10:40Z</dcterms:created>
  <dcterms:modified xsi:type="dcterms:W3CDTF">2012-03-27T20:05:06Z</dcterms:modified>
</cp:coreProperties>
</file>