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8" r:id="rId2"/>
    <p:sldId id="259" r:id="rId3"/>
    <p:sldId id="263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59F97-6C78-48B7-BA04-E33B2EA15CD9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CF86A-BD44-4CA9-955B-669A2975A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6F43-1C4C-4F9F-A08F-3C4E185F41FA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6F42-7BFD-423F-BD20-C7859C0D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6F43-1C4C-4F9F-A08F-3C4E185F41FA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6F42-7BFD-423F-BD20-C7859C0D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6F43-1C4C-4F9F-A08F-3C4E185F41FA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6F42-7BFD-423F-BD20-C7859C0D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6F43-1C4C-4F9F-A08F-3C4E185F41FA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6F42-7BFD-423F-BD20-C7859C0D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6F43-1C4C-4F9F-A08F-3C4E185F41FA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6F42-7BFD-423F-BD20-C7859C0D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6F43-1C4C-4F9F-A08F-3C4E185F41FA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6F42-7BFD-423F-BD20-C7859C0D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6F43-1C4C-4F9F-A08F-3C4E185F41FA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6F42-7BFD-423F-BD20-C7859C0D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6F43-1C4C-4F9F-A08F-3C4E185F41FA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6F42-7BFD-423F-BD20-C7859C0D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6F43-1C4C-4F9F-A08F-3C4E185F41FA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6F42-7BFD-423F-BD20-C7859C0D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6F43-1C4C-4F9F-A08F-3C4E185F41FA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6F42-7BFD-423F-BD20-C7859C0D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6F43-1C4C-4F9F-A08F-3C4E185F41FA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6F42-7BFD-423F-BD20-C7859C0D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46F43-1C4C-4F9F-A08F-3C4E185F41FA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26F42-7BFD-423F-BD20-C7859C0D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Charged Isolated Conductor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1143000"/>
            <a:ext cx="6781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electric field inside the conductor is zero. </a:t>
            </a:r>
            <a:br>
              <a:rPr lang="en-US" sz="2400" dirty="0" smtClean="0"/>
            </a:br>
            <a:r>
              <a:rPr lang="en-US" sz="2400" dirty="0" smtClean="0"/>
              <a:t>Why? 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 smtClean="0"/>
              <a:t>If this were not so, the field would exert forces on </a:t>
            </a:r>
            <a:br>
              <a:rPr lang="en-US" sz="2400" i="1" dirty="0" smtClean="0"/>
            </a:br>
            <a:r>
              <a:rPr lang="en-US" sz="2400" i="1" dirty="0" smtClean="0"/>
              <a:t>the conduction (free) electrons, which are always </a:t>
            </a:r>
            <a:br>
              <a:rPr lang="en-US" sz="2400" i="1" dirty="0" smtClean="0"/>
            </a:br>
            <a:r>
              <a:rPr lang="en-US" sz="2400" i="1" dirty="0" smtClean="0"/>
              <a:t>present in a conductor.</a:t>
            </a:r>
          </a:p>
          <a:p>
            <a:endParaRPr lang="en-US" sz="2400" dirty="0" smtClean="0"/>
          </a:p>
          <a:p>
            <a:r>
              <a:rPr lang="en-US" sz="2400" dirty="0" smtClean="0"/>
              <a:t>Gauss' law permits us to prove the  </a:t>
            </a:r>
            <a:br>
              <a:rPr lang="en-US" sz="2400" dirty="0" smtClean="0"/>
            </a:br>
            <a:r>
              <a:rPr lang="en-US" sz="2400" dirty="0" smtClean="0"/>
              <a:t>following  important theorem </a:t>
            </a:r>
            <a:br>
              <a:rPr lang="en-US" sz="2400" dirty="0" smtClean="0"/>
            </a:br>
            <a:r>
              <a:rPr lang="en-US" sz="2400" dirty="0" smtClean="0"/>
              <a:t>about conductors:</a:t>
            </a:r>
          </a:p>
          <a:p>
            <a:endParaRPr lang="en-US" sz="2400" dirty="0" smtClean="0"/>
          </a:p>
          <a:p>
            <a:r>
              <a:rPr lang="en-US" sz="2400" i="1" dirty="0" smtClean="0"/>
              <a:t>If an excess charge is placed on an isolated conductor, it will move entirely to the surface of the conductor. None will be found within the conductor.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6146" name="Picture 2" descr="http://edugen.wiley.com/edugen/courses/crs1650/art/images/halliday8019c23/image_t/tfg00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9272" y="1981200"/>
            <a:ext cx="2254728" cy="487680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0"/>
            <a:ext cx="3200400" cy="178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Electric field inside and outside an isolated  spherical conductor</a:t>
            </a:r>
            <a:endParaRPr lang="en-US" dirty="0"/>
          </a:p>
        </p:txBody>
      </p:sp>
      <p:pic>
        <p:nvPicPr>
          <p:cNvPr id="16386" name="Picture 2" descr="http://edugen.wiley.com/edugen/courses/crs1650/art/images/halliday8019c23/image_t/tfg01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419600"/>
            <a:ext cx="3514725" cy="2247901"/>
          </a:xfrm>
          <a:prstGeom prst="rect">
            <a:avLst/>
          </a:prstGeom>
          <a:noFill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981200"/>
            <a:ext cx="13811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90" name="Picture 6" descr="http://edugen.wiley.com/edugen/courses/crs1650/art/math/halliday8019c23/math075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12375" y="-274638"/>
            <a:ext cx="571500" cy="142875"/>
          </a:xfrm>
          <a:prstGeom prst="rect">
            <a:avLst/>
          </a:prstGeom>
          <a:noFill/>
        </p:spPr>
      </p:pic>
      <p:pic>
        <p:nvPicPr>
          <p:cNvPr id="16391" name="Picture 7" descr="http://edugen.wiley.com/edugen/courses/crs1650/art/math/halliday8019c23/math076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658725" y="-274638"/>
            <a:ext cx="276225" cy="1143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4343400"/>
            <a:ext cx="149542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90800" y="2514600"/>
            <a:ext cx="49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Applying Gauss' Law: Planar Symmetry</a:t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19458" name="Picture 2" descr="http://edugen.wiley.com/edugen/courses/crs1650/art/images/halliday8019c23/image_t/tfg01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533400"/>
            <a:ext cx="2484769" cy="435356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400800" y="7620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Non-conducting </a:t>
            </a:r>
            <a:r>
              <a:rPr lang="en-US" dirty="0" smtClean="0"/>
              <a:t>sheet</a:t>
            </a:r>
            <a:endParaRPr lang="en-US" dirty="0"/>
          </a:p>
        </p:txBody>
      </p:sp>
      <p:pic>
        <p:nvPicPr>
          <p:cNvPr id="7" name="Picture 2" descr="http://edugen.wiley.com/edugen/courses/crs1650/art/images/halliday8019c23/image_t/tfg01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"/>
            <a:ext cx="2428314" cy="4191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0"/>
            <a:ext cx="1960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conducting surface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Applying Gauss' Law: Cylindrical Symmetry</a:t>
            </a:r>
            <a:endParaRPr lang="en-US" dirty="0"/>
          </a:p>
        </p:txBody>
      </p:sp>
      <p:pic>
        <p:nvPicPr>
          <p:cNvPr id="18434" name="Picture 2" descr="http://edugen.wiley.com/edugen/courses/crs1650/art/images/halliday8019c23/image_t/tfg0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915" y="1371600"/>
            <a:ext cx="2689703" cy="350520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548640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P25, Page 623: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An infinite line of charge produces a field of magnitude, 4.5 x 10</a:t>
            </a:r>
            <a:r>
              <a:rPr kumimoji="0" lang="en-US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N/C,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at a distance of 2.0 m</a:t>
            </a: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.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Calculate the linear charge density.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73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Charged Isolated Conductor</vt:lpstr>
      <vt:lpstr>Electric field inside and outside an isolated  spherical conductor</vt:lpstr>
      <vt:lpstr>Applying Gauss' Law: Planar Symmetry </vt:lpstr>
      <vt:lpstr>Applying Gauss' Law: Cylindrical Symmetry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mahesp</dc:creator>
  <cp:lastModifiedBy>mahesp</cp:lastModifiedBy>
  <cp:revision>18</cp:revision>
  <dcterms:created xsi:type="dcterms:W3CDTF">2009-02-13T16:51:18Z</dcterms:created>
  <dcterms:modified xsi:type="dcterms:W3CDTF">2013-02-11T14:53:05Z</dcterms:modified>
</cp:coreProperties>
</file>