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1A24-C2BA-4846-B744-95BF29448C8E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BA2E2-73E7-44ED-A474-8A814DFF6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AFF2-96FA-4D24-BCAD-98CC8F221F7B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BCBD-FB17-4160-B443-6E2BEC588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AFF2-96FA-4D24-BCAD-98CC8F221F7B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BCBD-FB17-4160-B443-6E2BEC588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AFF2-96FA-4D24-BCAD-98CC8F221F7B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BCBD-FB17-4160-B443-6E2BEC588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AFF2-96FA-4D24-BCAD-98CC8F221F7B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BCBD-FB17-4160-B443-6E2BEC588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AFF2-96FA-4D24-BCAD-98CC8F221F7B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BCBD-FB17-4160-B443-6E2BEC588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AFF2-96FA-4D24-BCAD-98CC8F221F7B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BCBD-FB17-4160-B443-6E2BEC588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AFF2-96FA-4D24-BCAD-98CC8F221F7B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BCBD-FB17-4160-B443-6E2BEC588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AFF2-96FA-4D24-BCAD-98CC8F221F7B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BCBD-FB17-4160-B443-6E2BEC588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AFF2-96FA-4D24-BCAD-98CC8F221F7B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BCBD-FB17-4160-B443-6E2BEC588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AFF2-96FA-4D24-BCAD-98CC8F221F7B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BCBD-FB17-4160-B443-6E2BEC588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AFF2-96FA-4D24-BCAD-98CC8F221F7B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4BCBD-FB17-4160-B443-6E2BEC588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3AFF2-96FA-4D24-BCAD-98CC8F221F7B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4BCBD-FB17-4160-B443-6E2BEC588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The Electric Field Due to continuous Charges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So far we have considered the electric field produced by point charges.</a:t>
            </a:r>
          </a:p>
          <a:p>
            <a:r>
              <a:rPr lang="en-US" sz="2400" dirty="0" smtClean="0"/>
              <a:t>We now consider charge distributions that are spread along a line, over a surface, or within a volume. </a:t>
            </a:r>
          </a:p>
          <a:p>
            <a:r>
              <a:rPr lang="en-US" sz="2400" dirty="0" smtClean="0"/>
              <a:t>Such distributions are said to be </a:t>
            </a:r>
            <a:r>
              <a:rPr lang="en-US" sz="2400" b="1" dirty="0" smtClean="0"/>
              <a:t>continuous</a:t>
            </a:r>
            <a:r>
              <a:rPr lang="en-US" sz="2400" dirty="0" smtClean="0"/>
              <a:t> rather than discrete. </a:t>
            </a:r>
          </a:p>
          <a:p>
            <a:r>
              <a:rPr lang="en-US" sz="2400" dirty="0" smtClean="0"/>
              <a:t>Since these distributions can include an enormous number of point charges, we find the electric fields that they produce by means of calculus.</a:t>
            </a:r>
          </a:p>
          <a:p>
            <a:r>
              <a:rPr lang="en-US" sz="2400" dirty="0" smtClean="0"/>
              <a:t>		       Some Measures of Electric Charge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0" y="4038600"/>
          <a:ext cx="60960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 Unit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Linear charge 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λ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C/m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Surface charge 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C/m</a:t>
                      </a:r>
                      <a:r>
                        <a:rPr lang="en-US" sz="1400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Volume charge 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C/m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Electric Field Due to a </a:t>
            </a:r>
            <a:br>
              <a:rPr lang="en-US" dirty="0" smtClean="0"/>
            </a:br>
            <a:r>
              <a:rPr lang="en-US" sz="4900" dirty="0" smtClean="0"/>
              <a:t>Line of Charge and Charged Disk</a:t>
            </a:r>
            <a:endParaRPr lang="en-US" sz="4900" dirty="0"/>
          </a:p>
        </p:txBody>
      </p:sp>
      <p:pic>
        <p:nvPicPr>
          <p:cNvPr id="15362" name="Picture 2" descr="http://edugen.wiley.com/edugen/courses/crs1650/art/images/halliday8019c22/image_t/tfg0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2083293" cy="5029200"/>
          </a:xfrm>
          <a:prstGeom prst="rect">
            <a:avLst/>
          </a:prstGeom>
          <a:noFill/>
        </p:spPr>
      </p:pic>
      <p:pic>
        <p:nvPicPr>
          <p:cNvPr id="4" name="Picture 2" descr="http://edugen.wiley.com/edugen/courses/crs1650/art/images/halliday8019c22/image_t/tfg01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295400"/>
            <a:ext cx="2074572" cy="4909820"/>
          </a:xfrm>
          <a:prstGeom prst="rect">
            <a:avLst/>
          </a:prstGeom>
          <a:noFill/>
        </p:spPr>
      </p:pic>
      <p:pic>
        <p:nvPicPr>
          <p:cNvPr id="5122" name="Picture 2" descr="http://edugen.wiley.com/edugen/courses/crs1650/art/math/halliday8019c22/math069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38874"/>
            <a:ext cx="3373598" cy="619126"/>
          </a:xfrm>
          <a:prstGeom prst="rect">
            <a:avLst/>
          </a:prstGeom>
          <a:noFill/>
        </p:spPr>
      </p:pic>
      <p:pic>
        <p:nvPicPr>
          <p:cNvPr id="5124" name="Picture 4" descr="http://edugen.wiley.com/edugen/courses/crs1650/art/math/halliday8019c22/math11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5816" y="6172200"/>
            <a:ext cx="3758184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105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Electric Field Due to continuous Charges</vt:lpstr>
      <vt:lpstr>The Electric Field Due to a  Line of Charge and Charged Disk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mahesp</dc:creator>
  <cp:lastModifiedBy>mahesp</cp:lastModifiedBy>
  <cp:revision>6</cp:revision>
  <dcterms:created xsi:type="dcterms:W3CDTF">2009-02-09T03:25:40Z</dcterms:created>
  <dcterms:modified xsi:type="dcterms:W3CDTF">2013-02-06T14:16:45Z</dcterms:modified>
</cp:coreProperties>
</file>