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14732-2460-4BFF-9DCE-D49F963728F4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A90C0-9442-4A8A-8C46-14DA18F53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0299-2ACF-4C44-A5A6-1EEF590AA913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0485-3A58-4C18-A977-A0ED5653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0299-2ACF-4C44-A5A6-1EEF590AA913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0485-3A58-4C18-A977-A0ED5653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0299-2ACF-4C44-A5A6-1EEF590AA913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0485-3A58-4C18-A977-A0ED5653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0299-2ACF-4C44-A5A6-1EEF590AA913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0485-3A58-4C18-A977-A0ED5653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0299-2ACF-4C44-A5A6-1EEF590AA913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0485-3A58-4C18-A977-A0ED5653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0299-2ACF-4C44-A5A6-1EEF590AA913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0485-3A58-4C18-A977-A0ED5653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0299-2ACF-4C44-A5A6-1EEF590AA913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0485-3A58-4C18-A977-A0ED5653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0299-2ACF-4C44-A5A6-1EEF590AA913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0485-3A58-4C18-A977-A0ED5653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0299-2ACF-4C44-A5A6-1EEF590AA913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0485-3A58-4C18-A977-A0ED5653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0299-2ACF-4C44-A5A6-1EEF590AA913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0485-3A58-4C18-A977-A0ED5653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0299-2ACF-4C44-A5A6-1EEF590AA913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0485-3A58-4C18-A977-A0ED5653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70299-2ACF-4C44-A5A6-1EEF590AA913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10485-3A58-4C18-A977-A0ED5653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uke-energy.com/about-energy/generating-electricity/nuclear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Alternating Current (ac) Voltage</a:t>
            </a:r>
            <a:endParaRPr lang="en-US" dirty="0"/>
          </a:p>
        </p:txBody>
      </p:sp>
      <p:pic>
        <p:nvPicPr>
          <p:cNvPr id="1026" name="Picture 2" descr="http://edugen.wiley.com/edugen/courses/crs4957/halliday9118/halliday9088c31/image_n/nt0006-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19200"/>
            <a:ext cx="2949677" cy="1905000"/>
          </a:xfrm>
          <a:prstGeom prst="rect">
            <a:avLst/>
          </a:prstGeom>
          <a:noFill/>
        </p:spPr>
      </p:pic>
      <p:pic>
        <p:nvPicPr>
          <p:cNvPr id="5" name="Picture 3" descr="13_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1066800"/>
            <a:ext cx="5638800" cy="2322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9999"/>
                </a:solidFill>
                <a:cs typeface="Arial" pitchFamily="34" charset="0"/>
              </a:rPr>
              <a:t>Transformers and Electricity</a:t>
            </a:r>
            <a:endParaRPr lang="en-US" sz="3600" b="1" dirty="0">
              <a:solidFill>
                <a:srgbClr val="009999"/>
              </a:solidFill>
              <a:cs typeface="Arial" pitchFamily="34" charset="0"/>
            </a:endParaRP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381000" y="609600"/>
            <a:ext cx="8763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 </a:t>
            </a:r>
            <a:r>
              <a:rPr lang="en-US" sz="2400" b="1" i="1" dirty="0">
                <a:latin typeface="Times New Roman" pitchFamily="18" charset="0"/>
              </a:rPr>
              <a:t>transformer</a:t>
            </a:r>
            <a:r>
              <a:rPr lang="en-US" sz="2400" dirty="0">
                <a:latin typeface="Times New Roman" pitchFamily="18" charset="0"/>
              </a:rPr>
              <a:t> is a device for increasing or decreasing an ac voltage. </a:t>
            </a:r>
          </a:p>
          <a:p>
            <a:pPr>
              <a:spcBef>
                <a:spcPct val="50000"/>
              </a:spcBef>
            </a:pP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10242" name="Picture 2" descr="http://edugen.wiley.com/edugen/courses/crs4957/halliday9118/halliday9088c31/image_n/nt0019-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2485292" cy="1676400"/>
          </a:xfrm>
          <a:prstGeom prst="rect">
            <a:avLst/>
          </a:prstGeom>
          <a:noFill/>
        </p:spPr>
      </p:pic>
      <p:pic>
        <p:nvPicPr>
          <p:cNvPr id="8" name="Picture 3" descr="13_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337" y="3505200"/>
            <a:ext cx="8475663" cy="3103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0" y="6273225"/>
            <a:ext cx="365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4"/>
              </a:rPr>
              <a:t>http://www.duke-energy.com/about-energy/generating-electricity/nuclear.asp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25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Alternating Current (ac) Voltage</vt:lpstr>
      <vt:lpstr>Transformers and Electricity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mahesp</dc:creator>
  <cp:lastModifiedBy>mahesp</cp:lastModifiedBy>
  <cp:revision>12</cp:revision>
  <dcterms:created xsi:type="dcterms:W3CDTF">2011-04-12T18:49:19Z</dcterms:created>
  <dcterms:modified xsi:type="dcterms:W3CDTF">2011-04-13T13:10:09Z</dcterms:modified>
</cp:coreProperties>
</file>