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353A0-9B1A-4E1F-AB47-78122A29800C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B245-EBD3-4049-8385-25CA73F1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EAB2-F196-4CC9-92F4-DD3AFD1A66E0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B592-6D34-40AB-9EF9-67343865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7307-C8E4-47C4-9293-D17B466A4BDC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F2AA-22A4-4A7A-AE89-9CF07BDF3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F668-256B-4BD3-94E0-C19C78DF2CC4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8BD2-2E77-4DCC-B1A2-A66C77072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3B09-C062-4B61-A334-28A37A11F507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88D80-207E-457A-B121-669430ABF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32C4-52EB-4130-974F-38D9E5BE7D6A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7573-E13A-46BA-B2DD-416115338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3A1D-49E0-4BD6-A25A-B80028ED5C1D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2DFF-80A4-425B-8C67-42619AF75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E954-03CD-419C-B7DC-4F6248F4C39F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DB80-4187-473B-A881-755A2D51F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7706-6DB1-42FE-92C3-8AB4ED72C6CB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F74B-A686-4692-B2CF-DAD89D1EB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3850-AFD4-4060-8460-5EB212BE788A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BB92-EFD8-485D-AE82-99C3B6CE8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0645-3349-4366-8478-DB5D5FC996A4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9F08-1F7D-48A8-A9E1-D7AEAAECE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837490-A74D-40BD-ADFC-A0E92187A385}" type="datetimeFigureOut">
              <a:rPr lang="en-US"/>
              <a:pPr>
                <a:defRPr/>
              </a:pPr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07321E-0F7A-4CD0-99DE-C14442B56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3.5   Unit Vectors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 unit vector</a:t>
            </a:r>
            <a:r>
              <a:rPr lang="en-US" dirty="0" smtClean="0"/>
              <a:t> is a vector that has a magnitude of exactly 1 and points in a particular direction. </a:t>
            </a:r>
          </a:p>
          <a:p>
            <a:pPr eaLnBrk="1" hangingPunct="1"/>
            <a:r>
              <a:rPr lang="en-US" dirty="0" smtClean="0"/>
              <a:t>Unit vectors in a </a:t>
            </a:r>
            <a:r>
              <a:rPr lang="en-US" b="1" dirty="0" smtClean="0"/>
              <a:t>right-handed coordinate system </a:t>
            </a:r>
            <a:r>
              <a:rPr lang="en-US" dirty="0" smtClean="0"/>
              <a:t>are shown below.</a:t>
            </a:r>
          </a:p>
        </p:txBody>
      </p:sp>
      <p:pic>
        <p:nvPicPr>
          <p:cNvPr id="2052" name="Picture 2" descr="http://edugen.wiley.com/edugen/courses/crs1650/art/images/halliday8019c03/image_t/tfg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572000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Sample Problem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scavenger hunt team travels 2.6 km westward, 3.9 km southward, and </a:t>
            </a:r>
            <a:r>
              <a:rPr lang="en-US" sz="2000" dirty="0" smtClean="0"/>
              <a:t>2.5 km </a:t>
            </a:r>
            <a:r>
              <a:rPr lang="en-US" sz="2000" dirty="0" smtClean="0"/>
              <a:t>upward.  Express this displacement using unit vectors, as shown below?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3076" name="Picture 2" descr="http://edugen.wiley.com/edugen/courses/crs1650/art/images/halliday8019c03/image_t/tfg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990600" y="6096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P9, page 54.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886200"/>
            <a:ext cx="34861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057400"/>
            <a:ext cx="2076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product or Dot product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4100" name="Picture 2" descr="http://edugen.wiley.com/edugen/courses/crs1650/art/images/halliday8019c03/image_t/tfg0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23907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edugen.wiley.com/edugen/courses/crs1650/art/math/halliday8019c03/math1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2590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http://edugen.wiley.com/edugen/courses/crs1650/art/math/halliday8019c03/math1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971800"/>
            <a:ext cx="29130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http://edugen.wiley.com/edugen/courses/crs1650/art/math/halliday8019c03/math10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191000"/>
            <a:ext cx="518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http://edugen.wiley.com/edugen/courses/crs1650/art/math/halliday8019c03/math10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105400"/>
            <a:ext cx="6086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Product or Cross Product</a:t>
            </a:r>
          </a:p>
        </p:txBody>
      </p:sp>
      <p:pic>
        <p:nvPicPr>
          <p:cNvPr id="5123" name="Picture 2" descr="http://edugen.wiley.com/edugen/courses/crs1650/art/images/halliday8019c03/image_t/tfg0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19431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edugen.wiley.com/edugen/courses/crs1650/art/math/halliday8019c03/math1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30438"/>
            <a:ext cx="3429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http://edugen.wiley.com/edugen/courses/crs1650/art/math/halliday8019c03/math13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019800"/>
            <a:ext cx="809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3.5   Unit Vectors</vt:lpstr>
      <vt:lpstr>Sample Problem </vt:lpstr>
      <vt:lpstr>Scalar product or Dot product</vt:lpstr>
      <vt:lpstr>Vector Product or Cross Product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visitor</dc:creator>
  <cp:lastModifiedBy>mahesp</cp:lastModifiedBy>
  <cp:revision>20</cp:revision>
  <dcterms:created xsi:type="dcterms:W3CDTF">2008-09-04T15:37:41Z</dcterms:created>
  <dcterms:modified xsi:type="dcterms:W3CDTF">2012-09-03T14:51:54Z</dcterms:modified>
</cp:coreProperties>
</file>