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77" r:id="rId2"/>
    <p:sldId id="269" r:id="rId3"/>
    <p:sldId id="263" r:id="rId4"/>
    <p:sldId id="274" r:id="rId5"/>
    <p:sldId id="271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B1A15E-1072-4CDC-A432-76AC67F6984B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D0C44E-A540-45B6-8DC1-47BC0259E3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3085-82C2-4A91-B967-C47663A7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EACD-8808-4A27-B3C6-6ABF25ED0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E601-251A-4CEF-9B1E-C4D921DF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4F88-AA1C-428D-B7CA-D0089C3B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8D62-2A4E-4110-A861-09884DB0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D5B4E-DA12-44C3-98CA-BFBD0691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1B16-053D-48D5-B43D-70F0A23B1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A128-45FD-4577-83E6-FA4D99BD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2A3B-07EA-4BF6-AECC-711175B6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8398-1509-4C80-BBB8-59EEA7B4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7A8B-3DA1-4E98-B246-F9AA14FA3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DB2829-D3E7-481E-86DF-7007ABB4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weight/assessing/bmi/adult_bmi/index.html" TargetMode="External"/><Relationship Id="rId2" Type="http://schemas.openxmlformats.org/officeDocument/2006/relationships/hyperlink" Target="http://physics.nist.gov/cuu/Unit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PHYS 211</a:t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533400"/>
            <a:ext cx="7159716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to study physics?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Read the text.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Every chapter starts with the question, “What is physics?”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400" dirty="0" smtClean="0"/>
              <a:t>As you read through the chapter, practice physics by doing/following sample problems and checkpoints.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dirty="0" smtClean="0"/>
              <a:t>Pay attention to key ideas and problem-solving tactics. 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dirty="0" smtClean="0"/>
              <a:t>Try to answer many questions and solve </a:t>
            </a:r>
            <a:r>
              <a:rPr lang="en-US" sz="2400" dirty="0" smtClean="0"/>
              <a:t>many  </a:t>
            </a:r>
            <a:r>
              <a:rPr lang="en-US" sz="2400" dirty="0" smtClean="0"/>
              <a:t>problems at the end of chapter</a:t>
            </a:r>
            <a:r>
              <a:rPr lang="en-US" sz="2400" dirty="0" smtClean="0"/>
              <a:t>. Do the homework in </a:t>
            </a:r>
            <a:r>
              <a:rPr lang="en-US" sz="2400" dirty="0" err="1" smtClean="0"/>
              <a:t>WileyPlus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dirty="0" smtClean="0"/>
              <a:t>Make use of other resources: textbook </a:t>
            </a:r>
            <a:r>
              <a:rPr lang="en-US" sz="2400" dirty="0" smtClean="0"/>
              <a:t>website.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dirty="0" smtClean="0"/>
              <a:t>Get help when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                             </a:t>
            </a:r>
            <a:r>
              <a:rPr lang="en-US" sz="3200" b="1">
                <a:solidFill>
                  <a:srgbClr val="FF0000"/>
                </a:solidFill>
              </a:rPr>
              <a:t>Chapter 1</a:t>
            </a:r>
          </a:p>
          <a:p>
            <a:pPr>
              <a:spcBef>
                <a:spcPct val="50000"/>
              </a:spcBef>
            </a:pPr>
            <a:r>
              <a:rPr lang="en-US" sz="3200"/>
              <a:t>                           </a:t>
            </a:r>
            <a:r>
              <a:rPr lang="en-US" sz="2800" b="1">
                <a:solidFill>
                  <a:srgbClr val="FF0000"/>
                </a:solidFill>
              </a:rPr>
              <a:t>Measurement</a:t>
            </a:r>
            <a:r>
              <a:rPr lang="en-US" sz="3200" b="1"/>
              <a:t> </a:t>
            </a:r>
          </a:p>
          <a:p>
            <a:pPr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In this chapter we will explore the following concepts: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1. Measurement of a physical parameter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2. Units, systems of units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3. Basic units in mechanics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4. Changing units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5.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1.2  Measuring Things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will come across many physical quantities in physics: length, time, speed, area, mass, temperature, pressure, wavelength, electric current, magnetic field,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measure each physical quantity in its own </a:t>
            </a:r>
            <a:r>
              <a:rPr lang="en-US" sz="2400" dirty="0" smtClean="0"/>
              <a:t>unit, </a:t>
            </a:r>
            <a:r>
              <a:rPr lang="en-US" sz="2400" dirty="0" smtClean="0"/>
              <a:t>by comparison with a </a:t>
            </a:r>
            <a:r>
              <a:rPr lang="en-US" sz="2400" b="1" dirty="0" smtClean="0"/>
              <a:t>standard.</a:t>
            </a:r>
            <a:r>
              <a:rPr lang="en-US" sz="2400" dirty="0" smtClean="0"/>
              <a:t> The </a:t>
            </a:r>
            <a:r>
              <a:rPr lang="en-US" sz="2400" b="1" dirty="0" smtClean="0"/>
              <a:t>unit</a:t>
            </a:r>
            <a:r>
              <a:rPr lang="en-US" sz="2400" dirty="0" smtClean="0"/>
              <a:t> is a unique name we assign to measures of that quantity—for example, meter (m) for the quantity length.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Rulers, which approximate our length standard, give us one such procedure for measuring length. However, many of our comparisons must be indirect. You cannot use a ruler, for example, to measure the radius of an atom or the distance to a star.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1.3  The International System of Units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 Base Units</a:t>
            </a:r>
          </a:p>
          <a:p>
            <a:pPr eaLnBrk="1" hangingPunct="1"/>
            <a:r>
              <a:rPr lang="en-US" dirty="0" smtClean="0"/>
              <a:t>SI Derived Units</a:t>
            </a:r>
          </a:p>
          <a:p>
            <a:pPr eaLnBrk="1" hangingPunct="1"/>
            <a:r>
              <a:rPr lang="en-US" dirty="0" smtClean="0"/>
              <a:t>Prefixes for </a:t>
            </a:r>
            <a:r>
              <a:rPr lang="en-US" dirty="0" smtClean="0">
                <a:hlinkClick r:id="rId2"/>
              </a:rPr>
              <a:t>SI Units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334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chemeClr val="tx2"/>
                </a:solidFill>
              </a:rPr>
              <a:t>1.4  Changing </a:t>
            </a:r>
            <a:r>
              <a:rPr lang="en-US" sz="4400" b="1" dirty="0" smtClean="0">
                <a:solidFill>
                  <a:schemeClr val="tx2"/>
                </a:solidFill>
              </a:rPr>
              <a:t>Units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BMI: </a:t>
            </a:r>
            <a:r>
              <a:rPr lang="en-US" sz="2000" b="1" dirty="0" smtClean="0">
                <a:solidFill>
                  <a:schemeClr val="tx2"/>
                </a:solidFill>
                <a:hlinkClick r:id="rId3"/>
              </a:rPr>
              <a:t>Body Mass Index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PHYS 211 </vt:lpstr>
      <vt:lpstr>How to study physics?</vt:lpstr>
      <vt:lpstr>Slide 3</vt:lpstr>
      <vt:lpstr>1.2  Measuring Things</vt:lpstr>
      <vt:lpstr>1.3  The International System of Units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mahesp</cp:lastModifiedBy>
  <cp:revision>15</cp:revision>
  <dcterms:created xsi:type="dcterms:W3CDTF">2008-08-16T17:51:13Z</dcterms:created>
  <dcterms:modified xsi:type="dcterms:W3CDTF">2012-08-21T17:21:06Z</dcterms:modified>
</cp:coreProperties>
</file>