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5" r:id="rId3"/>
    <p:sldId id="310" r:id="rId4"/>
    <p:sldId id="309" r:id="rId5"/>
    <p:sldId id="306" r:id="rId6"/>
    <p:sldId id="30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82" autoAdjust="0"/>
    <p:restoredTop sz="90929"/>
  </p:normalViewPr>
  <p:slideViewPr>
    <p:cSldViewPr>
      <p:cViewPr>
        <p:scale>
          <a:sx n="113" d="100"/>
          <a:sy n="113" d="100"/>
        </p:scale>
        <p:origin x="-158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56FFE-3843-4E35-82FA-05C81F13B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76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655A0-D95C-40AF-8B89-23993A0793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07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39A19-5F3D-414D-BB95-8B2B6242E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83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2B9C6-8057-4525-BA8F-1D141EB9B6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46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6B267-64DC-466D-9C30-543CA071D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38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F4345-5D4A-4F78-8A86-46CD0A0E7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44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8B6FE-54C0-414B-8158-A652217A9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51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641F3-1003-433E-9846-D815FD191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4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448BF-35FD-4744-A8B7-4BFC24B0D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10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A9142-8B19-4797-B188-BF8C61356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95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0DBF2-9F93-42C2-BD0F-C206452F1A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37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F96DBA-F368-4D5C-AD73-2137320948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0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47"/>
            <a:ext cx="7772400" cy="1143000"/>
          </a:xfrm>
        </p:spPr>
        <p:txBody>
          <a:bodyPr/>
          <a:lstStyle/>
          <a:p>
            <a:r>
              <a:rPr lang="en-US" altLang="en-US" sz="4000" b="1" i="1" dirty="0"/>
              <a:t>RC </a:t>
            </a:r>
            <a:r>
              <a:rPr lang="en-US" altLang="en-US" sz="4000" b="1" i="1" dirty="0" smtClean="0"/>
              <a:t>CIRCUITS: Charging</a:t>
            </a:r>
            <a:endParaRPr lang="en-US" altLang="en-US" sz="4000" b="1" i="1" dirty="0"/>
          </a:p>
        </p:txBody>
      </p:sp>
      <p:pic>
        <p:nvPicPr>
          <p:cNvPr id="59401" name="Picture 9" descr="math16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3429000"/>
            <a:ext cx="6172200" cy="636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33800" y="463796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constant = </a:t>
            </a:r>
            <a:r>
              <a:rPr lang="el-GR" i="1" dirty="0" smtClean="0"/>
              <a:t>τ</a:t>
            </a:r>
            <a:r>
              <a:rPr lang="en-US" dirty="0" smtClean="0"/>
              <a:t> = </a:t>
            </a:r>
            <a:r>
              <a:rPr lang="en-US" i="1" dirty="0" smtClean="0"/>
              <a:t>RC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641032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unit for </a:t>
            </a:r>
            <a:r>
              <a:rPr lang="en-US" i="1" dirty="0" smtClean="0"/>
              <a:t>RC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67" y="1219199"/>
            <a:ext cx="31242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866" y="835024"/>
            <a:ext cx="32575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00173"/>
            <a:ext cx="25050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sz="4000" b="1" i="1" dirty="0"/>
              <a:t>RC </a:t>
            </a:r>
            <a:r>
              <a:rPr lang="en-US" altLang="en-US" sz="4000" b="1" i="1" dirty="0" smtClean="0"/>
              <a:t>Circuits: Discharging</a:t>
            </a:r>
            <a:endParaRPr lang="en-US" altLang="en-US" sz="4000" b="1" i="1" dirty="0"/>
          </a:p>
        </p:txBody>
      </p:sp>
      <p:pic>
        <p:nvPicPr>
          <p:cNvPr id="66568" name="Picture 8" descr="math17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220" y="3352800"/>
            <a:ext cx="7391400" cy="600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0" y="4092443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constant = </a:t>
            </a:r>
            <a:r>
              <a:rPr lang="el-GR" i="1" dirty="0" smtClean="0"/>
              <a:t>τ</a:t>
            </a:r>
            <a:r>
              <a:rPr lang="en-US" dirty="0" smtClean="0"/>
              <a:t> = </a:t>
            </a:r>
            <a:r>
              <a:rPr lang="en-US" i="1" dirty="0" smtClean="0"/>
              <a:t>RC</a:t>
            </a:r>
            <a:endParaRPr 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7" y="990600"/>
            <a:ext cx="3143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920" y="1447800"/>
            <a:ext cx="30956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55333" y="4221196"/>
                <a:ext cx="1740476" cy="6658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𝑞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333" y="4221196"/>
                <a:ext cx="1740476" cy="6658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21466" y="5105400"/>
                <a:ext cx="1811009" cy="759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466" y="5105400"/>
                <a:ext cx="1811009" cy="7596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45963" y="6096000"/>
                <a:ext cx="1794979" cy="619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𝑉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963" y="6096000"/>
                <a:ext cx="1794979" cy="61972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65, Chap 21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1733" y="1905000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65. The duration of a photographic flash is related to an RC time constant, which is 0.100 </a:t>
            </a:r>
            <a:r>
              <a:rPr lang="en-US" dirty="0" err="1"/>
              <a:t>μs</a:t>
            </a:r>
            <a:r>
              <a:rPr lang="en-US" dirty="0"/>
              <a:t> for a certain camera. (a) If the resistance of the flash lamp is 0.0400 Ω during discharge, what is the size of the capacitor supplying its energy? (b) What is the time constant for charging the capacitor, if the charging resistance is 800 </a:t>
            </a:r>
            <a:r>
              <a:rPr lang="en-US" dirty="0" err="1"/>
              <a:t>kΩ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728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63, Chap 21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905506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63. The timing device in an automobile’s intermittent wiper system is based on an RC time constant and utilizes a 0.500-μF capacitor and a variable resistor. Over what range must R be made to vary to achieve time constants from 2.00 to 15.0 s?</a:t>
            </a:r>
          </a:p>
        </p:txBody>
      </p:sp>
    </p:spTree>
    <p:extLst>
      <p:ext uri="{BB962C8B-B14F-4D97-AF65-F5344CB8AC3E}">
        <p14:creationId xmlns:p14="http://schemas.microsoft.com/office/powerpoint/2010/main" val="10485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b="1" i="1" dirty="0"/>
              <a:t>The physics of heart pacemakers</a:t>
            </a:r>
            <a:r>
              <a:rPr lang="en-US" altLang="en-US" dirty="0"/>
              <a:t> </a:t>
            </a:r>
          </a:p>
        </p:txBody>
      </p:sp>
      <p:pic>
        <p:nvPicPr>
          <p:cNvPr id="69637" name="Picture 5" descr="nfg04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1447800"/>
            <a:ext cx="28575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609600" y="5334000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Heart pacemakers, for instance, incorporate </a:t>
            </a:r>
            <a:r>
              <a:rPr lang="en-US" altLang="en-US" i="1" dirty="0"/>
              <a:t>RC</a:t>
            </a:r>
            <a:r>
              <a:rPr lang="en-US" altLang="en-US" dirty="0"/>
              <a:t> circuits to control the timing of voltage pulses that are delivered to a malfunctioning heart to regulate its beating cycle.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Problem-69 Chap 21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69. A heart defibrillator being used on a patient has an RC time constant of 10.0 </a:t>
            </a:r>
            <a:r>
              <a:rPr lang="en-US" dirty="0" err="1"/>
              <a:t>ms</a:t>
            </a:r>
            <a:r>
              <a:rPr lang="en-US" dirty="0"/>
              <a:t> due to the resistance of the patient and the capacitance of the defibrillator.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a) If the defibrillator has an 8.00-μF capacitance, what is the resistance of the path through the patient?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b) If the initial voltage is 12.0 kV, how long does it take to decline to </a:t>
            </a:r>
            <a:r>
              <a:rPr lang="en-US" dirty="0" smtClean="0"/>
              <a:t>600 V 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146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273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RC CIRCUITS: Charging</vt:lpstr>
      <vt:lpstr>RC Circuits: Discharging</vt:lpstr>
      <vt:lpstr>Problem 65, Chap 21</vt:lpstr>
      <vt:lpstr>Problem 63, Chap 21</vt:lpstr>
      <vt:lpstr>The physics of heart pacemakers </vt:lpstr>
      <vt:lpstr>Problem-69 Chap 21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mahesp</dc:creator>
  <cp:lastModifiedBy>Maheswaranathan, Ponn</cp:lastModifiedBy>
  <cp:revision>27</cp:revision>
  <dcterms:created xsi:type="dcterms:W3CDTF">2003-02-20T22:04:08Z</dcterms:created>
  <dcterms:modified xsi:type="dcterms:W3CDTF">2017-02-21T14:42:16Z</dcterms:modified>
</cp:coreProperties>
</file>