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93" r:id="rId3"/>
    <p:sldId id="295" r:id="rId4"/>
    <p:sldId id="297" r:id="rId5"/>
    <p:sldId id="302" r:id="rId6"/>
    <p:sldId id="305" r:id="rId7"/>
    <p:sldId id="306" r:id="rId8"/>
    <p:sldId id="30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82" autoAdjust="0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56FFE-3843-4E35-82FA-05C81F13B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76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655A0-D95C-40AF-8B89-23993A079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07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39A19-5F3D-414D-BB95-8B2B6242E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83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2B9C6-8057-4525-BA8F-1D141EB9B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46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6B267-64DC-466D-9C30-543CA071D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38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F4345-5D4A-4F78-8A86-46CD0A0E7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44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8B6FE-54C0-414B-8158-A652217A9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51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41F3-1003-433E-9846-D815FD191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4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448BF-35FD-4744-A8B7-4BFC24B0D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10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9142-8B19-4797-B188-BF8C61356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95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0DBF2-9F93-42C2-BD0F-C206452F1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37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F96DBA-F368-4D5C-AD73-2137320948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Electric Circuits</a:t>
            </a:r>
            <a:br>
              <a:rPr lang="en-US" altLang="en-US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en-US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Voltage Measurement</a:t>
            </a:r>
            <a:endParaRPr lang="en-US" altLang="en-US" sz="4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3337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71" y="1555376"/>
            <a:ext cx="3495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71825"/>
            <a:ext cx="36385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881" y="152400"/>
            <a:ext cx="7772400" cy="1143000"/>
          </a:xfrm>
        </p:spPr>
        <p:txBody>
          <a:bodyPr/>
          <a:lstStyle/>
          <a:p>
            <a:r>
              <a:rPr lang="en-US" altLang="en-US" i="1" dirty="0">
                <a:cs typeface="Times New Roman" pitchFamily="18" charset="0"/>
              </a:rPr>
              <a:t>Current Measurement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3337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2105025"/>
            <a:ext cx="35147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3467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>
                <a:cs typeface="Times New Roman" pitchFamily="18" charset="0"/>
              </a:rPr>
              <a:t>Capacitors in Parallel </a:t>
            </a:r>
          </a:p>
        </p:txBody>
      </p:sp>
      <p:pic>
        <p:nvPicPr>
          <p:cNvPr id="43013" name="Picture 5" descr="In a parallel combination of capacitances C&#10;1 and C&#10;2, the voltage V across each capacitor is the same, but the charges q&#10;1 and q&#10;2 on each capacitor are different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981200"/>
            <a:ext cx="3390900" cy="2695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6" name="Picture 8" descr="math07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5181600"/>
            <a:ext cx="7620000" cy="434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>
                <a:cs typeface="Times New Roman" pitchFamily="18" charset="0"/>
              </a:rPr>
              <a:t>Capacitors in Series</a:t>
            </a:r>
          </a:p>
        </p:txBody>
      </p:sp>
      <p:pic>
        <p:nvPicPr>
          <p:cNvPr id="48133" name="Picture 5" descr="In a series combination of capacitances C&#10;1 and C&#10;2, the same amount of charge q is on the plates of each capacitor, but the voltages V&#10;1 and V&#10;2 across each capacitor are different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2133600"/>
            <a:ext cx="3810000" cy="2001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7" name="Picture 9" descr="math07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876800"/>
            <a:ext cx="6162675" cy="604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47"/>
            <a:ext cx="7772400" cy="1143000"/>
          </a:xfrm>
        </p:spPr>
        <p:txBody>
          <a:bodyPr/>
          <a:lstStyle/>
          <a:p>
            <a:r>
              <a:rPr lang="en-US" altLang="en-US" sz="4000" b="1" i="1" dirty="0"/>
              <a:t>RC </a:t>
            </a:r>
            <a:r>
              <a:rPr lang="en-US" altLang="en-US" sz="4000" b="1" i="1" dirty="0" smtClean="0"/>
              <a:t>CIRCUITS: Charging</a:t>
            </a:r>
            <a:endParaRPr lang="en-US" altLang="en-US" sz="4000" b="1" i="1" dirty="0"/>
          </a:p>
        </p:txBody>
      </p:sp>
      <p:pic>
        <p:nvPicPr>
          <p:cNvPr id="59398" name="Picture 6" descr="nfg03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990600"/>
            <a:ext cx="3105150" cy="4238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9401" name="Picture 9" descr="math16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5410200"/>
            <a:ext cx="6172200" cy="636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62732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constant = </a:t>
            </a:r>
            <a:r>
              <a:rPr lang="el-GR" i="1" dirty="0" smtClean="0"/>
              <a:t>τ</a:t>
            </a:r>
            <a:r>
              <a:rPr lang="en-US" dirty="0" smtClean="0"/>
              <a:t> = </a:t>
            </a:r>
            <a:r>
              <a:rPr lang="en-US" i="1" dirty="0" smtClean="0"/>
              <a:t>RC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z="4000" b="1" i="1" dirty="0"/>
              <a:t>RC </a:t>
            </a:r>
            <a:r>
              <a:rPr lang="en-US" altLang="en-US" sz="4000" b="1" i="1" dirty="0" smtClean="0"/>
              <a:t>Circuits: Discharging</a:t>
            </a:r>
            <a:endParaRPr lang="en-US" altLang="en-US" sz="4000" b="1" i="1" dirty="0"/>
          </a:p>
        </p:txBody>
      </p:sp>
      <p:pic>
        <p:nvPicPr>
          <p:cNvPr id="66565" name="Picture 5" descr="nfg04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143000"/>
            <a:ext cx="2714625" cy="3448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68" name="Picture 8" descr="math17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4953000"/>
            <a:ext cx="7391400" cy="600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4600" y="5943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constant = </a:t>
            </a:r>
            <a:r>
              <a:rPr lang="el-GR" i="1" dirty="0" smtClean="0"/>
              <a:t>τ</a:t>
            </a:r>
            <a:r>
              <a:rPr lang="en-US" dirty="0" smtClean="0"/>
              <a:t> = </a:t>
            </a:r>
            <a:r>
              <a:rPr lang="en-US" i="1" dirty="0" smtClean="0"/>
              <a:t>RC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b="1" i="1" dirty="0"/>
              <a:t>The physics of heart pacemakers</a:t>
            </a:r>
            <a:r>
              <a:rPr lang="en-US" altLang="en-US" dirty="0"/>
              <a:t> </a:t>
            </a:r>
          </a:p>
        </p:txBody>
      </p:sp>
      <p:pic>
        <p:nvPicPr>
          <p:cNvPr id="69637" name="Picture 5" descr="nfg04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447800"/>
            <a:ext cx="28575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09600" y="53340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Heart pacemakers, for instance, incorporate </a:t>
            </a:r>
            <a:r>
              <a:rPr lang="en-US" altLang="en-US" i="1" dirty="0"/>
              <a:t>RC</a:t>
            </a:r>
            <a:r>
              <a:rPr lang="en-US" altLang="en-US" dirty="0"/>
              <a:t> circuits to control the timing of voltage pulses that are delivered to a malfunctioning heart to regulate its beating cycle.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511"/>
            <a:ext cx="7772400" cy="1143000"/>
          </a:xfrm>
        </p:spPr>
        <p:txBody>
          <a:bodyPr/>
          <a:lstStyle/>
          <a:p>
            <a:r>
              <a:rPr lang="en-US" dirty="0" smtClean="0"/>
              <a:t>P 103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rot="10800000" flipV="1">
            <a:off x="8964" y="2881699"/>
            <a:ext cx="78486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21920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In a heart pacemaker, a pulse is delivered to the heart 81 times per minute. The capacitor that controls this pulsing rate discharges through a resistance of </a:t>
            </a:r>
            <a:r>
              <a:rPr lang="en-US" altLang="en-US" dirty="0" smtClean="0">
                <a:solidFill>
                  <a:srgbClr val="000000"/>
                </a:solidFill>
                <a:latin typeface="Verdana" pitchFamily="34" charset="0"/>
              </a:rPr>
              <a:t>2.1 M</a:t>
            </a:r>
            <a:r>
              <a:rPr lang="el-GR" altLang="en-US" dirty="0" smtClean="0">
                <a:solidFill>
                  <a:srgbClr val="000000"/>
                </a:solidFill>
                <a:latin typeface="Verdana" pitchFamily="34" charset="0"/>
              </a:rPr>
              <a:t>Ω</a:t>
            </a:r>
            <a:r>
              <a:rPr lang="en-US" altLang="en-US" dirty="0" smtClean="0">
                <a:solidFill>
                  <a:srgbClr val="000000"/>
                </a:solidFill>
                <a:latin typeface="Verdana" pitchFamily="34" charset="0"/>
              </a:rPr>
              <a:t>. One </a:t>
            </a:r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pulse is delivered every time the fully charged capacitor loses 68.0% of its original charge. What is the capacitance of the capacitor?</a:t>
            </a:r>
            <a:r>
              <a:rPr lang="en-US" altLang="en-US" sz="800" dirty="0"/>
              <a:t> </a:t>
            </a:r>
            <a:endParaRPr lang="en-US" altLang="en-US" sz="6600" dirty="0"/>
          </a:p>
        </p:txBody>
      </p:sp>
      <p:pic>
        <p:nvPicPr>
          <p:cNvPr id="10" name="Picture 8" descr="math17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733800"/>
            <a:ext cx="7391400" cy="600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4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125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Electric Circuits Voltage Measurement</vt:lpstr>
      <vt:lpstr>Current Measurement</vt:lpstr>
      <vt:lpstr>Capacitors in Parallel </vt:lpstr>
      <vt:lpstr>Capacitors in Series</vt:lpstr>
      <vt:lpstr>RC CIRCUITS: Charging</vt:lpstr>
      <vt:lpstr>RC Circuits: Discharging</vt:lpstr>
      <vt:lpstr>The physics of heart pacemakers </vt:lpstr>
      <vt:lpstr>P 103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20</cp:revision>
  <dcterms:created xsi:type="dcterms:W3CDTF">2003-02-20T22:04:08Z</dcterms:created>
  <dcterms:modified xsi:type="dcterms:W3CDTF">2015-03-03T15:08:20Z</dcterms:modified>
</cp:coreProperties>
</file>