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9" r:id="rId3"/>
    <p:sldId id="318" r:id="rId4"/>
    <p:sldId id="322" r:id="rId5"/>
    <p:sldId id="306" r:id="rId6"/>
    <p:sldId id="308" r:id="rId7"/>
    <p:sldId id="285" r:id="rId8"/>
    <p:sldId id="277" r:id="rId9"/>
    <p:sldId id="278" r:id="rId10"/>
    <p:sldId id="286" r:id="rId11"/>
    <p:sldId id="301" r:id="rId12"/>
    <p:sldId id="30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53"/>
    <p:restoredTop sz="90923"/>
  </p:normalViewPr>
  <p:slideViewPr>
    <p:cSldViewPr>
      <p:cViewPr varScale="1">
        <p:scale>
          <a:sx n="105" d="100"/>
          <a:sy n="105" d="100"/>
        </p:scale>
        <p:origin x="85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CE224-02E7-4098-9203-2112024888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8DC89-8741-4826-9D11-2437B468CE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C5A92-45A5-48B1-BAE0-A7CF709AF8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D3158A-A96A-45F3-859E-59192395AB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D717C0-A599-42CB-9A59-51058E52DA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F3B36-FE6A-4EE4-B45C-4450429407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628936-7EBB-4757-B88F-33297126C7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AEC29-A7F5-4926-BA98-EA7847DA8B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A60BAF-9A3E-453F-8796-EF8CBACCB5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B9FF5-08AF-432F-8A73-BC771E252B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B7EA2E-2ECC-4C14-BD53-259B54B1C6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D0AB6A7-1F11-4258-9EE8-ED39998B9C7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b="1" dirty="0">
                <a:solidFill>
                  <a:srgbClr val="000000"/>
                </a:solidFill>
                <a:latin typeface="Arial" charset="0"/>
              </a:rPr>
              <a:t>Chapter 8</a:t>
            </a:r>
            <a:br>
              <a:rPr lang="en-US" b="1" dirty="0">
                <a:solidFill>
                  <a:srgbClr val="000000"/>
                </a:solidFill>
                <a:latin typeface="Arial" charset="0"/>
              </a:rPr>
            </a:br>
            <a:r>
              <a:rPr lang="en-US" b="1" dirty="0">
                <a:solidFill>
                  <a:srgbClr val="000000"/>
                </a:solidFill>
                <a:latin typeface="Arial" charset="0"/>
              </a:rPr>
              <a:t>Momentum, Impulse and Collisions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746125" y="1946275"/>
            <a:ext cx="3292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286000" y="2367171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Momentum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Impulse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Impulse-Momentum theorem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Conservation of linear momentum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Collisions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Collisions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228600" y="2057400"/>
            <a:ext cx="84582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Collisions are often classified according to whether the total kinetic energy changes during the collision: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1.</a:t>
            </a:r>
            <a:r>
              <a:rPr lang="en-US" b="1" i="1" dirty="0">
                <a:solidFill>
                  <a:srgbClr val="000000"/>
                </a:solidFill>
              </a:rPr>
              <a:t>Elastic collision</a:t>
            </a:r>
            <a:r>
              <a:rPr lang="en-US" dirty="0">
                <a:solidFill>
                  <a:srgbClr val="000000"/>
                </a:solidFill>
              </a:rPr>
              <a:t>—One in which the total kinetic energy of the system after the collision is equal to the total kinetic energy before the collision. 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2.</a:t>
            </a:r>
            <a:r>
              <a:rPr lang="en-US" b="1" i="1" dirty="0">
                <a:solidFill>
                  <a:srgbClr val="000000"/>
                </a:solidFill>
              </a:rPr>
              <a:t>Inelastic collision</a:t>
            </a:r>
            <a:r>
              <a:rPr lang="en-US" dirty="0">
                <a:solidFill>
                  <a:srgbClr val="000000"/>
                </a:solidFill>
              </a:rPr>
              <a:t>—One in which the total kinetic energy of the system is not the same before and after the collision; if the objects stick together after colliding, the collision is said to be completely inelastic.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3" name="Picture 5" descr="http://edugen.wiley.com/edugen/courses/crs1000/art/images/c07/nw025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762000"/>
            <a:ext cx="2343150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verdana" pitchFamily="34" charset="0"/>
              </a:rPr>
              <a:t>Collisions in One Dimension</a:t>
            </a:r>
          </a:p>
        </p:txBody>
      </p:sp>
      <p:pic>
        <p:nvPicPr>
          <p:cNvPr id="51205" name="Picture 5" descr="http://edugen.wiley.com/edugen/courses/crs1000/art/images/c07/nw024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828800"/>
            <a:ext cx="3716338" cy="3357563"/>
          </a:xfrm>
          <a:prstGeom prst="rect">
            <a:avLst/>
          </a:prstGeom>
          <a:noFill/>
        </p:spPr>
      </p:pic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609600" y="5630863"/>
            <a:ext cx="80010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/>
              <a:t>Apply the conservation of momentum.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/>
              <a:t>If the collision is elastic, apply the conservation of energy.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Arial" charset="0"/>
              </a:rPr>
              <a:t>Momentum</a:t>
            </a:r>
            <a:r>
              <a:rPr lang="en-US" b="1" dirty="0">
                <a:solidFill>
                  <a:srgbClr val="000000"/>
                </a:solidFill>
                <a:latin typeface="Arial" charset="0"/>
              </a:rPr>
              <a:t>, p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81000" y="1295400"/>
            <a:ext cx="7696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The linear momentum </a:t>
            </a:r>
            <a:r>
              <a:rPr lang="en-US" b="1" dirty="0">
                <a:solidFill>
                  <a:srgbClr val="000000"/>
                </a:solidFill>
                <a:cs typeface="Times New Roman" pitchFamily="18" charset="0"/>
              </a:rPr>
              <a:t>p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of an object is the product of the object’s mass 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</a:rPr>
              <a:t>m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and velocity </a:t>
            </a:r>
            <a:r>
              <a:rPr lang="en-US" b="1" dirty="0">
                <a:solidFill>
                  <a:srgbClr val="000000"/>
                </a:solidFill>
                <a:cs typeface="Times New Roman" pitchFamily="18" charset="0"/>
              </a:rPr>
              <a:t>v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:</a:t>
            </a:r>
            <a:endParaRPr lang="en-US" dirty="0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85800" y="3200400"/>
            <a:ext cx="7315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Linear momentum is a vector quantity that points in the same direction as the velocity.</a:t>
            </a:r>
          </a:p>
          <a:p>
            <a:pPr>
              <a:spcBef>
                <a:spcPct val="50000"/>
              </a:spcBef>
            </a:pPr>
            <a:r>
              <a:rPr lang="en-US" b="1" i="1" dirty="0">
                <a:solidFill>
                  <a:srgbClr val="000000"/>
                </a:solidFill>
                <a:cs typeface="Times New Roman" pitchFamily="18" charset="0"/>
              </a:rPr>
              <a:t>SI Unit of Linear Momentum: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	kilogram · meter/second = (kg · m/s)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295817" y="2285999"/>
                <a:ext cx="182434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𝑝</m:t>
                          </m:r>
                        </m:e>
                      </m:acc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r>
                        <a:rPr lang="en-US" sz="3600" b="0" i="1" smtClean="0">
                          <a:latin typeface="Cambria Math"/>
                        </a:rPr>
                        <m:t>𝑚</m:t>
                      </m:r>
                      <m:acc>
                        <m:accPr>
                          <m:chr m:val="⃗"/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5817" y="2285999"/>
                <a:ext cx="1824346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Impulse, 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J</a:t>
            </a: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81000" y="2057400"/>
            <a:ext cx="815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The impulse </a:t>
            </a:r>
            <a:r>
              <a:rPr lang="en-US" b="1" dirty="0">
                <a:solidFill>
                  <a:srgbClr val="000000"/>
                </a:solidFill>
                <a:cs typeface="Times New Roman" pitchFamily="18" charset="0"/>
              </a:rPr>
              <a:t>J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of a force is the product of the average force and the time interval </a:t>
            </a:r>
            <a:r>
              <a:rPr lang="en-US" dirty="0" err="1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D</a:t>
            </a:r>
            <a:r>
              <a:rPr lang="en-US" i="1" dirty="0" err="1">
                <a:solidFill>
                  <a:srgbClr val="000000"/>
                </a:solidFill>
                <a:cs typeface="Times New Roman" pitchFamily="18" charset="0"/>
              </a:rPr>
              <a:t>t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during which the force acts:</a:t>
            </a:r>
            <a:endParaRPr lang="en-US" dirty="0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81000" y="4114800"/>
            <a:ext cx="7696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Impulse is a vector quantity and has the same direction as the average force.</a:t>
            </a:r>
          </a:p>
          <a:p>
            <a:pPr>
              <a:spcBef>
                <a:spcPct val="50000"/>
              </a:spcBef>
            </a:pPr>
            <a:r>
              <a:rPr lang="en-US" b="1" i="1" dirty="0">
                <a:solidFill>
                  <a:srgbClr val="000000"/>
                </a:solidFill>
                <a:cs typeface="Times New Roman" pitchFamily="18" charset="0"/>
              </a:rPr>
              <a:t>SI Unit of Impulse: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newton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· second = (N · s) = kg. m/s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Impulse and momentum, both have the same unit.</a:t>
            </a:r>
            <a:endParaRPr lang="en-US" dirty="0"/>
          </a:p>
        </p:txBody>
      </p:sp>
      <p:sp>
        <p:nvSpPr>
          <p:cNvPr id="87042" name="AutoShape 2" descr="http://edugen.wileyplus.com/edugen/courses/crs6407/cutnell9780470879528/c07/math/math008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44" name="AutoShape 4" descr="http://edugen.wileyplus.com/edugen/courses/crs6407/cutnell9780470879528/c07/math/math008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993388" y="3174153"/>
                <a:ext cx="1189621" cy="5064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𝐽</m:t>
                        </m:r>
                      </m:e>
                    </m:acc>
                    <m:r>
                      <a:rPr lang="en-US" i="1" smtClean="0">
                        <a:latin typeface="Cambria Math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𝐹</m:t>
                        </m:r>
                      </m:e>
                    </m:acc>
                  </m:oMath>
                </a14:m>
                <a:r>
                  <a:rPr lang="el-GR" dirty="0"/>
                  <a:t>Δ</a:t>
                </a:r>
                <a:r>
                  <a:rPr lang="en-US" dirty="0"/>
                  <a:t>t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3388" y="3174153"/>
                <a:ext cx="1189621" cy="506421"/>
              </a:xfrm>
              <a:prstGeom prst="rect">
                <a:avLst/>
              </a:prstGeom>
              <a:blipFill rotWithShape="1">
                <a:blip r:embed="rId2"/>
                <a:stretch>
                  <a:fillRect r="-7692" b="-277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3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n-US" b="1">
                <a:solidFill>
                  <a:srgbClr val="CE1029"/>
                </a:solidFill>
                <a:latin typeface="Arial" charset="0"/>
                <a:cs typeface="Arial" charset="0"/>
              </a:rPr>
              <a:t>IMPULSE–MOMENTUM THEOREM</a:t>
            </a:r>
            <a:br>
              <a:rPr lang="en-US" b="1">
                <a:solidFill>
                  <a:srgbClr val="000000"/>
                </a:solidFill>
                <a:latin typeface="Arial" charset="0"/>
              </a:rPr>
            </a:br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9462" name="Picture 6" descr="eqd7_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200400"/>
            <a:ext cx="4648200" cy="1143000"/>
          </a:xfrm>
          <a:prstGeom prst="rect">
            <a:avLst/>
          </a:prstGeom>
          <a:noFill/>
        </p:spPr>
      </p:pic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762000" y="1981200"/>
            <a:ext cx="7315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When a net </a:t>
            </a:r>
            <a:r>
              <a:rPr lang="en-US" dirty="0">
                <a:solidFill>
                  <a:srgbClr val="009900"/>
                </a:solidFill>
              </a:rPr>
              <a:t>force</a:t>
            </a:r>
            <a:r>
              <a:rPr lang="en-US" dirty="0"/>
              <a:t> acts on an object, the impulse of the net force is equal to the change in </a:t>
            </a:r>
            <a:r>
              <a:rPr lang="en-US" dirty="0">
                <a:solidFill>
                  <a:srgbClr val="009900"/>
                </a:solidFill>
              </a:rPr>
              <a:t>momentum</a:t>
            </a:r>
            <a:r>
              <a:rPr lang="en-US" dirty="0"/>
              <a:t> of the object: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b="1" dirty="0">
                <a:solidFill>
                  <a:srgbClr val="000000"/>
                </a:solidFill>
                <a:latin typeface="Arial" charset="0"/>
              </a:rPr>
              <a:t>Impulse and Momentum </a:t>
            </a:r>
            <a:br>
              <a:rPr lang="en-US" b="1" dirty="0">
                <a:solidFill>
                  <a:srgbClr val="000000"/>
                </a:solidFill>
                <a:latin typeface="Arial" charset="0"/>
              </a:rPr>
            </a:br>
            <a:r>
              <a:rPr lang="en-US" b="1" dirty="0">
                <a:solidFill>
                  <a:srgbClr val="000000"/>
                </a:solidFill>
                <a:latin typeface="Arial" charset="0"/>
              </a:rPr>
              <a:t>in Sports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746125" y="1946275"/>
            <a:ext cx="3292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609600" y="1981200"/>
            <a:ext cx="716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dirty="0"/>
              <a:t>Impulse and momentum play important roles in sports.</a:t>
            </a:r>
          </a:p>
        </p:txBody>
      </p:sp>
      <p:pic>
        <p:nvPicPr>
          <p:cNvPr id="5" name="Picture 3" descr="np004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895600"/>
            <a:ext cx="3276600" cy="2495373"/>
          </a:xfrm>
          <a:prstGeom prst="rect">
            <a:avLst/>
          </a:prstGeom>
          <a:noFill/>
        </p:spPr>
      </p:pic>
      <p:pic>
        <p:nvPicPr>
          <p:cNvPr id="6" name="Picture 4" descr="http://edugen.wiley.com/edugen/courses/crs1000/art/images/c07/np004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971800"/>
            <a:ext cx="36576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charset="0"/>
              </a:rPr>
              <a:t>Hitting a baseball</a:t>
            </a:r>
          </a:p>
        </p:txBody>
      </p:sp>
      <p:pic>
        <p:nvPicPr>
          <p:cNvPr id="58371" name="Picture 3" descr="np00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600200"/>
            <a:ext cx="3429000" cy="2286000"/>
          </a:xfrm>
          <a:prstGeom prst="rect">
            <a:avLst/>
          </a:prstGeom>
          <a:noFill/>
        </p:spPr>
      </p:pic>
      <p:pic>
        <p:nvPicPr>
          <p:cNvPr id="58372" name="Picture 4" descr="nw023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1676400"/>
            <a:ext cx="2897878" cy="2274888"/>
          </a:xfrm>
          <a:prstGeom prst="rect">
            <a:avLst/>
          </a:prstGeom>
          <a:noFill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8373" name="Text Box 5"/>
              <p:cNvSpPr txBox="1">
                <a:spLocks noChangeArrowheads="1"/>
              </p:cNvSpPr>
              <p:nvPr/>
            </p:nvSpPr>
            <p:spPr bwMode="auto">
              <a:xfrm>
                <a:off x="609600" y="4419600"/>
                <a:ext cx="8229600" cy="20061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/>
                  <a:t>Q: How can we determine the impulse?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dirty="0"/>
                  <a:t>Method-1: Knowing the average force (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𝐹</m:t>
                        </m:r>
                      </m:e>
                    </m:acc>
                  </m:oMath>
                </a14:m>
                <a:r>
                  <a:rPr lang="en-US" dirty="0"/>
                  <a:t>) and contact time (</a:t>
                </a:r>
                <a:r>
                  <a:rPr lang="el-GR" dirty="0">
                    <a:cs typeface="Times New Roman" pitchFamily="18" charset="0"/>
                  </a:rPr>
                  <a:t>Δ</a:t>
                </a:r>
                <a:r>
                  <a:rPr lang="en-US" dirty="0"/>
                  <a:t>t),</a:t>
                </a:r>
                <a:br>
                  <a:rPr lang="en-US" dirty="0"/>
                </a:br>
                <a:r>
                  <a:rPr lang="en-US" dirty="0"/>
                  <a:t>		Impulse =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dirty="0"/>
                  <a:t>Method-2: Impulse = Area under the Force </a:t>
                </a:r>
                <a:r>
                  <a:rPr lang="en-US" i="1" dirty="0"/>
                  <a:t>versus</a:t>
                </a:r>
                <a:r>
                  <a:rPr lang="en-US" dirty="0"/>
                  <a:t> Time graph.</a:t>
                </a:r>
              </a:p>
            </p:txBody>
          </p:sp>
        </mc:Choice>
        <mc:Fallback xmlns="">
          <p:sp>
            <p:nvSpPr>
              <p:cNvPr id="58373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" y="4419600"/>
                <a:ext cx="8229600" cy="2006127"/>
              </a:xfrm>
              <a:prstGeom prst="rect">
                <a:avLst/>
              </a:prstGeom>
              <a:blipFill rotWithShape="1">
                <a:blip r:embed="rId5"/>
                <a:stretch>
                  <a:fillRect l="-1111" t="-2432" b="-6079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8376" name="Object 8"/>
          <p:cNvGraphicFramePr>
            <a:graphicFrameLocks noChangeAspect="1"/>
          </p:cNvGraphicFramePr>
          <p:nvPr/>
        </p:nvGraphicFramePr>
        <p:xfrm>
          <a:off x="3886200" y="5410200"/>
          <a:ext cx="114300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6" name="Equation" r:id="rId6" imgW="698197" imgH="215806" progId="Equation.3">
                  <p:embed/>
                </p:oleObj>
              </mc:Choice>
              <mc:Fallback>
                <p:oleObj name="Equation" r:id="rId6" imgW="698197" imgH="215806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410200"/>
                        <a:ext cx="1143000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verdana" pitchFamily="34" charset="0"/>
              </a:rPr>
              <a:t>Hailstones Versus Raindrops</a:t>
            </a:r>
          </a:p>
        </p:txBody>
      </p:sp>
      <p:pic>
        <p:nvPicPr>
          <p:cNvPr id="31747" name="Picture 3" descr="http://edugen.wiley.com/edugen/courses/crs1000/art/images/c07/nw024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962400"/>
            <a:ext cx="2743200" cy="1406525"/>
          </a:xfrm>
          <a:prstGeom prst="rect">
            <a:avLst/>
          </a:prstGeom>
          <a:noFill/>
        </p:spPr>
      </p:pic>
      <p:pic>
        <p:nvPicPr>
          <p:cNvPr id="31748" name="Picture 4" descr="http://edugen.wiley.com/edugen/courses/crs1000/art/images/c07/nw024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3886200"/>
            <a:ext cx="2743200" cy="1382713"/>
          </a:xfrm>
          <a:prstGeom prst="rect">
            <a:avLst/>
          </a:prstGeom>
          <a:noFill/>
        </p:spPr>
      </p:pic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457200" y="2209800"/>
            <a:ext cx="8534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Unlike rain, hail usually does not come to rest after striking a surface. Instead, the hailstones bounce off the roof of the car. If hail fell instead of rain, would the force on the roof be smaller than, equal to, or greater?</a:t>
            </a:r>
            <a:endParaRPr lang="en-US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609600" y="62484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Answer: Greater</a:t>
            </a:r>
          </a:p>
        </p:txBody>
      </p:sp>
      <p:pic>
        <p:nvPicPr>
          <p:cNvPr id="7" name="Picture 6" descr="eqd7_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5486400"/>
            <a:ext cx="46482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Definitions of Terms</a:t>
            </a:r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 </a:t>
            </a:r>
            <a:br>
              <a:rPr lang="en-US"/>
            </a:br>
            <a:endParaRPr lang="en-US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09600" y="1828800"/>
            <a:ext cx="75438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/>
              <a:t>Internal forces</a:t>
            </a:r>
            <a:r>
              <a:rPr lang="en-US" dirty="0"/>
              <a:t> </a:t>
            </a:r>
            <a:r>
              <a:rPr lang="en-US" dirty="0" err="1"/>
              <a:t>Forces</a:t>
            </a:r>
            <a:r>
              <a:rPr lang="en-US" dirty="0"/>
              <a:t> that the objects within the system exert on each other.</a:t>
            </a:r>
          </a:p>
          <a:p>
            <a:pPr>
              <a:spcBef>
                <a:spcPct val="50000"/>
              </a:spcBef>
            </a:pPr>
            <a:r>
              <a:rPr lang="en-US" b="1" i="1" dirty="0"/>
              <a:t>External forces</a:t>
            </a:r>
            <a:r>
              <a:rPr lang="en-US" dirty="0"/>
              <a:t> </a:t>
            </a:r>
            <a:r>
              <a:rPr lang="en-US" dirty="0" err="1"/>
              <a:t>Forces</a:t>
            </a:r>
            <a:r>
              <a:rPr lang="en-US" dirty="0"/>
              <a:t> exerted on the objects by agents that are external to the system.</a:t>
            </a:r>
          </a:p>
          <a:p>
            <a:pPr>
              <a:spcBef>
                <a:spcPct val="50000"/>
              </a:spcBef>
            </a:pPr>
            <a:r>
              <a:rPr lang="en-US" dirty="0"/>
              <a:t>An </a:t>
            </a:r>
            <a:r>
              <a:rPr lang="en-US" b="1" dirty="0"/>
              <a:t>isolated system</a:t>
            </a:r>
            <a:r>
              <a:rPr lang="en-US" dirty="0"/>
              <a:t> is one for which the </a:t>
            </a:r>
            <a:r>
              <a:rPr lang="en-US" dirty="0">
                <a:solidFill>
                  <a:srgbClr val="009900"/>
                </a:solidFill>
              </a:rPr>
              <a:t>vector</a:t>
            </a:r>
            <a:r>
              <a:rPr lang="en-US" dirty="0"/>
              <a:t> sum of the external forces acting on the system is zero.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8.3 </a:t>
            </a:r>
            <a:r>
              <a:rPr lang="en-US" b="1" dirty="0">
                <a:solidFill>
                  <a:srgbClr val="009999"/>
                </a:solidFill>
                <a:latin typeface="Arial" charset="0"/>
                <a:cs typeface="Arial" charset="0"/>
              </a:rPr>
              <a:t>The Principle of Conservation of Linear Momentum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685800" y="2590800"/>
            <a:ext cx="7543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The total linear </a:t>
            </a:r>
            <a:r>
              <a:rPr lang="en-US" dirty="0">
                <a:solidFill>
                  <a:srgbClr val="009900"/>
                </a:solidFill>
              </a:rPr>
              <a:t>momentum</a:t>
            </a:r>
            <a:r>
              <a:rPr lang="en-US" dirty="0"/>
              <a:t> of an isolated system remains constant (is conserved).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1012</TotalTime>
  <Words>491</Words>
  <Application>Microsoft Macintosh PowerPoint</Application>
  <PresentationFormat>On-screen Show (4:3)</PresentationFormat>
  <Paragraphs>42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Cambria Math</vt:lpstr>
      <vt:lpstr>Symbol</vt:lpstr>
      <vt:lpstr>Times New Roman</vt:lpstr>
      <vt:lpstr>verdana</vt:lpstr>
      <vt:lpstr>Default Design</vt:lpstr>
      <vt:lpstr>Equation</vt:lpstr>
      <vt:lpstr>Chapter 8 Momentum, Impulse and Collisions</vt:lpstr>
      <vt:lpstr>Momentum, p</vt:lpstr>
      <vt:lpstr>Impulse, J</vt:lpstr>
      <vt:lpstr>IMPULSE–MOMENTUM THEOREM </vt:lpstr>
      <vt:lpstr>Impulse and Momentum  in Sports</vt:lpstr>
      <vt:lpstr>Hitting a baseball</vt:lpstr>
      <vt:lpstr>Hailstones Versus Raindrops</vt:lpstr>
      <vt:lpstr>Definitions of Terms  </vt:lpstr>
      <vt:lpstr>8.3 The Principle of Conservation of Linear Momentum</vt:lpstr>
      <vt:lpstr>Collisions</vt:lpstr>
      <vt:lpstr>PowerPoint Presentation</vt:lpstr>
      <vt:lpstr>Collisions in One Dimension</vt:lpstr>
    </vt:vector>
  </TitlesOfParts>
  <Company>Winthrop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 Impulse and Momentum</dc:title>
  <dc:creator>visitor</dc:creator>
  <cp:lastModifiedBy>Maheswaranathan, Ponn</cp:lastModifiedBy>
  <cp:revision>36</cp:revision>
  <dcterms:created xsi:type="dcterms:W3CDTF">2003-10-07T18:36:41Z</dcterms:created>
  <dcterms:modified xsi:type="dcterms:W3CDTF">2020-10-09T12:44:06Z</dcterms:modified>
</cp:coreProperties>
</file>