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0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1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4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9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5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0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1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3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5" t="11420"/>
          <a:stretch/>
        </p:blipFill>
        <p:spPr bwMode="auto">
          <a:xfrm>
            <a:off x="304800" y="893064"/>
            <a:ext cx="8759870" cy="465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24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3" t="12000"/>
          <a:stretch/>
        </p:blipFill>
        <p:spPr bwMode="auto">
          <a:xfrm>
            <a:off x="256032" y="1072896"/>
            <a:ext cx="8753775" cy="4626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062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Winthrop Guest Account</dc:creator>
  <cp:lastModifiedBy>Winthrop Guest Account</cp:lastModifiedBy>
  <cp:revision>3</cp:revision>
  <dcterms:created xsi:type="dcterms:W3CDTF">2017-10-05T19:06:28Z</dcterms:created>
  <dcterms:modified xsi:type="dcterms:W3CDTF">2017-10-05T19:11:30Z</dcterms:modified>
</cp:coreProperties>
</file>