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8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520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87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1106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84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7010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35413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1999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95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7533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5000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0815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8374C1-7A98-49B4-8BB4-533DD1F7AE4D}" type="datetimeFigureOut">
              <a:rPr lang="en-US" smtClean="0"/>
              <a:t>10/5/2017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5CE7D-4013-4CD1-882F-2CB8E9D298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3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22" t="11582"/>
          <a:stretch/>
        </p:blipFill>
        <p:spPr bwMode="auto">
          <a:xfrm>
            <a:off x="381000" y="880872"/>
            <a:ext cx="8525310" cy="451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42408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3" t="11091"/>
          <a:stretch/>
        </p:blipFill>
        <p:spPr bwMode="auto">
          <a:xfrm>
            <a:off x="341376" y="1014984"/>
            <a:ext cx="8350116" cy="4471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290620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On-screen Show (4:3)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Winthrop Guest Account</dc:creator>
  <cp:lastModifiedBy>Winthrop Guest Account</cp:lastModifiedBy>
  <cp:revision>2</cp:revision>
  <dcterms:created xsi:type="dcterms:W3CDTF">2017-10-05T19:06:28Z</dcterms:created>
  <dcterms:modified xsi:type="dcterms:W3CDTF">2017-10-05T19:10:16Z</dcterms:modified>
</cp:coreProperties>
</file>