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4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7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0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0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3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8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7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8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1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3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4A4DB-AC1A-C641-B2B9-5BDB7FC4987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9BBB-7F83-C449-8CB2-38D7013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550"/>
            <a:ext cx="7772400" cy="1470025"/>
          </a:xfrm>
        </p:spPr>
        <p:txBody>
          <a:bodyPr>
            <a:noAutofit/>
          </a:bodyPr>
          <a:lstStyle/>
          <a:p>
            <a:r>
              <a:rPr lang="en-US" sz="3400" dirty="0" smtClean="0"/>
              <a:t>Welcome to Virtual </a:t>
            </a:r>
            <a:r>
              <a:rPr lang="en-US" sz="3400" dirty="0"/>
              <a:t>Office Hours </a:t>
            </a:r>
            <a:br>
              <a:rPr lang="en-US" sz="3400" dirty="0"/>
            </a:br>
            <a:r>
              <a:rPr lang="en-US" sz="3400" dirty="0" smtClean="0"/>
              <a:t>CHEM523:  Biochemistry I</a:t>
            </a:r>
            <a:br>
              <a:rPr lang="en-US" sz="3400" dirty="0" smtClean="0"/>
            </a:br>
            <a:r>
              <a:rPr lang="en-US" sz="3400" dirty="0" smtClean="0"/>
              <a:t>Sunday, </a:t>
            </a:r>
            <a:r>
              <a:rPr lang="en-US" sz="3400" smtClean="0"/>
              <a:t>16 February, </a:t>
            </a:r>
            <a:r>
              <a:rPr lang="en-US" sz="3400" dirty="0" smtClean="0"/>
              <a:t>2014</a:t>
            </a:r>
            <a:endParaRPr 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456666" y="2223378"/>
            <a:ext cx="422362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There’s no real plan here, you just ask me questions…if no one has any questions, I’ll leave you to your studies.  </a:t>
            </a:r>
          </a:p>
          <a:p>
            <a:endParaRPr lang="en-US" dirty="0"/>
          </a:p>
          <a:p>
            <a:r>
              <a:rPr lang="en-US" dirty="0" smtClean="0"/>
              <a:t>If you aren’t actively speaking, </a:t>
            </a:r>
            <a:r>
              <a:rPr lang="en-US" b="1" u="sng" dirty="0" smtClean="0"/>
              <a:t>Please Press the MUTE BUTTON </a:t>
            </a:r>
            <a:r>
              <a:rPr lang="en-US" dirty="0" smtClean="0"/>
              <a:t>next to your name in the Listeners Window on the left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This will stop some dreadful feedback for all of us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If you have a question, press the “Raise Hand” button on the lower right of the Users window</a:t>
            </a:r>
          </a:p>
          <a:p>
            <a:endParaRPr lang="en-US" dirty="0"/>
          </a:p>
          <a:p>
            <a:r>
              <a:rPr lang="en-US" dirty="0" smtClean="0"/>
              <a:t>If you have no microphone, type a question in the chat window</a:t>
            </a:r>
          </a:p>
        </p:txBody>
      </p:sp>
      <p:pic>
        <p:nvPicPr>
          <p:cNvPr id="3" name="Picture 2" descr="bigfish_littlef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78" y="2819773"/>
            <a:ext cx="3825239" cy="306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0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97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Virtual Office Hours  CHEM523:  Biochemistry I Sunday, 16 February, 2014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CHEM523 Virtual Office Hours</dc:title>
  <dc:creator>Jason Hurlbert</dc:creator>
  <cp:lastModifiedBy>Jason Hurlbert</cp:lastModifiedBy>
  <cp:revision>14</cp:revision>
  <dcterms:created xsi:type="dcterms:W3CDTF">2013-01-30T01:19:42Z</dcterms:created>
  <dcterms:modified xsi:type="dcterms:W3CDTF">2014-02-16T21:27:27Z</dcterms:modified>
</cp:coreProperties>
</file>