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77" r:id="rId16"/>
    <p:sldId id="276" r:id="rId17"/>
    <p:sldId id="275" r:id="rId18"/>
    <p:sldId id="274" r:id="rId19"/>
    <p:sldId id="273" r:id="rId20"/>
    <p:sldId id="272" r:id="rId21"/>
    <p:sldId id="279" r:id="rId22"/>
    <p:sldId id="278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55" autoAdjust="0"/>
  </p:normalViewPr>
  <p:slideViewPr>
    <p:cSldViewPr>
      <p:cViewPr varScale="1">
        <p:scale>
          <a:sx n="79" d="100"/>
          <a:sy n="79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5238497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2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8202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905000"/>
            <a:ext cx="8820000" cy="21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0899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1219200"/>
            <a:ext cx="8820000" cy="330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28074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1795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1485469"/>
            <a:ext cx="8820000" cy="29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0095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83365"/>
            <a:ext cx="3558278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3242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820000" cy="222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1236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762000"/>
            <a:ext cx="8820000" cy="464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369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2768893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7693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1" y="291633"/>
            <a:ext cx="8820000" cy="56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8536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6" y="1143000"/>
            <a:ext cx="8820000" cy="3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2117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152400"/>
            <a:ext cx="297139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311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5291"/>
            <a:ext cx="2721865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5334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0238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0441"/>
            <a:ext cx="8820000" cy="41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55582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66800"/>
            <a:ext cx="8820000" cy="408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62023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1219200"/>
            <a:ext cx="8820000" cy="269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29251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8" y="1371600"/>
            <a:ext cx="8820000" cy="30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9.23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7691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820000" cy="461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4" y="28074"/>
            <a:ext cx="5334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1127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" y="1752600"/>
            <a:ext cx="8820000" cy="265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3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6366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619910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61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9" y="1828800"/>
            <a:ext cx="8820000" cy="25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89" y="28074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5636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4" y="304800"/>
            <a:ext cx="8460000" cy="571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4589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" y="1143000"/>
            <a:ext cx="8820000" cy="385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5334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501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676400"/>
            <a:ext cx="8820000" cy="206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9.9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47792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115</Words>
  <Application>Microsoft Office PowerPoint</Application>
  <PresentationFormat>On-screen Show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Fig 9.1</vt:lpstr>
      <vt:lpstr>Fig 9.2</vt:lpstr>
      <vt:lpstr>Fig 9.3</vt:lpstr>
      <vt:lpstr>Fig 9.4</vt:lpstr>
      <vt:lpstr>Fig 9.5</vt:lpstr>
      <vt:lpstr>Fig 9.6</vt:lpstr>
      <vt:lpstr>Fig 9.7</vt:lpstr>
      <vt:lpstr>Fig 9.8</vt:lpstr>
      <vt:lpstr>Fig 9.9</vt:lpstr>
      <vt:lpstr>Fig 9.10</vt:lpstr>
      <vt:lpstr>Fig 9.11</vt:lpstr>
      <vt:lpstr>Fig 9.12</vt:lpstr>
      <vt:lpstr>Fig 9.13</vt:lpstr>
      <vt:lpstr>Fig 9.14</vt:lpstr>
      <vt:lpstr>Fig 9.15</vt:lpstr>
      <vt:lpstr>Fig 9.16</vt:lpstr>
      <vt:lpstr>Fig 9.17</vt:lpstr>
      <vt:lpstr>Fig 9.18</vt:lpstr>
      <vt:lpstr>Fig 9.19</vt:lpstr>
      <vt:lpstr>Fig 9.20</vt:lpstr>
      <vt:lpstr>Fig 9.21</vt:lpstr>
      <vt:lpstr>Fig 9.22</vt:lpstr>
      <vt:lpstr>Fig 9.23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9.1</dc:title>
  <dc:creator>Simon Watkins</dc:creator>
  <cp:lastModifiedBy>Simon Watkins</cp:lastModifiedBy>
  <cp:revision>4</cp:revision>
  <dcterms:created xsi:type="dcterms:W3CDTF">2006-08-16T00:00:00Z</dcterms:created>
  <dcterms:modified xsi:type="dcterms:W3CDTF">2016-10-12T09:39:20Z</dcterms:modified>
</cp:coreProperties>
</file>