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599"/>
            <a:ext cx="8820000" cy="24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6849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6316"/>
            <a:ext cx="555002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3717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762000"/>
            <a:ext cx="8820000" cy="48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4799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" y="762000"/>
            <a:ext cx="8820000" cy="492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4221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23999"/>
            <a:ext cx="8820000" cy="344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0561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81688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4864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20000" cy="54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3"/>
            <a:ext cx="585536" cy="288758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934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" y="1676400"/>
            <a:ext cx="8820000" cy="263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228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71307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2517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14663"/>
            <a:ext cx="8820000" cy="39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8555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0" y="1752600"/>
            <a:ext cx="8820000" cy="31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8.2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1957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58" y="183365"/>
            <a:ext cx="624430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119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485"/>
            <a:ext cx="3790555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511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189467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" y="36512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2331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79358"/>
            <a:ext cx="8820000" cy="371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6739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88924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0215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78" y="316517"/>
            <a:ext cx="345926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1050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351747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8.9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030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Fig 8.1</vt:lpstr>
      <vt:lpstr>Fig 8.2</vt:lpstr>
      <vt:lpstr>Fig 8.3</vt:lpstr>
      <vt:lpstr>Fig 8.4</vt:lpstr>
      <vt:lpstr>Fig 8.5</vt:lpstr>
      <vt:lpstr>Fig 8.6</vt:lpstr>
      <vt:lpstr>Fig 8.7</vt:lpstr>
      <vt:lpstr>Fig 8.8</vt:lpstr>
      <vt:lpstr>Fig 8.9</vt:lpstr>
      <vt:lpstr>Fig 8.10</vt:lpstr>
      <vt:lpstr>Fig 8.11</vt:lpstr>
      <vt:lpstr>Fig 8.12</vt:lpstr>
      <vt:lpstr>Fig 8.13</vt:lpstr>
      <vt:lpstr>Fig 8.14</vt:lpstr>
      <vt:lpstr>Fig 8.15</vt:lpstr>
      <vt:lpstr>Fig 8.16</vt:lpstr>
      <vt:lpstr>Fig 8.17</vt:lpstr>
      <vt:lpstr>Fig 8.18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8.1</dc:title>
  <dc:creator>Simon Watkins</dc:creator>
  <cp:lastModifiedBy>Simon Watkins</cp:lastModifiedBy>
  <cp:revision>4</cp:revision>
  <dcterms:created xsi:type="dcterms:W3CDTF">2006-08-16T00:00:00Z</dcterms:created>
  <dcterms:modified xsi:type="dcterms:W3CDTF">2016-09-28T08:36:05Z</dcterms:modified>
</cp:coreProperties>
</file>