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5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 autoAdjust="0"/>
    <p:restoredTop sz="86455" autoAdjust="0"/>
  </p:normalViewPr>
  <p:slideViewPr>
    <p:cSldViewPr>
      <p:cViewPr>
        <p:scale>
          <a:sx n="100" d="100"/>
          <a:sy n="100" d="100"/>
        </p:scale>
        <p:origin x="-81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136"/>
            <a:ext cx="70829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-1203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386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00100"/>
            <a:ext cx="8820000" cy="495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5221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1332"/>
            <a:ext cx="8820000" cy="17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9556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66800"/>
            <a:ext cx="8820000" cy="395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4451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57200"/>
            <a:ext cx="202861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4961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" y="914400"/>
            <a:ext cx="8820000" cy="448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2494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325265"/>
            <a:ext cx="8546763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6637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1447800"/>
            <a:ext cx="8820000" cy="296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826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7" y="485775"/>
            <a:ext cx="8820000" cy="553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787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447800"/>
            <a:ext cx="8820000" cy="39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5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2001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57200"/>
            <a:ext cx="2822446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9388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6246"/>
            <a:ext cx="3931226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5101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67824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17.20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3025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" y="609600"/>
            <a:ext cx="8820000" cy="523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004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36246"/>
            <a:ext cx="347748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4495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2400"/>
            <a:ext cx="330220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0427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278304"/>
            <a:ext cx="8820000" cy="581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175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304800"/>
            <a:ext cx="4873065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6629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609600"/>
            <a:ext cx="8820000" cy="53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4063" y="-7543800"/>
            <a:ext cx="8820000" cy="53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" y="9525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17.5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8483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20000" cy="30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98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6" y="1752600"/>
            <a:ext cx="8820000" cy="25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1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2420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533400"/>
            <a:ext cx="8820000" cy="514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1520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04800"/>
            <a:ext cx="274436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17.9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467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Fig 17.1</vt:lpstr>
      <vt:lpstr>Fig 17.2</vt:lpstr>
      <vt:lpstr>Fig 17.3</vt:lpstr>
      <vt:lpstr>Fig 17.4</vt:lpstr>
      <vt:lpstr>Fig 17.5</vt:lpstr>
      <vt:lpstr>Fig 17.6</vt:lpstr>
      <vt:lpstr>Fig 17.7</vt:lpstr>
      <vt:lpstr>Fig 17.8</vt:lpstr>
      <vt:lpstr>Fig 17.9</vt:lpstr>
      <vt:lpstr>Fig 17.10</vt:lpstr>
      <vt:lpstr>Fig 17.11</vt:lpstr>
      <vt:lpstr>Fig 17.12</vt:lpstr>
      <vt:lpstr>Fig 17.13</vt:lpstr>
      <vt:lpstr>Fig 17.14</vt:lpstr>
      <vt:lpstr>Fig 17.15</vt:lpstr>
      <vt:lpstr>Fig 17.16</vt:lpstr>
      <vt:lpstr>Fig 17.17</vt:lpstr>
      <vt:lpstr>Fig 17.18</vt:lpstr>
      <vt:lpstr>Fig 17.19</vt:lpstr>
      <vt:lpstr>Fig 17.20</vt:lpstr>
      <vt:lpstr>Fig 17.21</vt:lpstr>
      <vt:lpstr>Fig 17.22</vt:lpstr>
      <vt:lpstr>Fig 17.23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17.1</dc:title>
  <dc:creator>Simon Watkins</dc:creator>
  <cp:lastModifiedBy>Simon Watkins</cp:lastModifiedBy>
  <cp:revision>6</cp:revision>
  <dcterms:created xsi:type="dcterms:W3CDTF">2006-08-16T00:00:00Z</dcterms:created>
  <dcterms:modified xsi:type="dcterms:W3CDTF">2016-10-13T09:10:31Z</dcterms:modified>
</cp:coreProperties>
</file>