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58" r:id="rId17"/>
    <p:sldId id="260" r:id="rId18"/>
    <p:sldId id="280" r:id="rId19"/>
    <p:sldId id="279" r:id="rId20"/>
    <p:sldId id="278" r:id="rId21"/>
    <p:sldId id="277" r:id="rId22"/>
    <p:sldId id="276" r:id="rId23"/>
    <p:sldId id="275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412041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6517"/>
            <a:ext cx="6567992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6" y="1219200"/>
            <a:ext cx="8820000" cy="33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9" y="1981200"/>
            <a:ext cx="8820000" cy="23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5" y="1828800"/>
            <a:ext cx="8820000" cy="27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37794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4" y="762000"/>
            <a:ext cx="8820000" cy="50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1" y="1820779"/>
            <a:ext cx="8820000" cy="308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42258" cy="2286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04800"/>
            <a:ext cx="625101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1038724"/>
            <a:ext cx="8820000" cy="397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36086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820000" cy="421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2032"/>
            <a:ext cx="685800" cy="306306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6703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84" y="304800"/>
            <a:ext cx="416665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1" y="1371600"/>
            <a:ext cx="8820000" cy="41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5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77334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685800"/>
            <a:ext cx="8820000" cy="50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8680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" y="1828800"/>
            <a:ext cx="8820000" cy="2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21146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365"/>
            <a:ext cx="4470389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30" y="-802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3945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609600"/>
            <a:ext cx="8820000" cy="52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295400"/>
            <a:ext cx="8820000" cy="34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" y="990600"/>
            <a:ext cx="8820000" cy="406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914400"/>
            <a:ext cx="8820000" cy="32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828800"/>
            <a:ext cx="8820000" cy="17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10.1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057400"/>
            <a:ext cx="8820000" cy="223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83365"/>
            <a:ext cx="1601215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295400"/>
            <a:ext cx="8820000" cy="30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10.8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323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120</Words>
  <Application>Microsoft Office PowerPoint</Application>
  <PresentationFormat>On-screen Show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Fig 10.1</vt:lpstr>
      <vt:lpstr>Fig 10.2</vt:lpstr>
      <vt:lpstr>Fig 10.3</vt:lpstr>
      <vt:lpstr>Fig 10.4</vt:lpstr>
      <vt:lpstr>Fig 10.5</vt:lpstr>
      <vt:lpstr>Table 10.1</vt:lpstr>
      <vt:lpstr>Fig 10.6</vt:lpstr>
      <vt:lpstr>Fig 10.7</vt:lpstr>
      <vt:lpstr>Fig 10.8</vt:lpstr>
      <vt:lpstr>Fig 10.9</vt:lpstr>
      <vt:lpstr>Fig 10.10</vt:lpstr>
      <vt:lpstr>Fig 10.11</vt:lpstr>
      <vt:lpstr>Fig 10.12</vt:lpstr>
      <vt:lpstr>Fig 10.13</vt:lpstr>
      <vt:lpstr>Fig 10.14</vt:lpstr>
      <vt:lpstr>Fig 10.15</vt:lpstr>
      <vt:lpstr>Fig 10.16</vt:lpstr>
      <vt:lpstr>Fig 10.17</vt:lpstr>
      <vt:lpstr>Fig 10.18</vt:lpstr>
      <vt:lpstr>Fig 10.19</vt:lpstr>
      <vt:lpstr>Fig 10.20</vt:lpstr>
      <vt:lpstr>Fig 10.21</vt:lpstr>
      <vt:lpstr>Fig 10.22</vt:lpstr>
      <vt:lpstr>Fig 10.23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10.1</dc:title>
  <dc:creator>Simon Watkins</dc:creator>
  <cp:lastModifiedBy>Simon Watkins</cp:lastModifiedBy>
  <cp:revision>11</cp:revision>
  <dcterms:created xsi:type="dcterms:W3CDTF">2006-08-16T00:00:00Z</dcterms:created>
  <dcterms:modified xsi:type="dcterms:W3CDTF">2016-10-12T09:43:15Z</dcterms:modified>
</cp:coreProperties>
</file>