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0C126-5248-4D99-9316-8A07ABBD5861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44497-D752-48C1-99E6-F2A164E65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0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4504"/>
            <a:ext cx="7684148" cy="548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16042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1.1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99824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3365"/>
            <a:ext cx="392619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5334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1.9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2519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976273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886"/>
            <a:ext cx="762000" cy="217714"/>
          </a:xfrm>
        </p:spPr>
        <p:txBody>
          <a:bodyPr>
            <a:normAutofit fontScale="90000"/>
          </a:bodyPr>
          <a:lstStyle/>
          <a:p>
            <a:r>
              <a:rPr lang="en-GB" sz="1000" dirty="0" smtClean="0"/>
              <a:t>Fig 1.1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1131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6" y="533400"/>
            <a:ext cx="821521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657" y="0"/>
            <a:ext cx="805543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11318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80000" cy="453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10886"/>
            <a:ext cx="620485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1.3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65932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80000" cy="459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886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1.4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04655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0" y="352479"/>
            <a:ext cx="8535217" cy="566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" y="0"/>
            <a:ext cx="5334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1.5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3225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9486"/>
            <a:ext cx="8760617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6" y="7711"/>
            <a:ext cx="5334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1.6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0402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6517"/>
            <a:ext cx="5968394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1.7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1538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3" y="1905000"/>
            <a:ext cx="8280000" cy="267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1.8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16664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50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Table 1.1</vt:lpstr>
      <vt:lpstr>Fig 1.1</vt:lpstr>
      <vt:lpstr>Fig 1.2</vt:lpstr>
      <vt:lpstr>Fig 1.3</vt:lpstr>
      <vt:lpstr>Fig 1.4</vt:lpstr>
      <vt:lpstr>Fig 1.5</vt:lpstr>
      <vt:lpstr>Fig 1.6</vt:lpstr>
      <vt:lpstr>Fig 1.7</vt:lpstr>
      <vt:lpstr>Fig 1.8</vt:lpstr>
      <vt:lpstr>Fig 1.9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Watkins</dc:creator>
  <cp:lastModifiedBy>Simon Watkins</cp:lastModifiedBy>
  <cp:revision>6</cp:revision>
  <dcterms:created xsi:type="dcterms:W3CDTF">2006-08-16T00:00:00Z</dcterms:created>
  <dcterms:modified xsi:type="dcterms:W3CDTF">2016-10-12T09:01:58Z</dcterms:modified>
</cp:coreProperties>
</file>