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080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979" y="565512"/>
            <a:ext cx="7193759" cy="461665"/>
          </a:xfrm>
          <a:prstGeom prst="rect">
            <a:avLst/>
          </a:prstGeom>
          <a:solidFill>
            <a:schemeClr val="bg2">
              <a:lumMod val="50000"/>
              <a:alpha val="62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Sedimentary Rocks and Environments I</a:t>
            </a:r>
            <a:endParaRPr lang="en-US" sz="2400" dirty="0">
              <a:solidFill>
                <a:schemeClr val="accent5">
                  <a:lumMod val="20000"/>
                  <a:lumOff val="8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 Daley</dc:creator>
  <cp:lastModifiedBy>Gwen Daley</cp:lastModifiedBy>
  <cp:revision>5</cp:revision>
  <dcterms:created xsi:type="dcterms:W3CDTF">2011-01-03T01:00:58Z</dcterms:created>
  <dcterms:modified xsi:type="dcterms:W3CDTF">2011-01-03T01:14:13Z</dcterms:modified>
</cp:coreProperties>
</file>