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6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Proterozoic </a:t>
            </a:r>
            <a:r>
              <a:rPr lang="en-US" sz="240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Earth History I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6</cp:revision>
  <dcterms:created xsi:type="dcterms:W3CDTF">2011-01-03T01:00:58Z</dcterms:created>
  <dcterms:modified xsi:type="dcterms:W3CDTF">2011-01-03T01:17:16Z</dcterms:modified>
</cp:coreProperties>
</file>