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080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979" y="565512"/>
            <a:ext cx="7193759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73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Mesozoic Earth History I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 Daley</dc:creator>
  <cp:lastModifiedBy>Gwen Daley</cp:lastModifiedBy>
  <cp:revision>16</cp:revision>
  <dcterms:created xsi:type="dcterms:W3CDTF">2011-01-03T01:00:58Z</dcterms:created>
  <dcterms:modified xsi:type="dcterms:W3CDTF">2011-01-03T01:28:39Z</dcterms:modified>
</cp:coreProperties>
</file>