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docProps/app.xml" ContentType="application/vnd.openxmlformats-officedocument.extended-properties+xml"/>
  <Default Extension="rels" ContentType="application/vnd.openxmlformats-package.relationship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4F8AE-426F-432E-AFF4-638C09995B0F}" type="datetimeFigureOut">
              <a:rPr lang="en-US" smtClean="0"/>
              <a:t>1/2/11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F77B8-67B1-46F2-9093-B9710EB1BE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3979" y="565512"/>
            <a:ext cx="7193759" cy="461665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56000"/>
                </a:schemeClr>
              </a:gs>
              <a:gs pos="35000">
                <a:schemeClr val="accent3">
                  <a:tint val="37000"/>
                  <a:satMod val="300000"/>
                  <a:alpha val="56000"/>
                </a:schemeClr>
              </a:gs>
              <a:gs pos="100000">
                <a:schemeClr val="accent3">
                  <a:tint val="15000"/>
                  <a:satMod val="350000"/>
                  <a:alpha val="56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The Hadean and Archean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Winthrop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Gwen Daley</dc:creator>
  <cp:lastModifiedBy>Gwen Daley</cp:lastModifiedBy>
  <cp:revision>2</cp:revision>
  <dcterms:created xsi:type="dcterms:W3CDTF">2011-01-03T01:00:58Z</dcterms:created>
  <dcterms:modified xsi:type="dcterms:W3CDTF">2011-01-03T01:06:39Z</dcterms:modified>
</cp:coreProperties>
</file>