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49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800000"/>
                </a:solidFill>
                <a:latin typeface="Arial"/>
                <a:cs typeface="Arial"/>
              </a:rPr>
              <a:t>Life on Earth: Evolution</a:t>
            </a:r>
            <a:endParaRPr lang="en-US" sz="2400" dirty="0">
              <a:solidFill>
                <a:srgbClr val="8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17</cp:revision>
  <dcterms:created xsi:type="dcterms:W3CDTF">2011-01-03T01:00:58Z</dcterms:created>
  <dcterms:modified xsi:type="dcterms:W3CDTF">2011-01-03T01:30:19Z</dcterms:modified>
</cp:coreProperties>
</file>