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285197"/>
            <a:ext cx="7193759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Paleozoic Earth History III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14</cp:revision>
  <dcterms:created xsi:type="dcterms:W3CDTF">2011-01-03T01:43:27Z</dcterms:created>
  <dcterms:modified xsi:type="dcterms:W3CDTF">2011-01-03T01:45:17Z</dcterms:modified>
</cp:coreProperties>
</file>