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4131E82D-180E-469D-9EAD-9FEF3C3BF92F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DD17711-C27D-4F2C-ADFC-8A6DF468F97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44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553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7542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83555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1923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362701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3070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9972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98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943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571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1744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782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808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155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06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526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AE6853-A508-42B2-A2AC-B56123578BA7}" type="datetimeFigureOut">
              <a:rPr lang="en-US" smtClean="0"/>
              <a:t>2/23/2024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3316E6FD-C117-4EA7-BF2C-26CC0A2E86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1880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Quiz 4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Comic Sans MS" panose="030F0702030302020204" pitchFamily="66" charset="0"/>
              </a:rPr>
              <a:t>02/23/2024</a:t>
            </a:r>
            <a:endParaRPr lang="en-US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31229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Chapter 25-Problem 31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 algn="just">
              <a:lnSpc>
                <a:spcPct val="150000"/>
              </a:lnSpc>
              <a:spcBef>
                <a:spcPts val="1440"/>
              </a:spcBef>
              <a:spcAft>
                <a:spcPts val="1440"/>
              </a:spcAft>
              <a:buNone/>
              <a:tabLst>
                <a:tab pos="114300" algn="dec"/>
              </a:tabLst>
            </a:pPr>
            <a:r>
              <a:rPr lang="en-US" sz="2800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31.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(I) What is the maximum power consumption of a 3.0-V portable CD player that draws a maximum of 270 mA of current?</a:t>
            </a:r>
            <a:endParaRPr lang="en-US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endParaRPr lang="en-US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81127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  <a:latin typeface="Comic Sans MS" panose="030F0702030302020204" pitchFamily="66" charset="0"/>
              </a:rPr>
              <a:t>Chapter 25-Problem </a:t>
            </a:r>
            <a:r>
              <a:rPr lang="en-US" dirty="0" smtClean="0">
                <a:solidFill>
                  <a:prstClr val="black"/>
                </a:solidFill>
                <a:latin typeface="Comic Sans MS" panose="030F0702030302020204" pitchFamily="66" charset="0"/>
              </a:rPr>
              <a:t>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873" y="2133600"/>
            <a:ext cx="10571739" cy="3777622"/>
          </a:xfrm>
        </p:spPr>
        <p:txBody>
          <a:bodyPr/>
          <a:lstStyle/>
          <a:p>
            <a:pPr marL="203200" marR="0" indent="-203200" algn="just">
              <a:lnSpc>
                <a:spcPct val="150000"/>
              </a:lnSpc>
              <a:spcBef>
                <a:spcPts val="1440"/>
              </a:spcBef>
              <a:spcAft>
                <a:spcPts val="1440"/>
              </a:spcAft>
              <a:tabLst>
                <a:tab pos="114300" algn="dec"/>
              </a:tabLst>
            </a:pPr>
            <a:r>
              <a:rPr lang="en-US" sz="2800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25.</a:t>
            </a:r>
            <a:r>
              <a:rPr lang="en-US" sz="28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(II) A length of wire is cut in half and the two lengths are wrapped together side by side to make a thicker wire. How does the resistance of this new combination compare to the resistance of the original wire?</a:t>
            </a:r>
            <a:endParaRPr lang="en-US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3772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mic Sans MS" panose="030F0702030302020204" pitchFamily="66" charset="0"/>
              </a:rPr>
              <a:t>Chapter 26 Problem 16</a:t>
            </a:r>
            <a:endParaRPr lang="en-US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0727" y="1419455"/>
            <a:ext cx="10229994" cy="3777622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 smtClean="0">
                <a:latin typeface="Comic Sans MS" panose="030F0702030302020204" pitchFamily="66" charset="0"/>
              </a:rPr>
              <a:t>16.	(II) Determine (a) the equivalent resistance of the circuit shown in Fig. 26–39, and (b) the voltage across each resistor.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26354" y="3308266"/>
            <a:ext cx="5493871" cy="24552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44981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</TotalTime>
  <Words>121</Words>
  <Application>Microsoft Office PowerPoint</Application>
  <PresentationFormat>Widescreen</PresentationFormat>
  <Paragraphs>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Century Gothic</vt:lpstr>
      <vt:lpstr>Comic Sans MS</vt:lpstr>
      <vt:lpstr>Times New Roman</vt:lpstr>
      <vt:lpstr>Wingdings 3</vt:lpstr>
      <vt:lpstr>Wisp</vt:lpstr>
      <vt:lpstr>Quiz 4</vt:lpstr>
      <vt:lpstr>Chapter 25-Problem 31</vt:lpstr>
      <vt:lpstr>Chapter 25-Problem 25</vt:lpstr>
      <vt:lpstr>Chapter 26 Problem 16</vt:lpstr>
    </vt:vector>
  </TitlesOfParts>
  <Company>Winthrop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Amir, Fatima Zohra</dc:creator>
  <cp:lastModifiedBy>Amir, Fatima Zohra</cp:lastModifiedBy>
  <cp:revision>5</cp:revision>
  <cp:lastPrinted>2024-02-20T18:18:40Z</cp:lastPrinted>
  <dcterms:created xsi:type="dcterms:W3CDTF">2024-02-20T18:10:39Z</dcterms:created>
  <dcterms:modified xsi:type="dcterms:W3CDTF">2024-02-23T17:57:44Z</dcterms:modified>
</cp:coreProperties>
</file>