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handoutMasterIdLst>
    <p:handoutMasterId r:id="rId7"/>
  </p:handoutMasterIdLst>
  <p:sldIdLst>
    <p:sldId id="256" r:id="rId2"/>
    <p:sldId id="261" r:id="rId3"/>
    <p:sldId id="258" r:id="rId4"/>
    <p:sldId id="262" r:id="rId5"/>
    <p:sldId id="260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05FC27-5301-460B-8F7C-988F2B67CE6F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31C8EB-D118-4411-8A63-9039DF15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8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2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8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0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83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52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921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0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93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3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1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2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3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7A4B21-F17A-4EC5-BEE0-562264D93C1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10232C-FF19-4986-9154-B271EF7E9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5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Quiz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8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9577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29-Chapter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90255"/>
            <a:ext cx="9601196" cy="4185613"/>
          </a:xfrm>
        </p:spPr>
        <p:txBody>
          <a:bodyPr/>
          <a:lstStyle/>
          <a:p>
            <a:r>
              <a:rPr lang="en-US" dirty="0"/>
              <a:t>29.	(II) In Fig. 24–23, suppose   (a) Determine the equivalent capacitance between points a and b.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  <a:r>
              <a:rPr lang="en-US" dirty="0"/>
              <a:t>=C</a:t>
            </a:r>
            <a:r>
              <a:rPr lang="en-US" baseline="-25000" dirty="0"/>
              <a:t>3</a:t>
            </a:r>
            <a:r>
              <a:rPr lang="en-US" dirty="0"/>
              <a:t>=C</a:t>
            </a:r>
            <a:r>
              <a:rPr lang="en-US" baseline="-25000" dirty="0"/>
              <a:t>4</a:t>
            </a:r>
            <a:r>
              <a:rPr lang="en-US" dirty="0"/>
              <a:t>=C. (b) Determine the charge on the capacitor C</a:t>
            </a:r>
            <a:r>
              <a:rPr lang="en-US" baseline="-25000" dirty="0"/>
              <a:t>4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3059204"/>
            <a:ext cx="1797402" cy="268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4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27 Chapter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marR="0" indent="-203200" algn="just">
              <a:lnSpc>
                <a:spcPct val="150000"/>
              </a:lnSpc>
              <a:spcBef>
                <a:spcPts val="1440"/>
              </a:spcBef>
              <a:spcAft>
                <a:spcPts val="1440"/>
              </a:spcAft>
              <a:tabLst>
                <a:tab pos="114300" algn="dec"/>
              </a:tabLs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(II) Consider three capacitors, of capacitance 3600 pF, 5800 pF, and 0.0100μF What maximum and minimum capacitance can you form from these? How do you make the connection in each case?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8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4-Chapter 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	(I) What is the resistance of a toaster if 120 V produces a current of 4.2 A?</a:t>
            </a:r>
          </a:p>
        </p:txBody>
      </p:sp>
    </p:spTree>
    <p:extLst>
      <p:ext uri="{BB962C8B-B14F-4D97-AF65-F5344CB8AC3E}">
        <p14:creationId xmlns:p14="http://schemas.microsoft.com/office/powerpoint/2010/main" val="382597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6-Chapter 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marR="0" indent="-203200" algn="just">
              <a:lnSpc>
                <a:spcPct val="150000"/>
              </a:lnSpc>
              <a:spcBef>
                <a:spcPts val="1440"/>
              </a:spcBef>
              <a:spcAft>
                <a:spcPts val="1440"/>
              </a:spcAft>
              <a:tabLst>
                <a:tab pos="114300" algn="dec"/>
              </a:tabLst>
            </a:pP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(II) A hair dryer draws 9.5 A when plugged into a 120-V line. (</a:t>
            </a:r>
            <a:r>
              <a:rPr lang="en-US" i="1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What is its resistance? (</a:t>
            </a:r>
            <a:r>
              <a:rPr lang="en-US" i="1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How much charge passes through it in 15 min? (Assume direct current.)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20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502</TotalTime>
  <Words>171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Times</vt:lpstr>
      <vt:lpstr>Times New Roman</vt:lpstr>
      <vt:lpstr>Organic</vt:lpstr>
      <vt:lpstr>Quiz 3</vt:lpstr>
      <vt:lpstr>Problem 29-Chapter 24</vt:lpstr>
      <vt:lpstr>Problem 27 Chapter 24</vt:lpstr>
      <vt:lpstr>Problem 4-Chapter 25</vt:lpstr>
      <vt:lpstr>Problem 6-Chapter 25</vt:lpstr>
    </vt:vector>
  </TitlesOfParts>
  <Company>Winthrop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4</dc:title>
  <dc:creator>Amir, Fatima Zohra</dc:creator>
  <cp:lastModifiedBy>Fatima</cp:lastModifiedBy>
  <cp:revision>13</cp:revision>
  <cp:lastPrinted>2023-03-01T15:47:56Z</cp:lastPrinted>
  <dcterms:created xsi:type="dcterms:W3CDTF">2022-03-01T18:36:47Z</dcterms:created>
  <dcterms:modified xsi:type="dcterms:W3CDTF">2024-02-16T13:08:59Z</dcterms:modified>
</cp:coreProperties>
</file>