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8" r:id="rId2"/>
    <p:sldId id="259" r:id="rId3"/>
    <p:sldId id="260" r:id="rId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7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6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0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6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725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456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31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1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80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67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12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6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5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4661C5-B256-4C0E-8DC6-7311C7EBC4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2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Quiz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PHYS212</a:t>
            </a:r>
          </a:p>
        </p:txBody>
      </p:sp>
    </p:spTree>
    <p:extLst>
      <p:ext uri="{BB962C8B-B14F-4D97-AF65-F5344CB8AC3E}">
        <p14:creationId xmlns:p14="http://schemas.microsoft.com/office/powerpoint/2010/main" val="382577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Chapter 21 Problem 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28.	(II) Determine the magnitude and direction of the electric field at a point midway between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8.0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 and a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+5.8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charge 8.0 cm apart. Assume no other charges are nearby.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752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63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6E25-6A80-425D-A18C-AB62456C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Chapter 21 Problem 38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B528A3-58BD-4CA8-89BA-AA376D044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38.	(II) (a) Determine the electric field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b="1" dirty="0">
                    <a:latin typeface="Comic Sans MS" panose="030F0702030302020204" pitchFamily="66" charset="0"/>
                  </a:rPr>
                  <a:t> </a:t>
                </a:r>
                <a:r>
                  <a:rPr lang="en-US" dirty="0">
                    <a:latin typeface="Comic Sans MS" panose="030F0702030302020204" pitchFamily="66" charset="0"/>
                  </a:rPr>
                  <a:t>at the origin 0 in Fig. 21–59 due to the two charges at A and B.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B528A3-58BD-4CA8-89BA-AA376D044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E4743EC-1E7E-4D9E-81E2-9F3BF57C1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703" y="3631615"/>
            <a:ext cx="2441196" cy="21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7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663</TotalTime>
  <Words>85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Cambria Math</vt:lpstr>
      <vt:lpstr>Comic Sans MS</vt:lpstr>
      <vt:lpstr>Garamond</vt:lpstr>
      <vt:lpstr>Organic</vt:lpstr>
      <vt:lpstr>Quiz 2</vt:lpstr>
      <vt:lpstr>Chapter 21 Problem 28</vt:lpstr>
      <vt:lpstr>Chapter 21 Problem 38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</dc:creator>
  <cp:lastModifiedBy>Fatima</cp:lastModifiedBy>
  <cp:revision>14</cp:revision>
  <cp:lastPrinted>2024-01-25T15:01:19Z</cp:lastPrinted>
  <dcterms:created xsi:type="dcterms:W3CDTF">2022-02-17T16:51:45Z</dcterms:created>
  <dcterms:modified xsi:type="dcterms:W3CDTF">2024-01-26T12:56:13Z</dcterms:modified>
</cp:coreProperties>
</file>