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37"/>
  </p:notesMasterIdLst>
  <p:handoutMasterIdLst>
    <p:handoutMasterId r:id="rId38"/>
  </p:handoutMasterIdLst>
  <p:sldIdLst>
    <p:sldId id="261" r:id="rId4"/>
    <p:sldId id="273" r:id="rId5"/>
    <p:sldId id="257" r:id="rId6"/>
    <p:sldId id="258" r:id="rId7"/>
    <p:sldId id="259" r:id="rId8"/>
    <p:sldId id="260" r:id="rId9"/>
    <p:sldId id="272" r:id="rId10"/>
    <p:sldId id="262" r:id="rId11"/>
    <p:sldId id="263" r:id="rId12"/>
    <p:sldId id="264" r:id="rId13"/>
    <p:sldId id="265" r:id="rId14"/>
    <p:sldId id="266" r:id="rId15"/>
    <p:sldId id="267" r:id="rId16"/>
    <p:sldId id="268" r:id="rId17"/>
    <p:sldId id="269" r:id="rId18"/>
    <p:sldId id="270" r:id="rId19"/>
    <p:sldId id="271" r:id="rId20"/>
    <p:sldId id="274" r:id="rId21"/>
    <p:sldId id="275" r:id="rId22"/>
    <p:sldId id="276" r:id="rId23"/>
    <p:sldId id="277" r:id="rId24"/>
    <p:sldId id="278" r:id="rId25"/>
    <p:sldId id="279" r:id="rId26"/>
    <p:sldId id="280" r:id="rId27"/>
    <p:sldId id="281" r:id="rId28"/>
    <p:sldId id="282" r:id="rId29"/>
    <p:sldId id="283" r:id="rId30"/>
    <p:sldId id="284" r:id="rId31"/>
    <p:sldId id="286" r:id="rId32"/>
    <p:sldId id="287" r:id="rId33"/>
    <p:sldId id="288" r:id="rId34"/>
    <p:sldId id="289" r:id="rId35"/>
    <p:sldId id="290" r:id="rId3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72" autoAdjust="0"/>
    <p:restoredTop sz="94660"/>
  </p:normalViewPr>
  <p:slideViewPr>
    <p:cSldViewPr snapToGrid="0">
      <p:cViewPr varScale="1">
        <p:scale>
          <a:sx n="69" d="100"/>
          <a:sy n="69" d="100"/>
        </p:scale>
        <p:origin x="58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image" Target="../media/image3.emf"/><Relationship Id="rId4"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C834790-565D-4E64-B737-7FB9A7960BD2}" type="datetimeFigureOut">
              <a:rPr lang="en-US" smtClean="0"/>
              <a:t>4/3/2024</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BC6C9D5-F131-4D8A-ADEB-D5AA3EB32AD2}" type="slidenum">
              <a:rPr lang="en-US" smtClean="0"/>
              <a:t>‹#›</a:t>
            </a:fld>
            <a:endParaRPr lang="en-US"/>
          </a:p>
        </p:txBody>
      </p:sp>
    </p:spTree>
    <p:extLst>
      <p:ext uri="{BB962C8B-B14F-4D97-AF65-F5344CB8AC3E}">
        <p14:creationId xmlns:p14="http://schemas.microsoft.com/office/powerpoint/2010/main" val="23865100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66EE0F4-FD53-4EBB-B543-C300D7D8A7FF}" type="datetimeFigureOut">
              <a:rPr lang="en-US" smtClean="0"/>
              <a:t>4/3/2024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E1EAFE7-8998-4958-AA36-F09146827B9A}" type="slidenum">
              <a:rPr lang="en-US" smtClean="0"/>
              <a:t>‹#›</a:t>
            </a:fld>
            <a:endParaRPr lang="en-US"/>
          </a:p>
        </p:txBody>
      </p:sp>
    </p:spTree>
    <p:extLst>
      <p:ext uri="{BB962C8B-B14F-4D97-AF65-F5344CB8AC3E}">
        <p14:creationId xmlns:p14="http://schemas.microsoft.com/office/powerpoint/2010/main" val="3178683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62068">
              <a:defRPr>
                <a:solidFill>
                  <a:schemeClr val="tx1"/>
                </a:solidFill>
                <a:latin typeface="Calibri" panose="020F0502020204030204" pitchFamily="34" charset="0"/>
                <a:ea typeface="MS PGothic" panose="020B0600070205080204" pitchFamily="34" charset="-128"/>
              </a:defRPr>
            </a:lvl1pPr>
            <a:lvl2pPr marL="855214" indent="-328528" defTabSz="1062068">
              <a:defRPr>
                <a:solidFill>
                  <a:schemeClr val="tx1"/>
                </a:solidFill>
                <a:latin typeface="Calibri" panose="020F0502020204030204" pitchFamily="34" charset="0"/>
                <a:ea typeface="MS PGothic" panose="020B0600070205080204" pitchFamily="34" charset="-128"/>
              </a:defRPr>
            </a:lvl2pPr>
            <a:lvl3pPr marL="1317586" indent="-260737" defTabSz="1062068">
              <a:defRPr>
                <a:solidFill>
                  <a:schemeClr val="tx1"/>
                </a:solidFill>
                <a:latin typeface="Calibri" panose="020F0502020204030204" pitchFamily="34" charset="0"/>
                <a:ea typeface="MS PGothic" panose="020B0600070205080204" pitchFamily="34" charset="-128"/>
              </a:defRPr>
            </a:lvl3pPr>
            <a:lvl4pPr marL="1846012" indent="-260737" defTabSz="1062068">
              <a:defRPr>
                <a:solidFill>
                  <a:schemeClr val="tx1"/>
                </a:solidFill>
                <a:latin typeface="Calibri" panose="020F0502020204030204" pitchFamily="34" charset="0"/>
                <a:ea typeface="MS PGothic" panose="020B0600070205080204" pitchFamily="34" charset="-128"/>
              </a:defRPr>
            </a:lvl4pPr>
            <a:lvl5pPr marL="2374438" indent="-260737" defTabSz="1062068">
              <a:defRPr>
                <a:solidFill>
                  <a:schemeClr val="tx1"/>
                </a:solidFill>
                <a:latin typeface="Calibri" panose="020F0502020204030204" pitchFamily="34" charset="0"/>
                <a:ea typeface="MS PGothic" panose="020B0600070205080204" pitchFamily="34" charset="-128"/>
              </a:defRPr>
            </a:lvl5pPr>
            <a:lvl6pPr marL="2875052" indent="-260737" defTabSz="106206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375666" indent="-260737" defTabSz="106206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876279" indent="-260737" defTabSz="106206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4376892" indent="-260737" defTabSz="106206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fontAlgn="base">
              <a:spcBef>
                <a:spcPct val="0"/>
              </a:spcBef>
              <a:spcAft>
                <a:spcPct val="0"/>
              </a:spcAft>
              <a:defRPr/>
            </a:pPr>
            <a:fld id="{EC9B42A4-FA1E-4F9D-9784-0F15DFAB8A2B}" type="slidenum">
              <a:rPr lang="en-US" altLang="en-US">
                <a:solidFill>
                  <a:srgbClr val="000000"/>
                </a:solidFill>
                <a:latin typeface="Arial" panose="020B0604020202020204" pitchFamily="34" charset="0"/>
              </a:rPr>
              <a:pPr fontAlgn="base">
                <a:spcBef>
                  <a:spcPct val="0"/>
                </a:spcBef>
                <a:spcAft>
                  <a:spcPct val="0"/>
                </a:spcAft>
                <a:defRPr/>
              </a:pPr>
              <a:t>1</a:t>
            </a:fld>
            <a:endParaRPr lang="en-US" altLang="en-US">
              <a:solidFill>
                <a:srgbClr val="000000"/>
              </a:solidFill>
              <a:latin typeface="Arial" panose="020B0604020202020204" pitchFamily="34" charset="0"/>
            </a:endParaRPr>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Chapter 32 opener. Reflection from still water, as from a glass mirror, can be analyzed using the ray model of light. Is this picture right side up? How can you tell? What are the clues? Notice the people and position of the Sun. Ray diagrams, which we will learn to draw in this Chapter, can provide the answer. See Example 32–3. In this first Chapter on light and optics, we use the ray model of light to understand the formation of images by mirrors, both plane and curved (spherical). We also begin our study of refraction—how light rays bend when they go from one medium to another—which prepares us for our study in the next Chapter of lenses, which are the crucial part of so many optical instruments.</a:t>
            </a:r>
          </a:p>
        </p:txBody>
      </p:sp>
    </p:spTree>
    <p:extLst>
      <p:ext uri="{BB962C8B-B14F-4D97-AF65-F5344CB8AC3E}">
        <p14:creationId xmlns:p14="http://schemas.microsoft.com/office/powerpoint/2010/main" val="823967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50603">
              <a:defRPr>
                <a:solidFill>
                  <a:schemeClr val="tx1"/>
                </a:solidFill>
                <a:latin typeface="Calibri" panose="020F0502020204030204" pitchFamily="34" charset="0"/>
                <a:ea typeface="MS PGothic" panose="020B0600070205080204" pitchFamily="34" charset="-128"/>
              </a:defRPr>
            </a:lvl1pPr>
            <a:lvl2pPr marL="844903" indent="-324701" defTabSz="1050603">
              <a:defRPr>
                <a:solidFill>
                  <a:schemeClr val="tx1"/>
                </a:solidFill>
                <a:latin typeface="Calibri" panose="020F0502020204030204" pitchFamily="34" charset="0"/>
                <a:ea typeface="MS PGothic" panose="020B0600070205080204" pitchFamily="34" charset="-128"/>
              </a:defRPr>
            </a:lvl2pPr>
            <a:lvl3pPr marL="1302205" indent="-256699" defTabSz="1050603">
              <a:defRPr>
                <a:solidFill>
                  <a:schemeClr val="tx1"/>
                </a:solidFill>
                <a:latin typeface="Calibri" panose="020F0502020204030204" pitchFamily="34" charset="0"/>
                <a:ea typeface="MS PGothic" panose="020B0600070205080204" pitchFamily="34" charset="-128"/>
              </a:defRPr>
            </a:lvl3pPr>
            <a:lvl4pPr marL="1825806" indent="-256699" defTabSz="1050603">
              <a:defRPr>
                <a:solidFill>
                  <a:schemeClr val="tx1"/>
                </a:solidFill>
                <a:latin typeface="Calibri" panose="020F0502020204030204" pitchFamily="34" charset="0"/>
                <a:ea typeface="MS PGothic" panose="020B0600070205080204" pitchFamily="34" charset="-128"/>
              </a:defRPr>
            </a:lvl4pPr>
            <a:lvl5pPr marL="2347709" indent="-256699" defTabSz="1050603">
              <a:defRPr>
                <a:solidFill>
                  <a:schemeClr val="tx1"/>
                </a:solidFill>
                <a:latin typeface="Calibri" panose="020F0502020204030204" pitchFamily="34" charset="0"/>
                <a:ea typeface="MS PGothic" panose="020B0600070205080204" pitchFamily="34" charset="-128"/>
              </a:defRPr>
            </a:lvl5pPr>
            <a:lvl6pPr marL="2837312" indent="-256699" defTabSz="105060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326912" indent="-256699" defTabSz="105060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816514" indent="-256699" defTabSz="105060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4306115" indent="-256699" defTabSz="105060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fontAlgn="base">
              <a:spcBef>
                <a:spcPct val="0"/>
              </a:spcBef>
              <a:spcAft>
                <a:spcPct val="0"/>
              </a:spcAft>
              <a:defRPr/>
            </a:pPr>
            <a:fld id="{32DEA178-29F9-45F0-9D1C-8B12A587E299}" type="slidenum">
              <a:rPr lang="en-US" altLang="en-US">
                <a:solidFill>
                  <a:srgbClr val="000000"/>
                </a:solidFill>
                <a:latin typeface="Arial" panose="020B0604020202020204" pitchFamily="34" charset="0"/>
              </a:rPr>
              <a:pPr fontAlgn="base">
                <a:spcBef>
                  <a:spcPct val="0"/>
                </a:spcBef>
                <a:spcAft>
                  <a:spcPct val="0"/>
                </a:spcAft>
                <a:defRPr/>
              </a:pPr>
              <a:t>16</a:t>
            </a:fld>
            <a:endParaRPr lang="en-US" altLang="en-US">
              <a:solidFill>
                <a:srgbClr val="000000"/>
              </a:solidFill>
              <a:latin typeface="Arial" panose="020B0604020202020204" pitchFamily="34" charset="0"/>
            </a:endParaRPr>
          </a:p>
        </p:txBody>
      </p:sp>
      <p:sp>
        <p:nvSpPr>
          <p:cNvPr id="1054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Figure 32-10. Mirrors with convex and concave spherical surfaces. Note that </a:t>
            </a:r>
            <a:r>
              <a:rPr lang="el-GR" altLang="en-US">
                <a:latin typeface="Times New Roman" panose="02020603050405020304" pitchFamily="18" charset="0"/>
                <a:cs typeface="Times New Roman" panose="02020603050405020304" pitchFamily="18" charset="0"/>
              </a:rPr>
              <a:t>θ</a:t>
            </a:r>
            <a:r>
              <a:rPr lang="en-US" altLang="en-US" baseline="-25000"/>
              <a:t>r</a:t>
            </a:r>
            <a:r>
              <a:rPr lang="en-US" altLang="en-US"/>
              <a:t> = </a:t>
            </a:r>
            <a:r>
              <a:rPr lang="el-GR" altLang="en-US">
                <a:latin typeface="Times New Roman" panose="02020603050405020304" pitchFamily="18" charset="0"/>
                <a:cs typeface="Times New Roman" panose="02020603050405020304" pitchFamily="18" charset="0"/>
              </a:rPr>
              <a:t>θ</a:t>
            </a:r>
            <a:r>
              <a:rPr lang="en-US" altLang="en-US" baseline="-25000"/>
              <a:t>i</a:t>
            </a:r>
            <a:r>
              <a:rPr lang="en-US" altLang="en-US"/>
              <a:t> for each ray.</a:t>
            </a:r>
          </a:p>
        </p:txBody>
      </p:sp>
    </p:spTree>
    <p:extLst>
      <p:ext uri="{BB962C8B-B14F-4D97-AF65-F5344CB8AC3E}">
        <p14:creationId xmlns:p14="http://schemas.microsoft.com/office/powerpoint/2010/main" val="8877472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bwMode="auto">
          <a:xfrm>
            <a:off x="639763" y="796925"/>
            <a:ext cx="7050087" cy="3965575"/>
          </a:xfrm>
          <a:solidFill>
            <a:srgbClr val="FFFFFF"/>
          </a:solidFill>
          <a:ln>
            <a:solidFill>
              <a:srgbClr val="000000"/>
            </a:solidFill>
            <a:miter lim="800000"/>
            <a:headEnd/>
            <a:tailEnd/>
          </a:ln>
        </p:spPr>
      </p:sp>
      <p:sp>
        <p:nvSpPr>
          <p:cNvPr id="107523" name="Rectangle 3"/>
          <p:cNvSpPr>
            <a:spLocks noGrp="1" noChangeArrowheads="1"/>
          </p:cNvSpPr>
          <p:nvPr>
            <p:ph type="body" idx="1"/>
          </p:nvPr>
        </p:nvSpPr>
        <p:spPr bwMode="auto">
          <a:xfrm>
            <a:off x="1112607" y="5026424"/>
            <a:ext cx="6107337" cy="4760988"/>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40841008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46402">
              <a:defRPr>
                <a:solidFill>
                  <a:schemeClr val="tx1"/>
                </a:solidFill>
                <a:latin typeface="Calibri" panose="020F0502020204030204" pitchFamily="34" charset="0"/>
                <a:ea typeface="MS PGothic" panose="020B0600070205080204" pitchFamily="34" charset="-128"/>
              </a:defRPr>
            </a:lvl1pPr>
            <a:lvl2pPr marL="841524" indent="-323403" defTabSz="1046402">
              <a:defRPr>
                <a:solidFill>
                  <a:schemeClr val="tx1"/>
                </a:solidFill>
                <a:latin typeface="Calibri" panose="020F0502020204030204" pitchFamily="34" charset="0"/>
                <a:ea typeface="MS PGothic" panose="020B0600070205080204" pitchFamily="34" charset="-128"/>
              </a:defRPr>
            </a:lvl2pPr>
            <a:lvl3pPr marL="1296997" indent="-255673" defTabSz="1046402">
              <a:defRPr>
                <a:solidFill>
                  <a:schemeClr val="tx1"/>
                </a:solidFill>
                <a:latin typeface="Calibri" panose="020F0502020204030204" pitchFamily="34" charset="0"/>
                <a:ea typeface="MS PGothic" panose="020B0600070205080204" pitchFamily="34" charset="-128"/>
              </a:defRPr>
            </a:lvl3pPr>
            <a:lvl4pPr marL="1818505" indent="-255673" defTabSz="1046402">
              <a:defRPr>
                <a:solidFill>
                  <a:schemeClr val="tx1"/>
                </a:solidFill>
                <a:latin typeface="Calibri" panose="020F0502020204030204" pitchFamily="34" charset="0"/>
                <a:ea typeface="MS PGothic" panose="020B0600070205080204" pitchFamily="34" charset="-128"/>
              </a:defRPr>
            </a:lvl4pPr>
            <a:lvl5pPr marL="2338321" indent="-255673" defTabSz="1046402">
              <a:defRPr>
                <a:solidFill>
                  <a:schemeClr val="tx1"/>
                </a:solidFill>
                <a:latin typeface="Calibri" panose="020F0502020204030204" pitchFamily="34" charset="0"/>
                <a:ea typeface="MS PGothic" panose="020B0600070205080204" pitchFamily="34" charset="-128"/>
              </a:defRPr>
            </a:lvl5pPr>
            <a:lvl6pPr marL="2825965" indent="-255673" defTabSz="1046402"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313608" indent="-255673" defTabSz="1046402"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801252" indent="-255673" defTabSz="1046402"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4288896" indent="-255673" defTabSz="1046402"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fontAlgn="base">
              <a:spcBef>
                <a:spcPct val="0"/>
              </a:spcBef>
              <a:spcAft>
                <a:spcPct val="0"/>
              </a:spcAft>
              <a:defRPr/>
            </a:pPr>
            <a:fld id="{112E410A-88F0-464B-AE3E-FF10197AF8A2}" type="slidenum">
              <a:rPr lang="en-US" altLang="en-US">
                <a:solidFill>
                  <a:srgbClr val="000000"/>
                </a:solidFill>
                <a:latin typeface="Arial" panose="020B0604020202020204" pitchFamily="34" charset="0"/>
              </a:rPr>
              <a:pPr fontAlgn="base">
                <a:spcBef>
                  <a:spcPct val="0"/>
                </a:spcBef>
                <a:spcAft>
                  <a:spcPct val="0"/>
                </a:spcAft>
                <a:defRPr/>
              </a:pPr>
              <a:t>19</a:t>
            </a:fld>
            <a:endParaRPr lang="en-US" altLang="en-US">
              <a:solidFill>
                <a:srgbClr val="000000"/>
              </a:solidFill>
              <a:latin typeface="Arial" panose="020B0604020202020204" pitchFamily="34" charset="0"/>
            </a:endParaRPr>
          </a:p>
        </p:txBody>
      </p:sp>
      <p:sp>
        <p:nvSpPr>
          <p:cNvPr id="1095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Figure 32-12. If the object’s distance is large compared to the size of the mirror (or lens), the rays are nearly parallel. They are parallel for an object at infinity (</a:t>
            </a:r>
            <a:r>
              <a:rPr lang="en-US" altLang="en-US" dirty="0">
                <a:cs typeface="Arial" panose="020B0604020202020204" pitchFamily="34" charset="0"/>
              </a:rPr>
              <a:t>∞</a:t>
            </a:r>
            <a:r>
              <a:rPr lang="en-US" altLang="en-US" dirty="0"/>
              <a:t>).</a:t>
            </a:r>
          </a:p>
        </p:txBody>
      </p:sp>
    </p:spTree>
    <p:extLst>
      <p:ext uri="{BB962C8B-B14F-4D97-AF65-F5344CB8AC3E}">
        <p14:creationId xmlns:p14="http://schemas.microsoft.com/office/powerpoint/2010/main" val="35026852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46402">
              <a:defRPr>
                <a:solidFill>
                  <a:schemeClr val="tx1"/>
                </a:solidFill>
                <a:latin typeface="Calibri" panose="020F0502020204030204" pitchFamily="34" charset="0"/>
                <a:ea typeface="MS PGothic" panose="020B0600070205080204" pitchFamily="34" charset="-128"/>
              </a:defRPr>
            </a:lvl1pPr>
            <a:lvl2pPr marL="841524" indent="-323403" defTabSz="1046402">
              <a:defRPr>
                <a:solidFill>
                  <a:schemeClr val="tx1"/>
                </a:solidFill>
                <a:latin typeface="Calibri" panose="020F0502020204030204" pitchFamily="34" charset="0"/>
                <a:ea typeface="MS PGothic" panose="020B0600070205080204" pitchFamily="34" charset="-128"/>
              </a:defRPr>
            </a:lvl2pPr>
            <a:lvl3pPr marL="1296997" indent="-255673" defTabSz="1046402">
              <a:defRPr>
                <a:solidFill>
                  <a:schemeClr val="tx1"/>
                </a:solidFill>
                <a:latin typeface="Calibri" panose="020F0502020204030204" pitchFamily="34" charset="0"/>
                <a:ea typeface="MS PGothic" panose="020B0600070205080204" pitchFamily="34" charset="-128"/>
              </a:defRPr>
            </a:lvl3pPr>
            <a:lvl4pPr marL="1818505" indent="-255673" defTabSz="1046402">
              <a:defRPr>
                <a:solidFill>
                  <a:schemeClr val="tx1"/>
                </a:solidFill>
                <a:latin typeface="Calibri" panose="020F0502020204030204" pitchFamily="34" charset="0"/>
                <a:ea typeface="MS PGothic" panose="020B0600070205080204" pitchFamily="34" charset="-128"/>
              </a:defRPr>
            </a:lvl4pPr>
            <a:lvl5pPr marL="2338321" indent="-255673" defTabSz="1046402">
              <a:defRPr>
                <a:solidFill>
                  <a:schemeClr val="tx1"/>
                </a:solidFill>
                <a:latin typeface="Calibri" panose="020F0502020204030204" pitchFamily="34" charset="0"/>
                <a:ea typeface="MS PGothic" panose="020B0600070205080204" pitchFamily="34" charset="-128"/>
              </a:defRPr>
            </a:lvl5pPr>
            <a:lvl6pPr marL="2825965" indent="-255673" defTabSz="1046402"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313608" indent="-255673" defTabSz="1046402"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801252" indent="-255673" defTabSz="1046402"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4288896" indent="-255673" defTabSz="1046402"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fontAlgn="base">
              <a:spcBef>
                <a:spcPct val="0"/>
              </a:spcBef>
              <a:spcAft>
                <a:spcPct val="0"/>
              </a:spcAft>
              <a:defRPr/>
            </a:pPr>
            <a:fld id="{94A1C43F-4730-4F45-934C-EF0752231D5B}" type="slidenum">
              <a:rPr lang="en-US" altLang="en-US">
                <a:solidFill>
                  <a:srgbClr val="000000"/>
                </a:solidFill>
                <a:latin typeface="Arial" panose="020B0604020202020204" pitchFamily="34" charset="0"/>
              </a:rPr>
              <a:pPr fontAlgn="base">
                <a:spcBef>
                  <a:spcPct val="0"/>
                </a:spcBef>
                <a:spcAft>
                  <a:spcPct val="0"/>
                </a:spcAft>
                <a:defRPr/>
              </a:pPr>
              <a:t>20</a:t>
            </a:fld>
            <a:endParaRPr lang="en-US" altLang="en-US">
              <a:solidFill>
                <a:srgbClr val="000000"/>
              </a:solidFill>
              <a:latin typeface="Arial" panose="020B0604020202020204" pitchFamily="34" charset="0"/>
            </a:endParaRPr>
          </a:p>
        </p:txBody>
      </p:sp>
      <p:sp>
        <p:nvSpPr>
          <p:cNvPr id="1116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Figure 32-13. Parallel rays striking a concave spherical mirror do not intersect (or focus) at precisely a single point. (This “defect” is referred to as “spherical aberration.”)</a:t>
            </a:r>
          </a:p>
        </p:txBody>
      </p:sp>
    </p:spTree>
    <p:extLst>
      <p:ext uri="{BB962C8B-B14F-4D97-AF65-F5344CB8AC3E}">
        <p14:creationId xmlns:p14="http://schemas.microsoft.com/office/powerpoint/2010/main" val="27210981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46402">
              <a:defRPr>
                <a:solidFill>
                  <a:schemeClr val="tx1"/>
                </a:solidFill>
                <a:latin typeface="Calibri" panose="020F0502020204030204" pitchFamily="34" charset="0"/>
                <a:ea typeface="MS PGothic" panose="020B0600070205080204" pitchFamily="34" charset="-128"/>
              </a:defRPr>
            </a:lvl1pPr>
            <a:lvl2pPr marL="841524" indent="-323403" defTabSz="1046402">
              <a:defRPr>
                <a:solidFill>
                  <a:schemeClr val="tx1"/>
                </a:solidFill>
                <a:latin typeface="Calibri" panose="020F0502020204030204" pitchFamily="34" charset="0"/>
                <a:ea typeface="MS PGothic" panose="020B0600070205080204" pitchFamily="34" charset="-128"/>
              </a:defRPr>
            </a:lvl2pPr>
            <a:lvl3pPr marL="1296997" indent="-255673" defTabSz="1046402">
              <a:defRPr>
                <a:solidFill>
                  <a:schemeClr val="tx1"/>
                </a:solidFill>
                <a:latin typeface="Calibri" panose="020F0502020204030204" pitchFamily="34" charset="0"/>
                <a:ea typeface="MS PGothic" panose="020B0600070205080204" pitchFamily="34" charset="-128"/>
              </a:defRPr>
            </a:lvl3pPr>
            <a:lvl4pPr marL="1818505" indent="-255673" defTabSz="1046402">
              <a:defRPr>
                <a:solidFill>
                  <a:schemeClr val="tx1"/>
                </a:solidFill>
                <a:latin typeface="Calibri" panose="020F0502020204030204" pitchFamily="34" charset="0"/>
                <a:ea typeface="MS PGothic" panose="020B0600070205080204" pitchFamily="34" charset="-128"/>
              </a:defRPr>
            </a:lvl4pPr>
            <a:lvl5pPr marL="2338321" indent="-255673" defTabSz="1046402">
              <a:defRPr>
                <a:solidFill>
                  <a:schemeClr val="tx1"/>
                </a:solidFill>
                <a:latin typeface="Calibri" panose="020F0502020204030204" pitchFamily="34" charset="0"/>
                <a:ea typeface="MS PGothic" panose="020B0600070205080204" pitchFamily="34" charset="-128"/>
              </a:defRPr>
            </a:lvl5pPr>
            <a:lvl6pPr marL="2825965" indent="-255673" defTabSz="1046402"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313608" indent="-255673" defTabSz="1046402"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801252" indent="-255673" defTabSz="1046402"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4288896" indent="-255673" defTabSz="1046402"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fontAlgn="base">
              <a:spcBef>
                <a:spcPct val="0"/>
              </a:spcBef>
              <a:spcAft>
                <a:spcPct val="0"/>
              </a:spcAft>
              <a:defRPr/>
            </a:pPr>
            <a:fld id="{5D821EB4-7EAB-47C9-8A9A-FD74362CB720}" type="slidenum">
              <a:rPr lang="en-US" altLang="en-US">
                <a:solidFill>
                  <a:srgbClr val="000000"/>
                </a:solidFill>
                <a:latin typeface="Arial" panose="020B0604020202020204" pitchFamily="34" charset="0"/>
              </a:rPr>
              <a:pPr fontAlgn="base">
                <a:spcBef>
                  <a:spcPct val="0"/>
                </a:spcBef>
                <a:spcAft>
                  <a:spcPct val="0"/>
                </a:spcAft>
                <a:defRPr/>
              </a:pPr>
              <a:t>21</a:t>
            </a:fld>
            <a:endParaRPr lang="en-US" altLang="en-US">
              <a:solidFill>
                <a:srgbClr val="000000"/>
              </a:solidFill>
              <a:latin typeface="Arial" panose="020B0604020202020204" pitchFamily="34" charset="0"/>
            </a:endParaRPr>
          </a:p>
        </p:txBody>
      </p:sp>
      <p:sp>
        <p:nvSpPr>
          <p:cNvPr id="1136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Figure 32-14. Rays parallel to the principal axis of a concave spherical mirror come to a focus at F, the focal point, as long as the mirror is small in width as compared to its radius of curvature, </a:t>
            </a:r>
            <a:r>
              <a:rPr lang="en-US" altLang="en-US" i="1"/>
              <a:t>r</a:t>
            </a:r>
            <a:r>
              <a:rPr lang="en-US" altLang="en-US"/>
              <a:t>, so that the rays are “paraxial”—that is, make only small angles with the horizontal axis.</a:t>
            </a:r>
          </a:p>
        </p:txBody>
      </p:sp>
    </p:spTree>
    <p:extLst>
      <p:ext uri="{BB962C8B-B14F-4D97-AF65-F5344CB8AC3E}">
        <p14:creationId xmlns:p14="http://schemas.microsoft.com/office/powerpoint/2010/main" val="346945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bwMode="auto">
          <a:xfrm>
            <a:off x="639763" y="796925"/>
            <a:ext cx="7050087" cy="3965575"/>
          </a:xfrm>
          <a:solidFill>
            <a:srgbClr val="FFFFFF"/>
          </a:solidFill>
          <a:ln>
            <a:solidFill>
              <a:srgbClr val="000000"/>
            </a:solidFill>
            <a:miter lim="800000"/>
            <a:headEnd/>
            <a:tailEnd/>
          </a:ln>
        </p:spPr>
      </p:sp>
      <p:sp>
        <p:nvSpPr>
          <p:cNvPr id="115715" name="Rectangle 3"/>
          <p:cNvSpPr>
            <a:spLocks noGrp="1" noChangeArrowheads="1"/>
          </p:cNvSpPr>
          <p:nvPr>
            <p:ph type="body" idx="1"/>
          </p:nvPr>
        </p:nvSpPr>
        <p:spPr bwMode="auto">
          <a:xfrm>
            <a:off x="1112607" y="5026424"/>
            <a:ext cx="6107337" cy="4760988"/>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41468842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bwMode="auto">
          <a:xfrm>
            <a:off x="620713" y="788988"/>
            <a:ext cx="6980237" cy="3925887"/>
          </a:xfrm>
          <a:solidFill>
            <a:srgbClr val="FFFFFF"/>
          </a:solidFill>
          <a:ln>
            <a:solidFill>
              <a:srgbClr val="000000"/>
            </a:solidFill>
            <a:miter lim="800000"/>
            <a:headEnd/>
            <a:tailEnd/>
          </a:ln>
        </p:spPr>
      </p:sp>
      <p:sp>
        <p:nvSpPr>
          <p:cNvPr id="117763" name="Rectangle 3"/>
          <p:cNvSpPr>
            <a:spLocks noGrp="1" noChangeArrowheads="1"/>
          </p:cNvSpPr>
          <p:nvPr>
            <p:ph type="body" idx="1"/>
          </p:nvPr>
        </p:nvSpPr>
        <p:spPr bwMode="auto">
          <a:xfrm>
            <a:off x="1097866" y="4976313"/>
            <a:ext cx="6026428" cy="4713526"/>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8772910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ea typeface="MS PGothic" panose="020B0600070205080204" pitchFamily="34" charset="-128"/>
              </a:defRPr>
            </a:lvl1pPr>
            <a:lvl2pPr marL="825136" indent="-316539">
              <a:defRPr>
                <a:solidFill>
                  <a:schemeClr val="tx1"/>
                </a:solidFill>
                <a:latin typeface="Comic Sans MS" panose="030F0702030302020204" pitchFamily="66" charset="0"/>
                <a:ea typeface="MS PGothic" panose="020B0600070205080204" pitchFamily="34" charset="-128"/>
              </a:defRPr>
            </a:lvl2pPr>
            <a:lvl3pPr marL="1269713" indent="-252518">
              <a:defRPr>
                <a:solidFill>
                  <a:schemeClr val="tx1"/>
                </a:solidFill>
                <a:latin typeface="Comic Sans MS" panose="030F0702030302020204" pitchFamily="66" charset="0"/>
                <a:ea typeface="MS PGothic" panose="020B0600070205080204" pitchFamily="34" charset="-128"/>
              </a:defRPr>
            </a:lvl3pPr>
            <a:lvl4pPr marL="1778307" indent="-252518">
              <a:defRPr>
                <a:solidFill>
                  <a:schemeClr val="tx1"/>
                </a:solidFill>
                <a:latin typeface="Comic Sans MS" panose="030F0702030302020204" pitchFamily="66" charset="0"/>
                <a:ea typeface="MS PGothic" panose="020B0600070205080204" pitchFamily="34" charset="-128"/>
              </a:defRPr>
            </a:lvl4pPr>
            <a:lvl5pPr marL="2286907" indent="-252518">
              <a:defRPr>
                <a:solidFill>
                  <a:schemeClr val="tx1"/>
                </a:solidFill>
                <a:latin typeface="Comic Sans MS" panose="030F0702030302020204" pitchFamily="66" charset="0"/>
                <a:ea typeface="MS PGothic" panose="020B0600070205080204" pitchFamily="34" charset="-128"/>
              </a:defRPr>
            </a:lvl5pPr>
            <a:lvl6pPr marL="2799060" indent="-252518"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311210" indent="-252518"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823362" indent="-252518"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335515" indent="-252518"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defTabSz="1024308" fontAlgn="base">
              <a:spcBef>
                <a:spcPct val="0"/>
              </a:spcBef>
              <a:spcAft>
                <a:spcPct val="0"/>
              </a:spcAft>
              <a:defRPr/>
            </a:pPr>
            <a:fld id="{16131460-BC48-4950-9914-3F5CF42DFDC9}" type="slidenum">
              <a:rPr lang="en-US" altLang="en-US">
                <a:solidFill>
                  <a:srgbClr val="000000"/>
                </a:solidFill>
                <a:latin typeface="Arial" panose="020B0604020202020204" pitchFamily="34" charset="0"/>
              </a:rPr>
              <a:pPr defTabSz="1024308" fontAlgn="base">
                <a:spcBef>
                  <a:spcPct val="0"/>
                </a:spcBef>
                <a:spcAft>
                  <a:spcPct val="0"/>
                </a:spcAft>
                <a:defRPr/>
              </a:pPr>
              <a:t>27</a:t>
            </a:fld>
            <a:endParaRPr lang="en-US" altLang="en-US">
              <a:solidFill>
                <a:srgbClr val="000000"/>
              </a:solidFill>
              <a:latin typeface="Arial" panose="020B0604020202020204" pitchFamily="34" charset="0"/>
            </a:endParaRPr>
          </a:p>
        </p:txBody>
      </p:sp>
      <p:sp>
        <p:nvSpPr>
          <p:cNvPr id="696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9636"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Figure 32-16. Diagram for deriving the mirror equation. For the derivation, we assume the mirror size is small compared to its radius of curvature.</a:t>
            </a:r>
          </a:p>
        </p:txBody>
      </p:sp>
    </p:spTree>
    <p:extLst>
      <p:ext uri="{BB962C8B-B14F-4D97-AF65-F5344CB8AC3E}">
        <p14:creationId xmlns:p14="http://schemas.microsoft.com/office/powerpoint/2010/main" val="39821869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4246654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020604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57701">
              <a:defRPr>
                <a:solidFill>
                  <a:schemeClr val="tx1"/>
                </a:solidFill>
                <a:latin typeface="Calibri" panose="020F0502020204030204" pitchFamily="34" charset="0"/>
                <a:ea typeface="MS PGothic" panose="020B0600070205080204" pitchFamily="34" charset="-128"/>
              </a:defRPr>
            </a:lvl1pPr>
            <a:lvl2pPr marL="852371" indent="-326110" defTabSz="1057701">
              <a:defRPr>
                <a:solidFill>
                  <a:schemeClr val="tx1"/>
                </a:solidFill>
                <a:latin typeface="Calibri" panose="020F0502020204030204" pitchFamily="34" charset="0"/>
                <a:ea typeface="MS PGothic" panose="020B0600070205080204" pitchFamily="34" charset="-128"/>
              </a:defRPr>
            </a:lvl2pPr>
            <a:lvl3pPr marL="1311341" indent="-258818" defTabSz="1057701">
              <a:defRPr>
                <a:solidFill>
                  <a:schemeClr val="tx1"/>
                </a:solidFill>
                <a:latin typeface="Calibri" panose="020F0502020204030204" pitchFamily="34" charset="0"/>
                <a:ea typeface="MS PGothic" panose="020B0600070205080204" pitchFamily="34" charset="-128"/>
              </a:defRPr>
            </a:lvl3pPr>
            <a:lvl4pPr marL="1839327" indent="-258818" defTabSz="1057701">
              <a:defRPr>
                <a:solidFill>
                  <a:schemeClr val="tx1"/>
                </a:solidFill>
                <a:latin typeface="Calibri" panose="020F0502020204030204" pitchFamily="34" charset="0"/>
                <a:ea typeface="MS PGothic" panose="020B0600070205080204" pitchFamily="34" charset="-128"/>
              </a:defRPr>
            </a:lvl4pPr>
            <a:lvl5pPr marL="2365589" indent="-258818" defTabSz="1057701">
              <a:defRPr>
                <a:solidFill>
                  <a:schemeClr val="tx1"/>
                </a:solidFill>
                <a:latin typeface="Calibri" panose="020F0502020204030204" pitchFamily="34" charset="0"/>
                <a:ea typeface="MS PGothic" panose="020B0600070205080204" pitchFamily="34" charset="-128"/>
              </a:defRPr>
            </a:lvl5pPr>
            <a:lvl6pPr marL="2862519" indent="-258818" defTabSz="1057701"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359448" indent="-258818" defTabSz="1057701"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856378" indent="-258818" defTabSz="1057701"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4353307" indent="-258818" defTabSz="1057701"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fontAlgn="base">
              <a:spcBef>
                <a:spcPct val="0"/>
              </a:spcBef>
              <a:spcAft>
                <a:spcPct val="0"/>
              </a:spcAft>
              <a:defRPr/>
            </a:pPr>
            <a:fld id="{90408048-2EAA-4251-8FCD-0FDDFCE11CA3}" type="slidenum">
              <a:rPr lang="en-US" altLang="en-US">
                <a:solidFill>
                  <a:srgbClr val="000000"/>
                </a:solidFill>
              </a:rPr>
              <a:pPr fontAlgn="base">
                <a:spcBef>
                  <a:spcPct val="0"/>
                </a:spcBef>
                <a:spcAft>
                  <a:spcPct val="0"/>
                </a:spcAft>
                <a:defRPr/>
              </a:pPr>
              <a:t>2</a:t>
            </a:fld>
            <a:endParaRPr lang="en-US" altLang="en-US">
              <a:solidFill>
                <a:srgbClr val="000000"/>
              </a:solidFill>
            </a:endParaRPr>
          </a:p>
        </p:txBody>
      </p:sp>
      <p:sp>
        <p:nvSpPr>
          <p:cNvPr id="901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1583995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omic Sans MS" panose="030F0702030302020204" pitchFamily="66" charset="0"/>
                <a:ea typeface="MS PGothic" panose="020B0600070205080204" pitchFamily="34" charset="-128"/>
              </a:defRPr>
            </a:lvl1pPr>
            <a:lvl2pPr marL="825136" indent="-316539">
              <a:defRPr>
                <a:solidFill>
                  <a:schemeClr val="tx1"/>
                </a:solidFill>
                <a:latin typeface="Comic Sans MS" panose="030F0702030302020204" pitchFamily="66" charset="0"/>
                <a:ea typeface="MS PGothic" panose="020B0600070205080204" pitchFamily="34" charset="-128"/>
              </a:defRPr>
            </a:lvl2pPr>
            <a:lvl3pPr marL="1269713" indent="-252518">
              <a:defRPr>
                <a:solidFill>
                  <a:schemeClr val="tx1"/>
                </a:solidFill>
                <a:latin typeface="Comic Sans MS" panose="030F0702030302020204" pitchFamily="66" charset="0"/>
                <a:ea typeface="MS PGothic" panose="020B0600070205080204" pitchFamily="34" charset="-128"/>
              </a:defRPr>
            </a:lvl3pPr>
            <a:lvl4pPr marL="1778307" indent="-252518">
              <a:defRPr>
                <a:solidFill>
                  <a:schemeClr val="tx1"/>
                </a:solidFill>
                <a:latin typeface="Comic Sans MS" panose="030F0702030302020204" pitchFamily="66" charset="0"/>
                <a:ea typeface="MS PGothic" panose="020B0600070205080204" pitchFamily="34" charset="-128"/>
              </a:defRPr>
            </a:lvl4pPr>
            <a:lvl5pPr marL="2286907" indent="-252518">
              <a:defRPr>
                <a:solidFill>
                  <a:schemeClr val="tx1"/>
                </a:solidFill>
                <a:latin typeface="Comic Sans MS" panose="030F0702030302020204" pitchFamily="66" charset="0"/>
                <a:ea typeface="MS PGothic" panose="020B0600070205080204" pitchFamily="34" charset="-128"/>
              </a:defRPr>
            </a:lvl5pPr>
            <a:lvl6pPr marL="2799060" indent="-252518"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311210" indent="-252518"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823362" indent="-252518"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335515" indent="-252518"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marL="0" marR="0" lvl="0" indent="0" algn="r" defTabSz="1024308" rtl="0" eaLnBrk="1" fontAlgn="base" latinLnBrk="0" hangingPunct="1">
              <a:lnSpc>
                <a:spcPct val="100000"/>
              </a:lnSpc>
              <a:spcBef>
                <a:spcPct val="0"/>
              </a:spcBef>
              <a:spcAft>
                <a:spcPct val="0"/>
              </a:spcAft>
              <a:buClrTx/>
              <a:buSzTx/>
              <a:buFontTx/>
              <a:buNone/>
              <a:tabLst/>
              <a:defRPr/>
            </a:pPr>
            <a:fld id="{4145FC44-06C1-4F37-948A-F9FA998EBD55}"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1024308"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066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Solution: The ray diagram for a convex lens appears in Figure 32-19b. A convex mirror has a negative focal length, giving d</a:t>
            </a:r>
            <a:r>
              <a:rPr lang="en-US" altLang="en-US" baseline="-25000"/>
              <a:t>i</a:t>
            </a:r>
            <a:r>
              <a:rPr lang="en-US" altLang="en-US"/>
              <a:t> = -4.4 m and M = +0.44. The image is virtual, upright, and smaller than the object.</a:t>
            </a:r>
          </a:p>
        </p:txBody>
      </p:sp>
    </p:spTree>
    <p:extLst>
      <p:ext uri="{BB962C8B-B14F-4D97-AF65-F5344CB8AC3E}">
        <p14:creationId xmlns:p14="http://schemas.microsoft.com/office/powerpoint/2010/main" val="3276997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57701">
              <a:defRPr>
                <a:solidFill>
                  <a:schemeClr val="tx1"/>
                </a:solidFill>
                <a:latin typeface="Calibri" panose="020F0502020204030204" pitchFamily="34" charset="0"/>
                <a:ea typeface="MS PGothic" panose="020B0600070205080204" pitchFamily="34" charset="-128"/>
              </a:defRPr>
            </a:lvl1pPr>
            <a:lvl2pPr marL="852371" indent="-326110" defTabSz="1057701">
              <a:defRPr>
                <a:solidFill>
                  <a:schemeClr val="tx1"/>
                </a:solidFill>
                <a:latin typeface="Calibri" panose="020F0502020204030204" pitchFamily="34" charset="0"/>
                <a:ea typeface="MS PGothic" panose="020B0600070205080204" pitchFamily="34" charset="-128"/>
              </a:defRPr>
            </a:lvl2pPr>
            <a:lvl3pPr marL="1311341" indent="-258818" defTabSz="1057701">
              <a:defRPr>
                <a:solidFill>
                  <a:schemeClr val="tx1"/>
                </a:solidFill>
                <a:latin typeface="Calibri" panose="020F0502020204030204" pitchFamily="34" charset="0"/>
                <a:ea typeface="MS PGothic" panose="020B0600070205080204" pitchFamily="34" charset="-128"/>
              </a:defRPr>
            </a:lvl3pPr>
            <a:lvl4pPr marL="1839327" indent="-258818" defTabSz="1057701">
              <a:defRPr>
                <a:solidFill>
                  <a:schemeClr val="tx1"/>
                </a:solidFill>
                <a:latin typeface="Calibri" panose="020F0502020204030204" pitchFamily="34" charset="0"/>
                <a:ea typeface="MS PGothic" panose="020B0600070205080204" pitchFamily="34" charset="-128"/>
              </a:defRPr>
            </a:lvl4pPr>
            <a:lvl5pPr marL="2365589" indent="-258818" defTabSz="1057701">
              <a:defRPr>
                <a:solidFill>
                  <a:schemeClr val="tx1"/>
                </a:solidFill>
                <a:latin typeface="Calibri" panose="020F0502020204030204" pitchFamily="34" charset="0"/>
                <a:ea typeface="MS PGothic" panose="020B0600070205080204" pitchFamily="34" charset="-128"/>
              </a:defRPr>
            </a:lvl5pPr>
            <a:lvl6pPr marL="2862519" indent="-258818" defTabSz="1057701"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359448" indent="-258818" defTabSz="1057701"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856378" indent="-258818" defTabSz="1057701"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4353307" indent="-258818" defTabSz="1057701"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fontAlgn="base">
              <a:spcBef>
                <a:spcPct val="0"/>
              </a:spcBef>
              <a:spcAft>
                <a:spcPct val="0"/>
              </a:spcAft>
              <a:defRPr/>
            </a:pPr>
            <a:fld id="{B03A3FF3-C24D-4B02-BE9D-F098B2E94767}" type="slidenum">
              <a:rPr lang="en-US" altLang="en-US">
                <a:solidFill>
                  <a:srgbClr val="000000"/>
                </a:solidFill>
                <a:latin typeface="Arial" panose="020B0604020202020204" pitchFamily="34" charset="0"/>
              </a:rPr>
              <a:pPr fontAlgn="base">
                <a:spcBef>
                  <a:spcPct val="0"/>
                </a:spcBef>
                <a:spcAft>
                  <a:spcPct val="0"/>
                </a:spcAft>
                <a:defRPr/>
              </a:pPr>
              <a:t>3</a:t>
            </a:fld>
            <a:endParaRPr lang="en-US" altLang="en-US">
              <a:solidFill>
                <a:srgbClr val="000000"/>
              </a:solidFill>
              <a:latin typeface="Arial" panose="020B0604020202020204" pitchFamily="34" charset="0"/>
            </a:endParaRPr>
          </a:p>
        </p:txBody>
      </p:sp>
      <p:sp>
        <p:nvSpPr>
          <p:cNvPr id="921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Figure 31-12. Electromagnetic spectrum.</a:t>
            </a:r>
          </a:p>
        </p:txBody>
      </p:sp>
    </p:spTree>
    <p:extLst>
      <p:ext uri="{BB962C8B-B14F-4D97-AF65-F5344CB8AC3E}">
        <p14:creationId xmlns:p14="http://schemas.microsoft.com/office/powerpoint/2010/main" val="2579963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62068">
              <a:defRPr>
                <a:solidFill>
                  <a:schemeClr val="tx1"/>
                </a:solidFill>
                <a:latin typeface="Calibri" panose="020F0502020204030204" pitchFamily="34" charset="0"/>
                <a:ea typeface="MS PGothic" panose="020B0600070205080204" pitchFamily="34" charset="-128"/>
              </a:defRPr>
            </a:lvl1pPr>
            <a:lvl2pPr marL="855214" indent="-328528" defTabSz="1062068">
              <a:defRPr>
                <a:solidFill>
                  <a:schemeClr val="tx1"/>
                </a:solidFill>
                <a:latin typeface="Calibri" panose="020F0502020204030204" pitchFamily="34" charset="0"/>
                <a:ea typeface="MS PGothic" panose="020B0600070205080204" pitchFamily="34" charset="-128"/>
              </a:defRPr>
            </a:lvl2pPr>
            <a:lvl3pPr marL="1317586" indent="-260737" defTabSz="1062068">
              <a:defRPr>
                <a:solidFill>
                  <a:schemeClr val="tx1"/>
                </a:solidFill>
                <a:latin typeface="Calibri" panose="020F0502020204030204" pitchFamily="34" charset="0"/>
                <a:ea typeface="MS PGothic" panose="020B0600070205080204" pitchFamily="34" charset="-128"/>
              </a:defRPr>
            </a:lvl3pPr>
            <a:lvl4pPr marL="1846012" indent="-260737" defTabSz="1062068">
              <a:defRPr>
                <a:solidFill>
                  <a:schemeClr val="tx1"/>
                </a:solidFill>
                <a:latin typeface="Calibri" panose="020F0502020204030204" pitchFamily="34" charset="0"/>
                <a:ea typeface="MS PGothic" panose="020B0600070205080204" pitchFamily="34" charset="-128"/>
              </a:defRPr>
            </a:lvl4pPr>
            <a:lvl5pPr marL="2374438" indent="-260737" defTabSz="1062068">
              <a:defRPr>
                <a:solidFill>
                  <a:schemeClr val="tx1"/>
                </a:solidFill>
                <a:latin typeface="Calibri" panose="020F0502020204030204" pitchFamily="34" charset="0"/>
                <a:ea typeface="MS PGothic" panose="020B0600070205080204" pitchFamily="34" charset="-128"/>
              </a:defRPr>
            </a:lvl5pPr>
            <a:lvl6pPr marL="2875052" indent="-260737" defTabSz="106206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375666" indent="-260737" defTabSz="106206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876279" indent="-260737" defTabSz="106206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4376892" indent="-260737" defTabSz="106206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fontAlgn="base">
              <a:spcBef>
                <a:spcPct val="0"/>
              </a:spcBef>
              <a:spcAft>
                <a:spcPct val="0"/>
              </a:spcAft>
              <a:defRPr/>
            </a:pPr>
            <a:fld id="{EC9B42A4-FA1E-4F9D-9784-0F15DFAB8A2B}" type="slidenum">
              <a:rPr lang="en-US" altLang="en-US">
                <a:solidFill>
                  <a:srgbClr val="000000"/>
                </a:solidFill>
                <a:latin typeface="Arial" panose="020B0604020202020204" pitchFamily="34" charset="0"/>
              </a:rPr>
              <a:pPr fontAlgn="base">
                <a:spcBef>
                  <a:spcPct val="0"/>
                </a:spcBef>
                <a:spcAft>
                  <a:spcPct val="0"/>
                </a:spcAft>
                <a:defRPr/>
              </a:pPr>
              <a:t>7</a:t>
            </a:fld>
            <a:endParaRPr lang="en-US" altLang="en-US">
              <a:solidFill>
                <a:srgbClr val="000000"/>
              </a:solidFill>
              <a:latin typeface="Arial" panose="020B0604020202020204" pitchFamily="34" charset="0"/>
            </a:endParaRPr>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Chapter 32 opener. Reflection from still water, as from a glass mirror, can be analyzed using the ray model of light. Is this picture right side up? How can you tell? What are the clues? Notice the people and position of the Sun. Ray diagrams, which we will learn to draw in this Chapter, can provide the answer. See Example 32–3. In this first Chapter on light and optics, we use the ray model of light to understand the formation of images by mirrors, both plane and curved (spherical). We also begin our study of refraction—how light rays bend when they go from one medium to another—which prepares us for our study in the next Chapter of lenses, which are the crucial part of so many optical instruments.</a:t>
            </a:r>
          </a:p>
        </p:txBody>
      </p:sp>
    </p:spTree>
    <p:extLst>
      <p:ext uri="{BB962C8B-B14F-4D97-AF65-F5344CB8AC3E}">
        <p14:creationId xmlns:p14="http://schemas.microsoft.com/office/powerpoint/2010/main" val="2805833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37884">
              <a:defRPr>
                <a:solidFill>
                  <a:schemeClr val="tx1"/>
                </a:solidFill>
                <a:latin typeface="Calibri" panose="020F0502020204030204" pitchFamily="34" charset="0"/>
                <a:ea typeface="MS PGothic" panose="020B0600070205080204" pitchFamily="34" charset="-128"/>
              </a:defRPr>
            </a:lvl1pPr>
            <a:lvl2pPr marL="835788" indent="-320270" defTabSz="1037884">
              <a:defRPr>
                <a:solidFill>
                  <a:schemeClr val="tx1"/>
                </a:solidFill>
                <a:latin typeface="Calibri" panose="020F0502020204030204" pitchFamily="34" charset="0"/>
                <a:ea typeface="MS PGothic" panose="020B0600070205080204" pitchFamily="34" charset="-128"/>
              </a:defRPr>
            </a:lvl2pPr>
            <a:lvl3pPr marL="1287935" indent="-255188" defTabSz="1037884">
              <a:defRPr>
                <a:solidFill>
                  <a:schemeClr val="tx1"/>
                </a:solidFill>
                <a:latin typeface="Calibri" panose="020F0502020204030204" pitchFamily="34" charset="0"/>
                <a:ea typeface="MS PGothic" panose="020B0600070205080204" pitchFamily="34" charset="-128"/>
              </a:defRPr>
            </a:lvl3pPr>
            <a:lvl4pPr marL="1803455" indent="-255188" defTabSz="1037884">
              <a:defRPr>
                <a:solidFill>
                  <a:schemeClr val="tx1"/>
                </a:solidFill>
                <a:latin typeface="Calibri" panose="020F0502020204030204" pitchFamily="34" charset="0"/>
                <a:ea typeface="MS PGothic" panose="020B0600070205080204" pitchFamily="34" charset="-128"/>
              </a:defRPr>
            </a:lvl4pPr>
            <a:lvl5pPr marL="2320681" indent="-255188" defTabSz="1037884">
              <a:defRPr>
                <a:solidFill>
                  <a:schemeClr val="tx1"/>
                </a:solidFill>
                <a:latin typeface="Calibri" panose="020F0502020204030204" pitchFamily="34" charset="0"/>
                <a:ea typeface="MS PGothic" panose="020B0600070205080204" pitchFamily="34" charset="-128"/>
              </a:defRPr>
            </a:lvl5pPr>
            <a:lvl6pPr marL="2813934" indent="-255188" defTabSz="1037884"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307184" indent="-255188" defTabSz="1037884"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800439" indent="-255188" defTabSz="1037884"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4293688" indent="-255188" defTabSz="1037884"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fontAlgn="base">
              <a:spcBef>
                <a:spcPct val="0"/>
              </a:spcBef>
              <a:spcAft>
                <a:spcPct val="0"/>
              </a:spcAft>
              <a:defRPr/>
            </a:pPr>
            <a:fld id="{BDB8996C-C08A-4E3E-BC0F-0365983AEC3A}" type="slidenum">
              <a:rPr lang="en-US" altLang="en-US">
                <a:solidFill>
                  <a:srgbClr val="000000"/>
                </a:solidFill>
                <a:latin typeface="Arial" panose="020B0604020202020204" pitchFamily="34" charset="0"/>
              </a:rPr>
              <a:pPr fontAlgn="base">
                <a:spcBef>
                  <a:spcPct val="0"/>
                </a:spcBef>
                <a:spcAft>
                  <a:spcPct val="0"/>
                </a:spcAft>
                <a:defRPr/>
              </a:pPr>
              <a:t>8</a:t>
            </a:fld>
            <a:endParaRPr lang="en-US" altLang="en-US">
              <a:solidFill>
                <a:srgbClr val="000000"/>
              </a:solidFill>
              <a:latin typeface="Arial" panose="020B0604020202020204" pitchFamily="34" charset="0"/>
            </a:endParaRPr>
          </a:p>
        </p:txBody>
      </p:sp>
      <p:sp>
        <p:nvSpPr>
          <p:cNvPr id="942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Figure 32-1. Light rays come from each single point on an object. A small bundle of rays leaving one point is shown entering a person’s eye.</a:t>
            </a:r>
          </a:p>
        </p:txBody>
      </p:sp>
    </p:spTree>
    <p:extLst>
      <p:ext uri="{BB962C8B-B14F-4D97-AF65-F5344CB8AC3E}">
        <p14:creationId xmlns:p14="http://schemas.microsoft.com/office/powerpoint/2010/main" val="1680872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37884">
              <a:defRPr>
                <a:solidFill>
                  <a:schemeClr val="tx1"/>
                </a:solidFill>
                <a:latin typeface="Calibri" panose="020F0502020204030204" pitchFamily="34" charset="0"/>
                <a:ea typeface="MS PGothic" panose="020B0600070205080204" pitchFamily="34" charset="-128"/>
              </a:defRPr>
            </a:lvl1pPr>
            <a:lvl2pPr marL="835788" indent="-320270" defTabSz="1037884">
              <a:defRPr>
                <a:solidFill>
                  <a:schemeClr val="tx1"/>
                </a:solidFill>
                <a:latin typeface="Calibri" panose="020F0502020204030204" pitchFamily="34" charset="0"/>
                <a:ea typeface="MS PGothic" panose="020B0600070205080204" pitchFamily="34" charset="-128"/>
              </a:defRPr>
            </a:lvl2pPr>
            <a:lvl3pPr marL="1287935" indent="-255188" defTabSz="1037884">
              <a:defRPr>
                <a:solidFill>
                  <a:schemeClr val="tx1"/>
                </a:solidFill>
                <a:latin typeface="Calibri" panose="020F0502020204030204" pitchFamily="34" charset="0"/>
                <a:ea typeface="MS PGothic" panose="020B0600070205080204" pitchFamily="34" charset="-128"/>
              </a:defRPr>
            </a:lvl3pPr>
            <a:lvl4pPr marL="1803455" indent="-255188" defTabSz="1037884">
              <a:defRPr>
                <a:solidFill>
                  <a:schemeClr val="tx1"/>
                </a:solidFill>
                <a:latin typeface="Calibri" panose="020F0502020204030204" pitchFamily="34" charset="0"/>
                <a:ea typeface="MS PGothic" panose="020B0600070205080204" pitchFamily="34" charset="-128"/>
              </a:defRPr>
            </a:lvl4pPr>
            <a:lvl5pPr marL="2320681" indent="-255188" defTabSz="1037884">
              <a:defRPr>
                <a:solidFill>
                  <a:schemeClr val="tx1"/>
                </a:solidFill>
                <a:latin typeface="Calibri" panose="020F0502020204030204" pitchFamily="34" charset="0"/>
                <a:ea typeface="MS PGothic" panose="020B0600070205080204" pitchFamily="34" charset="-128"/>
              </a:defRPr>
            </a:lvl5pPr>
            <a:lvl6pPr marL="2813934" indent="-255188" defTabSz="1037884"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307184" indent="-255188" defTabSz="1037884"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800439" indent="-255188" defTabSz="1037884"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4293688" indent="-255188" defTabSz="1037884"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fontAlgn="base">
              <a:spcBef>
                <a:spcPct val="0"/>
              </a:spcBef>
              <a:spcAft>
                <a:spcPct val="0"/>
              </a:spcAft>
              <a:defRPr/>
            </a:pPr>
            <a:fld id="{C2021C5F-A20C-4A11-84D3-22CE4820A8D1}" type="slidenum">
              <a:rPr lang="en-US" altLang="en-US">
                <a:solidFill>
                  <a:srgbClr val="000000"/>
                </a:solidFill>
                <a:latin typeface="Arial" panose="020B0604020202020204" pitchFamily="34" charset="0"/>
              </a:rPr>
              <a:pPr fontAlgn="base">
                <a:spcBef>
                  <a:spcPct val="0"/>
                </a:spcBef>
                <a:spcAft>
                  <a:spcPct val="0"/>
                </a:spcAft>
                <a:defRPr/>
              </a:pPr>
              <a:t>9</a:t>
            </a:fld>
            <a:endParaRPr lang="en-US" altLang="en-US">
              <a:solidFill>
                <a:srgbClr val="000000"/>
              </a:solidFill>
              <a:latin typeface="Arial" panose="020B0604020202020204" pitchFamily="34" charset="0"/>
            </a:endParaRPr>
          </a:p>
        </p:txBody>
      </p:sp>
      <p:sp>
        <p:nvSpPr>
          <p:cNvPr id="962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Figure 32-2. Law of reflection: (a) Shows a 3-D view of an incident ray being reflected at the top of a flat surface; (b) shows a side or “end-on” view, which we will usually use because of its clarity.</a:t>
            </a:r>
          </a:p>
        </p:txBody>
      </p:sp>
    </p:spTree>
    <p:extLst>
      <p:ext uri="{BB962C8B-B14F-4D97-AF65-F5344CB8AC3E}">
        <p14:creationId xmlns:p14="http://schemas.microsoft.com/office/powerpoint/2010/main" val="1172059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37884">
              <a:defRPr>
                <a:solidFill>
                  <a:schemeClr val="tx1"/>
                </a:solidFill>
                <a:latin typeface="Calibri" panose="020F0502020204030204" pitchFamily="34" charset="0"/>
                <a:ea typeface="MS PGothic" panose="020B0600070205080204" pitchFamily="34" charset="-128"/>
              </a:defRPr>
            </a:lvl1pPr>
            <a:lvl2pPr marL="835788" indent="-320270" defTabSz="1037884">
              <a:defRPr>
                <a:solidFill>
                  <a:schemeClr val="tx1"/>
                </a:solidFill>
                <a:latin typeface="Calibri" panose="020F0502020204030204" pitchFamily="34" charset="0"/>
                <a:ea typeface="MS PGothic" panose="020B0600070205080204" pitchFamily="34" charset="-128"/>
              </a:defRPr>
            </a:lvl2pPr>
            <a:lvl3pPr marL="1287935" indent="-255188" defTabSz="1037884">
              <a:defRPr>
                <a:solidFill>
                  <a:schemeClr val="tx1"/>
                </a:solidFill>
                <a:latin typeface="Calibri" panose="020F0502020204030204" pitchFamily="34" charset="0"/>
                <a:ea typeface="MS PGothic" panose="020B0600070205080204" pitchFamily="34" charset="-128"/>
              </a:defRPr>
            </a:lvl3pPr>
            <a:lvl4pPr marL="1803455" indent="-255188" defTabSz="1037884">
              <a:defRPr>
                <a:solidFill>
                  <a:schemeClr val="tx1"/>
                </a:solidFill>
                <a:latin typeface="Calibri" panose="020F0502020204030204" pitchFamily="34" charset="0"/>
                <a:ea typeface="MS PGothic" panose="020B0600070205080204" pitchFamily="34" charset="-128"/>
              </a:defRPr>
            </a:lvl4pPr>
            <a:lvl5pPr marL="2320681" indent="-255188" defTabSz="1037884">
              <a:defRPr>
                <a:solidFill>
                  <a:schemeClr val="tx1"/>
                </a:solidFill>
                <a:latin typeface="Calibri" panose="020F0502020204030204" pitchFamily="34" charset="0"/>
                <a:ea typeface="MS PGothic" panose="020B0600070205080204" pitchFamily="34" charset="-128"/>
              </a:defRPr>
            </a:lvl5pPr>
            <a:lvl6pPr marL="2813934" indent="-255188" defTabSz="1037884"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307184" indent="-255188" defTabSz="1037884"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800439" indent="-255188" defTabSz="1037884"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4293688" indent="-255188" defTabSz="1037884"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fontAlgn="base">
              <a:spcBef>
                <a:spcPct val="0"/>
              </a:spcBef>
              <a:spcAft>
                <a:spcPct val="0"/>
              </a:spcAft>
              <a:defRPr/>
            </a:pPr>
            <a:fld id="{45D24BF1-3587-4156-AE71-BB9B3EB39A5F}" type="slidenum">
              <a:rPr lang="en-US" altLang="en-US">
                <a:solidFill>
                  <a:srgbClr val="000000"/>
                </a:solidFill>
                <a:latin typeface="Arial" panose="020B0604020202020204" pitchFamily="34" charset="0"/>
              </a:rPr>
              <a:pPr fontAlgn="base">
                <a:spcBef>
                  <a:spcPct val="0"/>
                </a:spcBef>
                <a:spcAft>
                  <a:spcPct val="0"/>
                </a:spcAft>
                <a:defRPr/>
              </a:pPr>
              <a:t>10</a:t>
            </a:fld>
            <a:endParaRPr lang="en-US" altLang="en-US">
              <a:solidFill>
                <a:srgbClr val="000000"/>
              </a:solidFill>
              <a:latin typeface="Arial" panose="020B0604020202020204" pitchFamily="34" charset="0"/>
            </a:endParaRPr>
          </a:p>
        </p:txBody>
      </p:sp>
      <p:sp>
        <p:nvSpPr>
          <p:cNvPr id="983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Figure 32-4. A narrow beam of light shines on (a) white paper, and (b) a mirror. In part (a), you can see with your eye the white light reflected at various positions because of diffuse reflection. But in part (b), you see the reflected light only when your eye is placed correctly mirror reflection is also known as specular reflection. (Galileo, using similar arguments, showed that the Moon must have a rough surface rather than a highly polished surface like a mirror, as some people thought.)</a:t>
            </a:r>
          </a:p>
        </p:txBody>
      </p:sp>
    </p:spTree>
    <p:extLst>
      <p:ext uri="{BB962C8B-B14F-4D97-AF65-F5344CB8AC3E}">
        <p14:creationId xmlns:p14="http://schemas.microsoft.com/office/powerpoint/2010/main" val="3422148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37884">
              <a:defRPr>
                <a:solidFill>
                  <a:schemeClr val="tx1"/>
                </a:solidFill>
                <a:latin typeface="Calibri" panose="020F0502020204030204" pitchFamily="34" charset="0"/>
                <a:ea typeface="MS PGothic" panose="020B0600070205080204" pitchFamily="34" charset="-128"/>
              </a:defRPr>
            </a:lvl1pPr>
            <a:lvl2pPr marL="835788" indent="-320270" defTabSz="1037884">
              <a:defRPr>
                <a:solidFill>
                  <a:schemeClr val="tx1"/>
                </a:solidFill>
                <a:latin typeface="Calibri" panose="020F0502020204030204" pitchFamily="34" charset="0"/>
                <a:ea typeface="MS PGothic" panose="020B0600070205080204" pitchFamily="34" charset="-128"/>
              </a:defRPr>
            </a:lvl2pPr>
            <a:lvl3pPr marL="1287935" indent="-255188" defTabSz="1037884">
              <a:defRPr>
                <a:solidFill>
                  <a:schemeClr val="tx1"/>
                </a:solidFill>
                <a:latin typeface="Calibri" panose="020F0502020204030204" pitchFamily="34" charset="0"/>
                <a:ea typeface="MS PGothic" panose="020B0600070205080204" pitchFamily="34" charset="-128"/>
              </a:defRPr>
            </a:lvl3pPr>
            <a:lvl4pPr marL="1803455" indent="-255188" defTabSz="1037884">
              <a:defRPr>
                <a:solidFill>
                  <a:schemeClr val="tx1"/>
                </a:solidFill>
                <a:latin typeface="Calibri" panose="020F0502020204030204" pitchFamily="34" charset="0"/>
                <a:ea typeface="MS PGothic" panose="020B0600070205080204" pitchFamily="34" charset="-128"/>
              </a:defRPr>
            </a:lvl4pPr>
            <a:lvl5pPr marL="2320681" indent="-255188" defTabSz="1037884">
              <a:defRPr>
                <a:solidFill>
                  <a:schemeClr val="tx1"/>
                </a:solidFill>
                <a:latin typeface="Calibri" panose="020F0502020204030204" pitchFamily="34" charset="0"/>
                <a:ea typeface="MS PGothic" panose="020B0600070205080204" pitchFamily="34" charset="-128"/>
              </a:defRPr>
            </a:lvl5pPr>
            <a:lvl6pPr marL="2813934" indent="-255188" defTabSz="1037884"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307184" indent="-255188" defTabSz="1037884"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800439" indent="-255188" defTabSz="1037884"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4293688" indent="-255188" defTabSz="1037884"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fontAlgn="base">
              <a:spcBef>
                <a:spcPct val="0"/>
              </a:spcBef>
              <a:spcAft>
                <a:spcPct val="0"/>
              </a:spcAft>
              <a:defRPr/>
            </a:pPr>
            <a:fld id="{BB2D997C-4A61-431D-A2F5-F8986C8CBD42}" type="slidenum">
              <a:rPr lang="en-US" altLang="en-US">
                <a:solidFill>
                  <a:srgbClr val="000000"/>
                </a:solidFill>
                <a:latin typeface="Arial" panose="020B0604020202020204" pitchFamily="34" charset="0"/>
              </a:rPr>
              <a:pPr fontAlgn="base">
                <a:spcBef>
                  <a:spcPct val="0"/>
                </a:spcBef>
                <a:spcAft>
                  <a:spcPct val="0"/>
                </a:spcAft>
                <a:defRPr/>
              </a:pPr>
              <a:t>12</a:t>
            </a:fld>
            <a:endParaRPr lang="en-US" altLang="en-US">
              <a:solidFill>
                <a:srgbClr val="000000"/>
              </a:solidFill>
              <a:latin typeface="Arial" panose="020B0604020202020204" pitchFamily="34" charset="0"/>
            </a:endParaRPr>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Figure 32-7. Formation of a virtual image by a plane mirror.</a:t>
            </a:r>
          </a:p>
        </p:txBody>
      </p:sp>
    </p:spTree>
    <p:extLst>
      <p:ext uri="{BB962C8B-B14F-4D97-AF65-F5344CB8AC3E}">
        <p14:creationId xmlns:p14="http://schemas.microsoft.com/office/powerpoint/2010/main" val="41573896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37884">
              <a:defRPr>
                <a:solidFill>
                  <a:schemeClr val="tx1"/>
                </a:solidFill>
                <a:latin typeface="Calibri" panose="020F0502020204030204" pitchFamily="34" charset="0"/>
                <a:ea typeface="MS PGothic" panose="020B0600070205080204" pitchFamily="34" charset="-128"/>
              </a:defRPr>
            </a:lvl1pPr>
            <a:lvl2pPr marL="835788" indent="-320270" defTabSz="1037884">
              <a:defRPr>
                <a:solidFill>
                  <a:schemeClr val="tx1"/>
                </a:solidFill>
                <a:latin typeface="Calibri" panose="020F0502020204030204" pitchFamily="34" charset="0"/>
                <a:ea typeface="MS PGothic" panose="020B0600070205080204" pitchFamily="34" charset="-128"/>
              </a:defRPr>
            </a:lvl2pPr>
            <a:lvl3pPr marL="1287935" indent="-255188" defTabSz="1037884">
              <a:defRPr>
                <a:solidFill>
                  <a:schemeClr val="tx1"/>
                </a:solidFill>
                <a:latin typeface="Calibri" panose="020F0502020204030204" pitchFamily="34" charset="0"/>
                <a:ea typeface="MS PGothic" panose="020B0600070205080204" pitchFamily="34" charset="-128"/>
              </a:defRPr>
            </a:lvl3pPr>
            <a:lvl4pPr marL="1803455" indent="-255188" defTabSz="1037884">
              <a:defRPr>
                <a:solidFill>
                  <a:schemeClr val="tx1"/>
                </a:solidFill>
                <a:latin typeface="Calibri" panose="020F0502020204030204" pitchFamily="34" charset="0"/>
                <a:ea typeface="MS PGothic" panose="020B0600070205080204" pitchFamily="34" charset="-128"/>
              </a:defRPr>
            </a:lvl4pPr>
            <a:lvl5pPr marL="2320681" indent="-255188" defTabSz="1037884">
              <a:defRPr>
                <a:solidFill>
                  <a:schemeClr val="tx1"/>
                </a:solidFill>
                <a:latin typeface="Calibri" panose="020F0502020204030204" pitchFamily="34" charset="0"/>
                <a:ea typeface="MS PGothic" panose="020B0600070205080204" pitchFamily="34" charset="-128"/>
              </a:defRPr>
            </a:lvl5pPr>
            <a:lvl6pPr marL="2813934" indent="-255188" defTabSz="1037884"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307184" indent="-255188" defTabSz="1037884"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800439" indent="-255188" defTabSz="1037884"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4293688" indent="-255188" defTabSz="1037884"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fontAlgn="base">
              <a:spcBef>
                <a:spcPct val="0"/>
              </a:spcBef>
              <a:spcAft>
                <a:spcPct val="0"/>
              </a:spcAft>
              <a:defRPr/>
            </a:pPr>
            <a:fld id="{F5A4BAD2-F25F-45FE-AEBC-A49D9068D5C9}" type="slidenum">
              <a:rPr lang="en-US" altLang="en-US">
                <a:solidFill>
                  <a:srgbClr val="000000"/>
                </a:solidFill>
                <a:latin typeface="Arial" panose="020B0604020202020204" pitchFamily="34" charset="0"/>
              </a:rPr>
              <a:pPr fontAlgn="base">
                <a:spcBef>
                  <a:spcPct val="0"/>
                </a:spcBef>
                <a:spcAft>
                  <a:spcPct val="0"/>
                </a:spcAft>
                <a:defRPr/>
              </a:pPr>
              <a:t>14</a:t>
            </a:fld>
            <a:endParaRPr lang="en-US" altLang="en-US">
              <a:solidFill>
                <a:srgbClr val="000000"/>
              </a:solidFill>
              <a:latin typeface="Arial" panose="020B0604020202020204" pitchFamily="34" charset="0"/>
            </a:endParaRPr>
          </a:p>
        </p:txBody>
      </p:sp>
      <p:sp>
        <p:nvSpPr>
          <p:cNvPr id="1034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Solution. The rays are drawn in figure 32-5b. The outgoing ray from the first mirror makes an angle of 15</a:t>
            </a:r>
            <a:r>
              <a:rPr lang="en-US" altLang="en-US" dirty="0">
                <a:cs typeface="Arial" panose="020B0604020202020204" pitchFamily="34" charset="0"/>
              </a:rPr>
              <a:t>° with it, and an angle of 75° with the second mirror. </a:t>
            </a:r>
            <a:r>
              <a:rPr lang="en-US" altLang="en-US" dirty="0"/>
              <a:t>The outgoing beam then makes an angle of 75</a:t>
            </a:r>
            <a:r>
              <a:rPr lang="en-US" altLang="en-US" dirty="0">
                <a:cs typeface="Arial" panose="020B0604020202020204" pitchFamily="34" charset="0"/>
              </a:rPr>
              <a:t>° with the second mirror (and is parallel to the incoming beam).</a:t>
            </a:r>
          </a:p>
        </p:txBody>
      </p:sp>
    </p:spTree>
    <p:extLst>
      <p:ext uri="{BB962C8B-B14F-4D97-AF65-F5344CB8AC3E}">
        <p14:creationId xmlns:p14="http://schemas.microsoft.com/office/powerpoint/2010/main" val="1470982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3"/>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rtlCol="0"/>
          <a:lstStyle>
            <a:lvl1pPr>
              <a:defRPr>
                <a:solidFill>
                  <a:prstClr val="black">
                    <a:tint val="75000"/>
                  </a:prstClr>
                </a:solidFill>
                <a:latin typeface="Comic Sans MS" pitchFamily="66" charset="0"/>
                <a:ea typeface="MS PGothic" pitchFamily="34" charset="-128"/>
                <a:cs typeface="+mn-cs"/>
              </a:defRPr>
            </a:lvl1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omic Sans MS" pitchFamily="66" charset="0"/>
              <a:ea typeface="MS PGothic"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omic Sans MS" pitchFamily="66" charset="0"/>
              <a:ea typeface="MS PGothic" pitchFamily="34" charset="-128"/>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685800" rtl="0" eaLnBrk="0" fontAlgn="base" latinLnBrk="0" hangingPunct="0">
              <a:lnSpc>
                <a:spcPct val="100000"/>
              </a:lnSpc>
              <a:spcBef>
                <a:spcPct val="0"/>
              </a:spcBef>
              <a:spcAft>
                <a:spcPct val="0"/>
              </a:spcAft>
              <a:buClrTx/>
              <a:buSzTx/>
              <a:buFontTx/>
              <a:buNone/>
              <a:tabLst/>
              <a:defRPr/>
            </a:pPr>
            <a:fld id="{B230A081-8265-43ED-9D5F-3E07107EE011}" type="slidenum">
              <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endParaRPr>
          </a:p>
        </p:txBody>
      </p:sp>
    </p:spTree>
    <p:extLst>
      <p:ext uri="{BB962C8B-B14F-4D97-AF65-F5344CB8AC3E}">
        <p14:creationId xmlns:p14="http://schemas.microsoft.com/office/powerpoint/2010/main" val="1481339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685800" rtl="0" eaLnBrk="0" fontAlgn="base" latinLnBrk="0" hangingPunct="0">
              <a:lnSpc>
                <a:spcPct val="100000"/>
              </a:lnSpc>
              <a:spcBef>
                <a:spcPct val="0"/>
              </a:spcBef>
              <a:spcAft>
                <a:spcPct val="0"/>
              </a:spcAft>
              <a:buClrTx/>
              <a:buSzTx/>
              <a:buFontTx/>
              <a:buNone/>
              <a:tabLst/>
              <a:defRPr/>
            </a:pPr>
            <a:fld id="{D5D321A1-E685-4E60-8D6A-BA6DE160AC7F}" type="datetimeFigureOut">
              <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rPr>
              <a:pPr marL="0" marR="0" lvl="0" indent="0" algn="l" defTabSz="685800" rtl="0" eaLnBrk="0" fontAlgn="base" latinLnBrk="0" hangingPunct="0">
                <a:lnSpc>
                  <a:spcPct val="100000"/>
                </a:lnSpc>
                <a:spcBef>
                  <a:spcPct val="0"/>
                </a:spcBef>
                <a:spcAft>
                  <a:spcPct val="0"/>
                </a:spcAft>
                <a:buClrTx/>
                <a:buSzTx/>
                <a:buFontTx/>
                <a:buNone/>
                <a:tabLst/>
                <a:defRPr/>
              </a:pPr>
              <a:t>4/3/2024</a:t>
            </a:fld>
            <a:endPar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omic Sans MS" pitchFamily="66" charset="0"/>
              <a:ea typeface="MS PGothic" pitchFamily="34" charset="-128"/>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685800" rtl="0" eaLnBrk="0" fontAlgn="base" latinLnBrk="0" hangingPunct="0">
              <a:lnSpc>
                <a:spcPct val="100000"/>
              </a:lnSpc>
              <a:spcBef>
                <a:spcPct val="0"/>
              </a:spcBef>
              <a:spcAft>
                <a:spcPct val="0"/>
              </a:spcAft>
              <a:buClrTx/>
              <a:buSzTx/>
              <a:buFontTx/>
              <a:buNone/>
              <a:tabLst/>
              <a:defRPr/>
            </a:pPr>
            <a:fld id="{6D66908B-B226-4E8B-B902-A6B3C0F4ABFC}" type="slidenum">
              <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endParaRPr>
          </a:p>
        </p:txBody>
      </p:sp>
    </p:spTree>
    <p:extLst>
      <p:ext uri="{BB962C8B-B14F-4D97-AF65-F5344CB8AC3E}">
        <p14:creationId xmlns:p14="http://schemas.microsoft.com/office/powerpoint/2010/main" val="1135733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6"/>
            <a:ext cx="36576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274646"/>
            <a:ext cx="10769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685800" rtl="0" eaLnBrk="0" fontAlgn="base" latinLnBrk="0" hangingPunct="0">
              <a:lnSpc>
                <a:spcPct val="100000"/>
              </a:lnSpc>
              <a:spcBef>
                <a:spcPct val="0"/>
              </a:spcBef>
              <a:spcAft>
                <a:spcPct val="0"/>
              </a:spcAft>
              <a:buClrTx/>
              <a:buSzTx/>
              <a:buFontTx/>
              <a:buNone/>
              <a:tabLst/>
              <a:defRPr/>
            </a:pPr>
            <a:fld id="{E61728AD-4305-4F6E-B321-1A65223D2A73}" type="datetimeFigureOut">
              <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rPr>
              <a:pPr marL="0" marR="0" lvl="0" indent="0" algn="l" defTabSz="685800" rtl="0" eaLnBrk="0" fontAlgn="base" latinLnBrk="0" hangingPunct="0">
                <a:lnSpc>
                  <a:spcPct val="100000"/>
                </a:lnSpc>
                <a:spcBef>
                  <a:spcPct val="0"/>
                </a:spcBef>
                <a:spcAft>
                  <a:spcPct val="0"/>
                </a:spcAft>
                <a:buClrTx/>
                <a:buSzTx/>
                <a:buFontTx/>
                <a:buNone/>
                <a:tabLst/>
                <a:defRPr/>
              </a:pPr>
              <a:t>4/3/2024</a:t>
            </a:fld>
            <a:endPar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omic Sans MS" pitchFamily="66" charset="0"/>
              <a:ea typeface="MS PGothic" pitchFamily="34" charset="-128"/>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685800" rtl="0" eaLnBrk="0" fontAlgn="base" latinLnBrk="0" hangingPunct="0">
              <a:lnSpc>
                <a:spcPct val="100000"/>
              </a:lnSpc>
              <a:spcBef>
                <a:spcPct val="0"/>
              </a:spcBef>
              <a:spcAft>
                <a:spcPct val="0"/>
              </a:spcAft>
              <a:buClrTx/>
              <a:buSzTx/>
              <a:buFontTx/>
              <a:buNone/>
              <a:tabLst/>
              <a:defRPr/>
            </a:pPr>
            <a:fld id="{49E47110-48BB-4C4F-8DE7-DBDDB30F507F}" type="slidenum">
              <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endParaRPr>
          </a:p>
        </p:txBody>
      </p:sp>
    </p:spTree>
    <p:extLst>
      <p:ext uri="{BB962C8B-B14F-4D97-AF65-F5344CB8AC3E}">
        <p14:creationId xmlns:p14="http://schemas.microsoft.com/office/powerpoint/2010/main" val="2799996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rtlCol="0"/>
          <a:lstStyle>
            <a:lvl1pPr eaLnBrk="1" fontAlgn="auto" hangingPunct="1">
              <a:spcBef>
                <a:spcPts val="0"/>
              </a:spcBef>
              <a:spcAft>
                <a:spcPts val="0"/>
              </a:spcAft>
              <a:defRPr>
                <a:solidFill>
                  <a:prstClr val="black">
                    <a:tint val="75000"/>
                  </a:prstClr>
                </a:solidFill>
                <a:latin typeface="Comic Sans MS" pitchFamily="66" charset="0"/>
                <a:ea typeface="MS PGothic" pitchFamily="34" charset="-128"/>
                <a:cs typeface="+mn-cs"/>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omic Sans MS" pitchFamily="66" charset="0"/>
              <a:ea typeface="MS PGothic" pitchFamily="34" charset="-128"/>
              <a:cs typeface="+mn-cs"/>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omic Sans MS" pitchFamily="66" charset="0"/>
              <a:ea typeface="MS PGothic" pitchFamily="34" charset="-128"/>
              <a:cs typeface="+mn-cs"/>
            </a:endParaRPr>
          </a:p>
        </p:txBody>
      </p:sp>
      <p:sp>
        <p:nvSpPr>
          <p:cNvPr id="6" name="Slide Number Placeholder 5"/>
          <p:cNvSpPr>
            <a:spLocks noGrp="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59EFE8DA-0141-4602-AF63-482D51CF66C3}" type="slidenum">
              <a:rPr kumimoji="0" lang="en-US" altLang="en-US" sz="9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39083820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latin typeface="+mn-lt"/>
                <a:ea typeface="+mn-ea"/>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B64C6F1A-C4C7-4E8C-A2B5-D6A83683098D}" type="datetimeFigureOut">
              <a:rPr kumimoji="0" lang="en-US" altLang="en-US" sz="900" b="0" i="0" u="none" strike="noStrike" kern="1200" cap="none" spc="0" normalizeH="0" baseline="0" noProof="0" smtClean="0">
                <a:ln>
                  <a:noFill/>
                </a:ln>
                <a:solidFill>
                  <a:srgbClr val="898989"/>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4/3/2024</a:t>
            </a:fld>
            <a:endParaRPr kumimoji="0" lang="en-US" altLang="en-US" sz="900" b="0" i="0" u="none" strike="noStrike" kern="1200" cap="none" spc="0" normalizeH="0" baseline="0" noProof="0">
              <a:ln>
                <a:noFill/>
              </a:ln>
              <a:solidFill>
                <a:srgbClr val="898989"/>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omic Sans MS" pitchFamily="66" charset="0"/>
              <a:ea typeface="MS PGothic" pitchFamily="34" charset="-128"/>
              <a:cs typeface="+mn-cs"/>
            </a:endParaRPr>
          </a:p>
        </p:txBody>
      </p:sp>
      <p:sp>
        <p:nvSpPr>
          <p:cNvPr id="6" name="Slide Number Placeholder 5"/>
          <p:cNvSpPr>
            <a:spLocks noGrp="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95FA975C-B164-4608-8267-33B274E5AED4}" type="slidenum">
              <a:rPr kumimoji="0" lang="en-US" altLang="en-US" sz="9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7535329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7"/>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22"/>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latin typeface="+mn-lt"/>
                <a:ea typeface="+mn-ea"/>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AA5E3D36-A771-4C4B-95C5-FFB825B1CC6E}" type="datetimeFigureOut">
              <a:rPr kumimoji="0" lang="en-US" altLang="en-US" sz="900" b="0" i="0" u="none" strike="noStrike" kern="1200" cap="none" spc="0" normalizeH="0" baseline="0" noProof="0" smtClean="0">
                <a:ln>
                  <a:noFill/>
                </a:ln>
                <a:solidFill>
                  <a:srgbClr val="898989"/>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4/3/2024</a:t>
            </a:fld>
            <a:endParaRPr kumimoji="0" lang="en-US" altLang="en-US" sz="900" b="0" i="0" u="none" strike="noStrike" kern="1200" cap="none" spc="0" normalizeH="0" baseline="0" noProof="0">
              <a:ln>
                <a:noFill/>
              </a:ln>
              <a:solidFill>
                <a:srgbClr val="898989"/>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omic Sans MS" pitchFamily="66" charset="0"/>
              <a:ea typeface="MS PGothic" pitchFamily="34" charset="-128"/>
              <a:cs typeface="+mn-cs"/>
            </a:endParaRPr>
          </a:p>
        </p:txBody>
      </p:sp>
      <p:sp>
        <p:nvSpPr>
          <p:cNvPr id="6" name="Slide Number Placeholder 5"/>
          <p:cNvSpPr>
            <a:spLocks noGrp="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24DDCC67-4616-423A-BCEC-08964BC0FF97}" type="slidenum">
              <a:rPr kumimoji="0" lang="en-US" altLang="en-US" sz="9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29332284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600206"/>
            <a:ext cx="7213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29600" y="1600206"/>
            <a:ext cx="7213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eaLnBrk="1" fontAlgn="auto" hangingPunct="1">
              <a:spcBef>
                <a:spcPts val="0"/>
              </a:spcBef>
              <a:spcAft>
                <a:spcPts val="0"/>
              </a:spcAft>
              <a:defRPr>
                <a:latin typeface="+mn-lt"/>
                <a:ea typeface="+mn-ea"/>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89F62BBE-13B6-4863-B977-6C32E907E162}" type="datetimeFigureOut">
              <a:rPr kumimoji="0" lang="en-US" altLang="en-US" sz="900" b="0" i="0" u="none" strike="noStrike" kern="1200" cap="none" spc="0" normalizeH="0" baseline="0" noProof="0" smtClean="0">
                <a:ln>
                  <a:noFill/>
                </a:ln>
                <a:solidFill>
                  <a:srgbClr val="898989"/>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4/3/2024</a:t>
            </a:fld>
            <a:endParaRPr kumimoji="0" lang="en-US" altLang="en-US" sz="900" b="0" i="0" u="none" strike="noStrike" kern="1200" cap="none" spc="0" normalizeH="0" baseline="0" noProof="0">
              <a:ln>
                <a:noFill/>
              </a:ln>
              <a:solidFill>
                <a:srgbClr val="898989"/>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eaLnBrk="1" fontAlgn="auto" hangingPunct="1">
              <a:spcBef>
                <a:spcPts val="0"/>
              </a:spcBef>
              <a:spcAft>
                <a:spcPts val="0"/>
              </a:spcAf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omic Sans MS" pitchFamily="66" charset="0"/>
              <a:ea typeface="MS PGothic" pitchFamily="34" charset="-128"/>
              <a:cs typeface="+mn-cs"/>
            </a:endParaRPr>
          </a:p>
        </p:txBody>
      </p:sp>
      <p:sp>
        <p:nvSpPr>
          <p:cNvPr id="7" name="Slide Number Placeholder 5"/>
          <p:cNvSpPr>
            <a:spLocks noGrp="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AF9E1D05-6F9A-4CF2-B811-0C5EC1A9541D}" type="slidenum">
              <a:rPr kumimoji="0" lang="en-US" altLang="en-US" sz="9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41791425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3"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3"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9" y="1535113"/>
            <a:ext cx="5389032"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9" y="2174875"/>
            <a:ext cx="5389032"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eaLnBrk="1" fontAlgn="auto" hangingPunct="1">
              <a:spcBef>
                <a:spcPts val="0"/>
              </a:spcBef>
              <a:spcAft>
                <a:spcPts val="0"/>
              </a:spcAft>
              <a:defRPr>
                <a:latin typeface="+mn-lt"/>
                <a:ea typeface="+mn-ea"/>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A22B14EB-94E8-4170-A130-8114940F3EF6}" type="datetimeFigureOut">
              <a:rPr kumimoji="0" lang="en-US" altLang="en-US" sz="900" b="0" i="0" u="none" strike="noStrike" kern="1200" cap="none" spc="0" normalizeH="0" baseline="0" noProof="0" smtClean="0">
                <a:ln>
                  <a:noFill/>
                </a:ln>
                <a:solidFill>
                  <a:srgbClr val="898989"/>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4/3/2024</a:t>
            </a:fld>
            <a:endParaRPr kumimoji="0" lang="en-US" altLang="en-US" sz="900" b="0" i="0" u="none" strike="noStrike" kern="1200" cap="none" spc="0" normalizeH="0" baseline="0" noProof="0">
              <a:ln>
                <a:noFill/>
              </a:ln>
              <a:solidFill>
                <a:srgbClr val="898989"/>
              </a:solidFill>
              <a:effectLst/>
              <a:uLnTx/>
              <a:uFillTx/>
              <a:latin typeface="Calibri"/>
              <a:ea typeface="+mn-ea"/>
              <a:cs typeface="+mn-cs"/>
            </a:endParaRPr>
          </a:p>
        </p:txBody>
      </p:sp>
      <p:sp>
        <p:nvSpPr>
          <p:cNvPr id="8" name="Footer Placeholder 4"/>
          <p:cNvSpPr>
            <a:spLocks noGrp="1"/>
          </p:cNvSpPr>
          <p:nvPr>
            <p:ph type="ftr" sz="quarter" idx="11"/>
          </p:nvPr>
        </p:nvSpPr>
        <p:spPr/>
        <p:txBody>
          <a:bodyPr/>
          <a:lstStyle>
            <a:lvl1pPr eaLnBrk="1" fontAlgn="auto" hangingPunct="1">
              <a:spcBef>
                <a:spcPts val="0"/>
              </a:spcBef>
              <a:spcAft>
                <a:spcPts val="0"/>
              </a:spcAf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omic Sans MS" pitchFamily="66" charset="0"/>
              <a:ea typeface="MS PGothic" pitchFamily="34" charset="-128"/>
              <a:cs typeface="+mn-cs"/>
            </a:endParaRPr>
          </a:p>
        </p:txBody>
      </p:sp>
      <p:sp>
        <p:nvSpPr>
          <p:cNvPr id="9" name="Slide Number Placeholder 5"/>
          <p:cNvSpPr>
            <a:spLocks noGrp="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D4618121-60D3-4BE7-B5A8-6F48ECC637C7}" type="slidenum">
              <a:rPr kumimoji="0" lang="en-US" altLang="en-US" sz="9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39602837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eaLnBrk="1" fontAlgn="auto" hangingPunct="1">
              <a:spcBef>
                <a:spcPts val="0"/>
              </a:spcBef>
              <a:spcAft>
                <a:spcPts val="0"/>
              </a:spcAft>
              <a:defRPr>
                <a:latin typeface="+mn-lt"/>
                <a:ea typeface="+mn-ea"/>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3838549F-184D-488C-AD73-95FC0D790004}" type="datetimeFigureOut">
              <a:rPr kumimoji="0" lang="en-US" altLang="en-US" sz="900" b="0" i="0" u="none" strike="noStrike" kern="1200" cap="none" spc="0" normalizeH="0" baseline="0" noProof="0" smtClean="0">
                <a:ln>
                  <a:noFill/>
                </a:ln>
                <a:solidFill>
                  <a:srgbClr val="898989"/>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4/3/2024</a:t>
            </a:fld>
            <a:endParaRPr kumimoji="0" lang="en-US" altLang="en-US" sz="900" b="0" i="0" u="none" strike="noStrike" kern="1200" cap="none" spc="0" normalizeH="0" baseline="0" noProof="0">
              <a:ln>
                <a:noFill/>
              </a:ln>
              <a:solidFill>
                <a:srgbClr val="898989"/>
              </a:solidFill>
              <a:effectLst/>
              <a:uLnTx/>
              <a:uFillTx/>
              <a:latin typeface="Calibri"/>
              <a:ea typeface="+mn-ea"/>
              <a:cs typeface="+mn-cs"/>
            </a:endParaRPr>
          </a:p>
        </p:txBody>
      </p:sp>
      <p:sp>
        <p:nvSpPr>
          <p:cNvPr id="4" name="Footer Placeholder 4"/>
          <p:cNvSpPr>
            <a:spLocks noGrp="1"/>
          </p:cNvSpPr>
          <p:nvPr>
            <p:ph type="ftr" sz="quarter" idx="11"/>
          </p:nvPr>
        </p:nvSpPr>
        <p:spPr/>
        <p:txBody>
          <a:bodyPr/>
          <a:lstStyle>
            <a:lvl1pPr eaLnBrk="1" fontAlgn="auto" hangingPunct="1">
              <a:spcBef>
                <a:spcPts val="0"/>
              </a:spcBef>
              <a:spcAft>
                <a:spcPts val="0"/>
              </a:spcAf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omic Sans MS" pitchFamily="66" charset="0"/>
              <a:ea typeface="MS PGothic" pitchFamily="34" charset="-128"/>
              <a:cs typeface="+mn-cs"/>
            </a:endParaRPr>
          </a:p>
        </p:txBody>
      </p:sp>
      <p:sp>
        <p:nvSpPr>
          <p:cNvPr id="5" name="Slide Number Placeholder 5"/>
          <p:cNvSpPr>
            <a:spLocks noGrp="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D7CDEAF8-6C02-4ED6-9E47-FCDD12238505}" type="slidenum">
              <a:rPr kumimoji="0" lang="en-US" altLang="en-US" sz="9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32901209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eaLnBrk="1" fontAlgn="auto" hangingPunct="1">
              <a:spcBef>
                <a:spcPts val="0"/>
              </a:spcBef>
              <a:spcAft>
                <a:spcPts val="0"/>
              </a:spcAft>
              <a:defRPr>
                <a:latin typeface="+mn-lt"/>
                <a:ea typeface="+mn-ea"/>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AF9BA0F2-701A-4769-93C1-8BC5F9800EB7}" type="datetimeFigureOut">
              <a:rPr kumimoji="0" lang="en-US" altLang="en-US" sz="900" b="0" i="0" u="none" strike="noStrike" kern="1200" cap="none" spc="0" normalizeH="0" baseline="0" noProof="0" smtClean="0">
                <a:ln>
                  <a:noFill/>
                </a:ln>
                <a:solidFill>
                  <a:srgbClr val="898989"/>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4/3/2024</a:t>
            </a:fld>
            <a:endParaRPr kumimoji="0" lang="en-US" altLang="en-US" sz="900" b="0" i="0" u="none" strike="noStrike" kern="1200" cap="none" spc="0" normalizeH="0" baseline="0" noProof="0">
              <a:ln>
                <a:noFill/>
              </a:ln>
              <a:solidFill>
                <a:srgbClr val="898989"/>
              </a:solidFill>
              <a:effectLst/>
              <a:uLnTx/>
              <a:uFillTx/>
              <a:latin typeface="Calibri"/>
              <a:ea typeface="+mn-ea"/>
              <a:cs typeface="+mn-cs"/>
            </a:endParaRPr>
          </a:p>
        </p:txBody>
      </p:sp>
      <p:sp>
        <p:nvSpPr>
          <p:cNvPr id="3" name="Footer Placeholder 4"/>
          <p:cNvSpPr>
            <a:spLocks noGrp="1"/>
          </p:cNvSpPr>
          <p:nvPr>
            <p:ph type="ftr" sz="quarter" idx="11"/>
          </p:nvPr>
        </p:nvSpPr>
        <p:spPr/>
        <p:txBody>
          <a:bodyPr/>
          <a:lstStyle>
            <a:lvl1pPr eaLnBrk="1" fontAlgn="auto" hangingPunct="1">
              <a:spcBef>
                <a:spcPts val="0"/>
              </a:spcBef>
              <a:spcAft>
                <a:spcPts val="0"/>
              </a:spcAf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omic Sans MS" pitchFamily="66" charset="0"/>
              <a:ea typeface="MS PGothic" pitchFamily="34" charset="-128"/>
              <a:cs typeface="+mn-cs"/>
            </a:endParaRPr>
          </a:p>
        </p:txBody>
      </p:sp>
      <p:sp>
        <p:nvSpPr>
          <p:cNvPr id="4" name="Slide Number Placeholder 5"/>
          <p:cNvSpPr>
            <a:spLocks noGrp="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F1B54FC2-847C-4DE6-BB2B-1AFB809B5720}" type="slidenum">
              <a:rPr kumimoji="0" lang="en-US" altLang="en-US" sz="9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10315451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10"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42" y="273067"/>
            <a:ext cx="6815665"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10"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eaLnBrk="1" fontAlgn="auto" hangingPunct="1">
              <a:spcBef>
                <a:spcPts val="0"/>
              </a:spcBef>
              <a:spcAft>
                <a:spcPts val="0"/>
              </a:spcAft>
              <a:defRPr>
                <a:latin typeface="+mn-lt"/>
                <a:ea typeface="+mn-ea"/>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2BB3EF01-7741-4AE5-BABE-6A3BC4135C9D}" type="datetimeFigureOut">
              <a:rPr kumimoji="0" lang="en-US" altLang="en-US" sz="900" b="0" i="0" u="none" strike="noStrike" kern="1200" cap="none" spc="0" normalizeH="0" baseline="0" noProof="0" smtClean="0">
                <a:ln>
                  <a:noFill/>
                </a:ln>
                <a:solidFill>
                  <a:srgbClr val="898989"/>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4/3/2024</a:t>
            </a:fld>
            <a:endParaRPr kumimoji="0" lang="en-US" altLang="en-US" sz="900" b="0" i="0" u="none" strike="noStrike" kern="1200" cap="none" spc="0" normalizeH="0" baseline="0" noProof="0">
              <a:ln>
                <a:noFill/>
              </a:ln>
              <a:solidFill>
                <a:srgbClr val="898989"/>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eaLnBrk="1" fontAlgn="auto" hangingPunct="1">
              <a:spcBef>
                <a:spcPts val="0"/>
              </a:spcBef>
              <a:spcAft>
                <a:spcPts val="0"/>
              </a:spcAf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omic Sans MS" pitchFamily="66" charset="0"/>
              <a:ea typeface="MS PGothic" pitchFamily="34" charset="-128"/>
              <a:cs typeface="+mn-cs"/>
            </a:endParaRPr>
          </a:p>
        </p:txBody>
      </p:sp>
      <p:sp>
        <p:nvSpPr>
          <p:cNvPr id="7" name="Slide Number Placeholder 5"/>
          <p:cNvSpPr>
            <a:spLocks noGrp="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3D62C296-88AC-4985-86B2-368E1BED2C0C}" type="slidenum">
              <a:rPr kumimoji="0" lang="en-US" altLang="en-US" sz="9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2281674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685800" rtl="0" eaLnBrk="0" fontAlgn="base" latinLnBrk="0" hangingPunct="0">
              <a:lnSpc>
                <a:spcPct val="100000"/>
              </a:lnSpc>
              <a:spcBef>
                <a:spcPct val="0"/>
              </a:spcBef>
              <a:spcAft>
                <a:spcPct val="0"/>
              </a:spcAft>
              <a:buClrTx/>
              <a:buSzTx/>
              <a:buFontTx/>
              <a:buNone/>
              <a:tabLst/>
              <a:defRPr/>
            </a:pPr>
            <a:fld id="{3AC341E3-3C48-4E89-A49C-6C74C1404D5D}" type="datetimeFigureOut">
              <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rPr>
              <a:pPr marL="0" marR="0" lvl="0" indent="0" algn="l" defTabSz="685800" rtl="0" eaLnBrk="0" fontAlgn="base" latinLnBrk="0" hangingPunct="0">
                <a:lnSpc>
                  <a:spcPct val="100000"/>
                </a:lnSpc>
                <a:spcBef>
                  <a:spcPct val="0"/>
                </a:spcBef>
                <a:spcAft>
                  <a:spcPct val="0"/>
                </a:spcAft>
                <a:buClrTx/>
                <a:buSzTx/>
                <a:buFontTx/>
                <a:buNone/>
                <a:tabLst/>
                <a:defRPr/>
              </a:pPr>
              <a:t>4/3/2024</a:t>
            </a:fld>
            <a:endPar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omic Sans MS" pitchFamily="66" charset="0"/>
              <a:ea typeface="MS PGothic" pitchFamily="34" charset="-128"/>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685800" rtl="0" eaLnBrk="0" fontAlgn="base" latinLnBrk="0" hangingPunct="0">
              <a:lnSpc>
                <a:spcPct val="100000"/>
              </a:lnSpc>
              <a:spcBef>
                <a:spcPct val="0"/>
              </a:spcBef>
              <a:spcAft>
                <a:spcPct val="0"/>
              </a:spcAft>
              <a:buClrTx/>
              <a:buSzTx/>
              <a:buFontTx/>
              <a:buNone/>
              <a:tabLst/>
              <a:defRPr/>
            </a:pPr>
            <a:fld id="{A6BFDEAF-CC05-480A-BA9A-C7727167A9E2}" type="slidenum">
              <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endParaRPr>
          </a:p>
        </p:txBody>
      </p:sp>
    </p:spTree>
    <p:extLst>
      <p:ext uri="{BB962C8B-B14F-4D97-AF65-F5344CB8AC3E}">
        <p14:creationId xmlns:p14="http://schemas.microsoft.com/office/powerpoint/2010/main" val="13376899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eaLnBrk="1" fontAlgn="auto" hangingPunct="1">
              <a:spcBef>
                <a:spcPts val="0"/>
              </a:spcBef>
              <a:spcAft>
                <a:spcPts val="0"/>
              </a:spcAft>
              <a:defRPr>
                <a:latin typeface="+mn-lt"/>
                <a:ea typeface="+mn-ea"/>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FDCD5682-9716-4B5C-936B-AC8C804A5EB2}" type="datetimeFigureOut">
              <a:rPr kumimoji="0" lang="en-US" altLang="en-US" sz="900" b="0" i="0" u="none" strike="noStrike" kern="1200" cap="none" spc="0" normalizeH="0" baseline="0" noProof="0" smtClean="0">
                <a:ln>
                  <a:noFill/>
                </a:ln>
                <a:solidFill>
                  <a:srgbClr val="898989"/>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4/3/2024</a:t>
            </a:fld>
            <a:endParaRPr kumimoji="0" lang="en-US" altLang="en-US" sz="900" b="0" i="0" u="none" strike="noStrike" kern="1200" cap="none" spc="0" normalizeH="0" baseline="0" noProof="0">
              <a:ln>
                <a:noFill/>
              </a:ln>
              <a:solidFill>
                <a:srgbClr val="898989"/>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eaLnBrk="1" fontAlgn="auto" hangingPunct="1">
              <a:spcBef>
                <a:spcPts val="0"/>
              </a:spcBef>
              <a:spcAft>
                <a:spcPts val="0"/>
              </a:spcAf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omic Sans MS" pitchFamily="66" charset="0"/>
              <a:ea typeface="MS PGothic" pitchFamily="34" charset="-128"/>
              <a:cs typeface="+mn-cs"/>
            </a:endParaRPr>
          </a:p>
        </p:txBody>
      </p:sp>
      <p:sp>
        <p:nvSpPr>
          <p:cNvPr id="7" name="Slide Number Placeholder 5"/>
          <p:cNvSpPr>
            <a:spLocks noGrp="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05C9765E-0D5C-44FD-986D-6987CAA6B3BD}" type="slidenum">
              <a:rPr kumimoji="0" lang="en-US" altLang="en-US" sz="9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9674947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latin typeface="+mn-lt"/>
                <a:ea typeface="+mn-ea"/>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2CE0A855-32FD-4130-9CCC-CA1EFF45BB0E}" type="datetimeFigureOut">
              <a:rPr kumimoji="0" lang="en-US" altLang="en-US" sz="900" b="0" i="0" u="none" strike="noStrike" kern="1200" cap="none" spc="0" normalizeH="0" baseline="0" noProof="0" smtClean="0">
                <a:ln>
                  <a:noFill/>
                </a:ln>
                <a:solidFill>
                  <a:srgbClr val="898989"/>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4/3/2024</a:t>
            </a:fld>
            <a:endParaRPr kumimoji="0" lang="en-US" altLang="en-US" sz="900" b="0" i="0" u="none" strike="noStrike" kern="1200" cap="none" spc="0" normalizeH="0" baseline="0" noProof="0">
              <a:ln>
                <a:noFill/>
              </a:ln>
              <a:solidFill>
                <a:srgbClr val="898989"/>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omic Sans MS" pitchFamily="66" charset="0"/>
              <a:ea typeface="MS PGothic" pitchFamily="34" charset="-128"/>
              <a:cs typeface="+mn-cs"/>
            </a:endParaRPr>
          </a:p>
        </p:txBody>
      </p:sp>
      <p:sp>
        <p:nvSpPr>
          <p:cNvPr id="6" name="Slide Number Placeholder 5"/>
          <p:cNvSpPr>
            <a:spLocks noGrp="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23D5DCF6-7995-4A3B-AFAC-C76B3A65FF57}" type="slidenum">
              <a:rPr kumimoji="0" lang="en-US" altLang="en-US" sz="9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24057843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55"/>
            <a:ext cx="36576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274655"/>
            <a:ext cx="10769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latin typeface="+mn-lt"/>
                <a:ea typeface="+mn-ea"/>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6DC6647C-0F72-420C-A521-7D44F97CAFC2}" type="datetimeFigureOut">
              <a:rPr kumimoji="0" lang="en-US" altLang="en-US" sz="900" b="0" i="0" u="none" strike="noStrike" kern="1200" cap="none" spc="0" normalizeH="0" baseline="0" noProof="0" smtClean="0">
                <a:ln>
                  <a:noFill/>
                </a:ln>
                <a:solidFill>
                  <a:srgbClr val="898989"/>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4/3/2024</a:t>
            </a:fld>
            <a:endParaRPr kumimoji="0" lang="en-US" altLang="en-US" sz="900" b="0" i="0" u="none" strike="noStrike" kern="1200" cap="none" spc="0" normalizeH="0" baseline="0" noProof="0">
              <a:ln>
                <a:noFill/>
              </a:ln>
              <a:solidFill>
                <a:srgbClr val="898989"/>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omic Sans MS" pitchFamily="66" charset="0"/>
              <a:ea typeface="MS PGothic" pitchFamily="34" charset="-128"/>
              <a:cs typeface="+mn-cs"/>
            </a:endParaRPr>
          </a:p>
        </p:txBody>
      </p:sp>
      <p:sp>
        <p:nvSpPr>
          <p:cNvPr id="6" name="Slide Number Placeholder 5"/>
          <p:cNvSpPr>
            <a:spLocks noGrp="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69344BAF-17D7-4017-8625-2C8C86B4AF04}" type="slidenum">
              <a:rPr kumimoji="0" lang="en-US" altLang="en-US" sz="9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28950268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3"/>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rtlCol="0"/>
          <a:lstStyle>
            <a:lvl1pPr>
              <a:defRPr>
                <a:solidFill>
                  <a:schemeClr val="tx1">
                    <a:tint val="75000"/>
                  </a:schemeClr>
                </a:solidFill>
                <a:latin typeface="Comic Sans MS" pitchFamily="66" charset="0"/>
                <a:ea typeface="MS PGothic" pitchFamily="34" charset="-128"/>
                <a:cs typeface="+mn-cs"/>
              </a:defRPr>
            </a:lvl1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omic Sans MS" pitchFamily="66" charset="0"/>
              <a:ea typeface="MS PGothic"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omic Sans MS" pitchFamily="66" charset="0"/>
              <a:ea typeface="MS PGothic" pitchFamily="34" charset="-128"/>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685800" rtl="0" eaLnBrk="0" fontAlgn="base" latinLnBrk="0" hangingPunct="0">
              <a:lnSpc>
                <a:spcPct val="100000"/>
              </a:lnSpc>
              <a:spcBef>
                <a:spcPct val="0"/>
              </a:spcBef>
              <a:spcAft>
                <a:spcPct val="0"/>
              </a:spcAft>
              <a:buClrTx/>
              <a:buSzTx/>
              <a:buFontTx/>
              <a:buNone/>
              <a:tabLst/>
              <a:defRPr/>
            </a:pPr>
            <a:fld id="{D4F141BE-3E04-4583-AE62-41E449D2A51E}" type="slidenum">
              <a:rPr kumimoji="0" lang="en-US" altLang="en-US" sz="900" b="0" i="0" u="none" strike="noStrike" kern="1200" cap="none" spc="0" normalizeH="0" baseline="0" noProof="0" smtClean="0">
                <a:ln>
                  <a:noFill/>
                </a:ln>
                <a:solidFill>
                  <a:srgbClr val="898989"/>
                </a:solidFill>
                <a:effectLst/>
                <a:uLnTx/>
                <a:uFillTx/>
                <a:latin typeface="Comic Sans MS" panose="030F0702030302020204" pitchFamily="66" charset="0"/>
                <a:ea typeface="MS PGothic" panose="020B0600070205080204" pitchFamily="3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endParaRPr>
          </a:p>
        </p:txBody>
      </p:sp>
    </p:spTree>
    <p:extLst>
      <p:ext uri="{BB962C8B-B14F-4D97-AF65-F5344CB8AC3E}">
        <p14:creationId xmlns:p14="http://schemas.microsoft.com/office/powerpoint/2010/main" val="6903213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685800" rtl="0" eaLnBrk="0" fontAlgn="base" latinLnBrk="0" hangingPunct="0">
              <a:lnSpc>
                <a:spcPct val="100000"/>
              </a:lnSpc>
              <a:spcBef>
                <a:spcPct val="0"/>
              </a:spcBef>
              <a:spcAft>
                <a:spcPct val="0"/>
              </a:spcAft>
              <a:buClrTx/>
              <a:buSzTx/>
              <a:buFontTx/>
              <a:buNone/>
              <a:tabLst/>
              <a:defRPr/>
            </a:pPr>
            <a:fld id="{6810A059-FA61-4E38-BD20-A762719FB904}" type="datetimeFigureOut">
              <a:rPr kumimoji="0" lang="en-US" altLang="en-US" sz="900" b="0" i="0" u="none" strike="noStrike" kern="1200" cap="none" spc="0" normalizeH="0" baseline="0" noProof="0" smtClean="0">
                <a:ln>
                  <a:noFill/>
                </a:ln>
                <a:solidFill>
                  <a:srgbClr val="898989"/>
                </a:solidFill>
                <a:effectLst/>
                <a:uLnTx/>
                <a:uFillTx/>
                <a:latin typeface="Comic Sans MS" panose="030F0702030302020204" pitchFamily="66" charset="0"/>
                <a:ea typeface="MS PGothic" panose="020B0600070205080204" pitchFamily="34" charset="-128"/>
                <a:cs typeface="+mn-cs"/>
              </a:rPr>
              <a:pPr marL="0" marR="0" lvl="0" indent="0" algn="l" defTabSz="685800" rtl="0" eaLnBrk="0" fontAlgn="base" latinLnBrk="0" hangingPunct="0">
                <a:lnSpc>
                  <a:spcPct val="100000"/>
                </a:lnSpc>
                <a:spcBef>
                  <a:spcPct val="0"/>
                </a:spcBef>
                <a:spcAft>
                  <a:spcPct val="0"/>
                </a:spcAft>
                <a:buClrTx/>
                <a:buSzTx/>
                <a:buFontTx/>
                <a:buNone/>
                <a:tabLst/>
                <a:defRPr/>
              </a:pPr>
              <a:t>4/3/2024</a:t>
            </a:fld>
            <a:endPar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omic Sans MS" pitchFamily="66" charset="0"/>
              <a:ea typeface="MS PGothic" pitchFamily="34" charset="-128"/>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685800" rtl="0" eaLnBrk="0" fontAlgn="base" latinLnBrk="0" hangingPunct="0">
              <a:lnSpc>
                <a:spcPct val="100000"/>
              </a:lnSpc>
              <a:spcBef>
                <a:spcPct val="0"/>
              </a:spcBef>
              <a:spcAft>
                <a:spcPct val="0"/>
              </a:spcAft>
              <a:buClrTx/>
              <a:buSzTx/>
              <a:buFontTx/>
              <a:buNone/>
              <a:tabLst/>
              <a:defRPr/>
            </a:pPr>
            <a:fld id="{EEEDF68E-5894-4619-B9EF-3E3A1E5A6BB0}" type="slidenum">
              <a:rPr kumimoji="0" lang="en-US" altLang="en-US" sz="900" b="0" i="0" u="none" strike="noStrike" kern="1200" cap="none" spc="0" normalizeH="0" baseline="0" noProof="0" smtClean="0">
                <a:ln>
                  <a:noFill/>
                </a:ln>
                <a:solidFill>
                  <a:srgbClr val="898989"/>
                </a:solidFill>
                <a:effectLst/>
                <a:uLnTx/>
                <a:uFillTx/>
                <a:latin typeface="Comic Sans MS" panose="030F0702030302020204" pitchFamily="66" charset="0"/>
                <a:ea typeface="MS PGothic" panose="020B0600070205080204" pitchFamily="3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endParaRPr>
          </a:p>
        </p:txBody>
      </p:sp>
    </p:spTree>
    <p:extLst>
      <p:ext uri="{BB962C8B-B14F-4D97-AF65-F5344CB8AC3E}">
        <p14:creationId xmlns:p14="http://schemas.microsoft.com/office/powerpoint/2010/main" val="304238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8"/>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7"/>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685800" rtl="0" eaLnBrk="0" fontAlgn="base" latinLnBrk="0" hangingPunct="0">
              <a:lnSpc>
                <a:spcPct val="100000"/>
              </a:lnSpc>
              <a:spcBef>
                <a:spcPct val="0"/>
              </a:spcBef>
              <a:spcAft>
                <a:spcPct val="0"/>
              </a:spcAft>
              <a:buClrTx/>
              <a:buSzTx/>
              <a:buFontTx/>
              <a:buNone/>
              <a:tabLst/>
              <a:defRPr/>
            </a:pPr>
            <a:fld id="{9255FAF2-9795-4C9E-B103-6DCEF3BB1FA0}" type="datetimeFigureOut">
              <a:rPr kumimoji="0" lang="en-US" altLang="en-US" sz="900" b="0" i="0" u="none" strike="noStrike" kern="1200" cap="none" spc="0" normalizeH="0" baseline="0" noProof="0" smtClean="0">
                <a:ln>
                  <a:noFill/>
                </a:ln>
                <a:solidFill>
                  <a:srgbClr val="898989"/>
                </a:solidFill>
                <a:effectLst/>
                <a:uLnTx/>
                <a:uFillTx/>
                <a:latin typeface="Comic Sans MS" panose="030F0702030302020204" pitchFamily="66" charset="0"/>
                <a:ea typeface="MS PGothic" panose="020B0600070205080204" pitchFamily="34" charset="-128"/>
                <a:cs typeface="+mn-cs"/>
              </a:rPr>
              <a:pPr marL="0" marR="0" lvl="0" indent="0" algn="l" defTabSz="685800" rtl="0" eaLnBrk="0" fontAlgn="base" latinLnBrk="0" hangingPunct="0">
                <a:lnSpc>
                  <a:spcPct val="100000"/>
                </a:lnSpc>
                <a:spcBef>
                  <a:spcPct val="0"/>
                </a:spcBef>
                <a:spcAft>
                  <a:spcPct val="0"/>
                </a:spcAft>
                <a:buClrTx/>
                <a:buSzTx/>
                <a:buFontTx/>
                <a:buNone/>
                <a:tabLst/>
                <a:defRPr/>
              </a:pPr>
              <a:t>4/3/2024</a:t>
            </a:fld>
            <a:endPar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omic Sans MS" pitchFamily="66" charset="0"/>
              <a:ea typeface="MS PGothic" pitchFamily="34" charset="-128"/>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685800" rtl="0" eaLnBrk="0" fontAlgn="base" latinLnBrk="0" hangingPunct="0">
              <a:lnSpc>
                <a:spcPct val="100000"/>
              </a:lnSpc>
              <a:spcBef>
                <a:spcPct val="0"/>
              </a:spcBef>
              <a:spcAft>
                <a:spcPct val="0"/>
              </a:spcAft>
              <a:buClrTx/>
              <a:buSzTx/>
              <a:buFontTx/>
              <a:buNone/>
              <a:tabLst/>
              <a:defRPr/>
            </a:pPr>
            <a:fld id="{7D51859B-41F2-4164-A44F-4F775291A9E2}" type="slidenum">
              <a:rPr kumimoji="0" lang="en-US" altLang="en-US" sz="900" b="0" i="0" u="none" strike="noStrike" kern="1200" cap="none" spc="0" normalizeH="0" baseline="0" noProof="0" smtClean="0">
                <a:ln>
                  <a:noFill/>
                </a:ln>
                <a:solidFill>
                  <a:srgbClr val="898989"/>
                </a:solidFill>
                <a:effectLst/>
                <a:uLnTx/>
                <a:uFillTx/>
                <a:latin typeface="Comic Sans MS" panose="030F0702030302020204" pitchFamily="66" charset="0"/>
                <a:ea typeface="MS PGothic" panose="020B0600070205080204" pitchFamily="3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endParaRPr>
          </a:p>
        </p:txBody>
      </p:sp>
    </p:spTree>
    <p:extLst>
      <p:ext uri="{BB962C8B-B14F-4D97-AF65-F5344CB8AC3E}">
        <p14:creationId xmlns:p14="http://schemas.microsoft.com/office/powerpoint/2010/main" val="37817180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600206"/>
            <a:ext cx="7213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29600" y="1600206"/>
            <a:ext cx="7213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marL="0" marR="0" lvl="0" indent="0" algn="l" defTabSz="685800" rtl="0" eaLnBrk="0" fontAlgn="base" latinLnBrk="0" hangingPunct="0">
              <a:lnSpc>
                <a:spcPct val="100000"/>
              </a:lnSpc>
              <a:spcBef>
                <a:spcPct val="0"/>
              </a:spcBef>
              <a:spcAft>
                <a:spcPct val="0"/>
              </a:spcAft>
              <a:buClrTx/>
              <a:buSzTx/>
              <a:buFontTx/>
              <a:buNone/>
              <a:tabLst/>
              <a:defRPr/>
            </a:pPr>
            <a:fld id="{586EAFDC-8F77-4C13-A74C-2E75C1E9AC51}" type="datetimeFigureOut">
              <a:rPr kumimoji="0" lang="en-US" altLang="en-US" sz="900" b="0" i="0" u="none" strike="noStrike" kern="1200" cap="none" spc="0" normalizeH="0" baseline="0" noProof="0" smtClean="0">
                <a:ln>
                  <a:noFill/>
                </a:ln>
                <a:solidFill>
                  <a:srgbClr val="898989"/>
                </a:solidFill>
                <a:effectLst/>
                <a:uLnTx/>
                <a:uFillTx/>
                <a:latin typeface="Comic Sans MS" panose="030F0702030302020204" pitchFamily="66" charset="0"/>
                <a:ea typeface="MS PGothic" panose="020B0600070205080204" pitchFamily="34" charset="-128"/>
                <a:cs typeface="+mn-cs"/>
              </a:rPr>
              <a:pPr marL="0" marR="0" lvl="0" indent="0" algn="l" defTabSz="685800" rtl="0" eaLnBrk="0" fontAlgn="base" latinLnBrk="0" hangingPunct="0">
                <a:lnSpc>
                  <a:spcPct val="100000"/>
                </a:lnSpc>
                <a:spcBef>
                  <a:spcPct val="0"/>
                </a:spcBef>
                <a:spcAft>
                  <a:spcPct val="0"/>
                </a:spcAft>
                <a:buClrTx/>
                <a:buSzTx/>
                <a:buFontTx/>
                <a:buNone/>
                <a:tabLst/>
                <a:defRPr/>
              </a:pPr>
              <a:t>4/3/2024</a:t>
            </a:fld>
            <a:endPar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omic Sans MS" pitchFamily="66" charset="0"/>
              <a:ea typeface="MS PGothic" pitchFamily="34" charset="-128"/>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685800" rtl="0" eaLnBrk="0" fontAlgn="base" latinLnBrk="0" hangingPunct="0">
              <a:lnSpc>
                <a:spcPct val="100000"/>
              </a:lnSpc>
              <a:spcBef>
                <a:spcPct val="0"/>
              </a:spcBef>
              <a:spcAft>
                <a:spcPct val="0"/>
              </a:spcAft>
              <a:buClrTx/>
              <a:buSzTx/>
              <a:buFontTx/>
              <a:buNone/>
              <a:tabLst/>
              <a:defRPr/>
            </a:pPr>
            <a:fld id="{E445C5CF-2695-4966-8725-01C9448DFEF4}" type="slidenum">
              <a:rPr kumimoji="0" lang="en-US" altLang="en-US" sz="900" b="0" i="0" u="none" strike="noStrike" kern="1200" cap="none" spc="0" normalizeH="0" baseline="0" noProof="0" smtClean="0">
                <a:ln>
                  <a:noFill/>
                </a:ln>
                <a:solidFill>
                  <a:srgbClr val="898989"/>
                </a:solidFill>
                <a:effectLst/>
                <a:uLnTx/>
                <a:uFillTx/>
                <a:latin typeface="Comic Sans MS" panose="030F0702030302020204" pitchFamily="66" charset="0"/>
                <a:ea typeface="MS PGothic" panose="020B0600070205080204" pitchFamily="3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endParaRPr>
          </a:p>
        </p:txBody>
      </p:sp>
    </p:spTree>
    <p:extLst>
      <p:ext uri="{BB962C8B-B14F-4D97-AF65-F5344CB8AC3E}">
        <p14:creationId xmlns:p14="http://schemas.microsoft.com/office/powerpoint/2010/main" val="8831220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4"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4"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marL="0" marR="0" lvl="0" indent="0" algn="l" defTabSz="685800" rtl="0" eaLnBrk="0" fontAlgn="base" latinLnBrk="0" hangingPunct="0">
              <a:lnSpc>
                <a:spcPct val="100000"/>
              </a:lnSpc>
              <a:spcBef>
                <a:spcPct val="0"/>
              </a:spcBef>
              <a:spcAft>
                <a:spcPct val="0"/>
              </a:spcAft>
              <a:buClrTx/>
              <a:buSzTx/>
              <a:buFontTx/>
              <a:buNone/>
              <a:tabLst/>
              <a:defRPr/>
            </a:pPr>
            <a:fld id="{2133404B-C6A2-4436-B324-07D64C75BBE5}" type="datetimeFigureOut">
              <a:rPr kumimoji="0" lang="en-US" altLang="en-US" sz="900" b="0" i="0" u="none" strike="noStrike" kern="1200" cap="none" spc="0" normalizeH="0" baseline="0" noProof="0" smtClean="0">
                <a:ln>
                  <a:noFill/>
                </a:ln>
                <a:solidFill>
                  <a:srgbClr val="898989"/>
                </a:solidFill>
                <a:effectLst/>
                <a:uLnTx/>
                <a:uFillTx/>
                <a:latin typeface="Comic Sans MS" panose="030F0702030302020204" pitchFamily="66" charset="0"/>
                <a:ea typeface="MS PGothic" panose="020B0600070205080204" pitchFamily="34" charset="-128"/>
                <a:cs typeface="+mn-cs"/>
              </a:rPr>
              <a:pPr marL="0" marR="0" lvl="0" indent="0" algn="l" defTabSz="685800" rtl="0" eaLnBrk="0" fontAlgn="base" latinLnBrk="0" hangingPunct="0">
                <a:lnSpc>
                  <a:spcPct val="100000"/>
                </a:lnSpc>
                <a:spcBef>
                  <a:spcPct val="0"/>
                </a:spcBef>
                <a:spcAft>
                  <a:spcPct val="0"/>
                </a:spcAft>
                <a:buClrTx/>
                <a:buSzTx/>
                <a:buFontTx/>
                <a:buNone/>
                <a:tabLst/>
                <a:defRPr/>
              </a:pPr>
              <a:t>4/3/2024</a:t>
            </a:fld>
            <a:endPar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omic Sans MS" pitchFamily="66" charset="0"/>
              <a:ea typeface="MS PGothic" pitchFamily="34" charset="-128"/>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685800" rtl="0" eaLnBrk="0" fontAlgn="base" latinLnBrk="0" hangingPunct="0">
              <a:lnSpc>
                <a:spcPct val="100000"/>
              </a:lnSpc>
              <a:spcBef>
                <a:spcPct val="0"/>
              </a:spcBef>
              <a:spcAft>
                <a:spcPct val="0"/>
              </a:spcAft>
              <a:buClrTx/>
              <a:buSzTx/>
              <a:buFontTx/>
              <a:buNone/>
              <a:tabLst/>
              <a:defRPr/>
            </a:pPr>
            <a:fld id="{4BF42F38-56FD-4413-AA92-06BE2B857C04}" type="slidenum">
              <a:rPr kumimoji="0" lang="en-US" altLang="en-US" sz="900" b="0" i="0" u="none" strike="noStrike" kern="1200" cap="none" spc="0" normalizeH="0" baseline="0" noProof="0" smtClean="0">
                <a:ln>
                  <a:noFill/>
                </a:ln>
                <a:solidFill>
                  <a:srgbClr val="898989"/>
                </a:solidFill>
                <a:effectLst/>
                <a:uLnTx/>
                <a:uFillTx/>
                <a:latin typeface="Comic Sans MS" panose="030F0702030302020204" pitchFamily="66" charset="0"/>
                <a:ea typeface="MS PGothic" panose="020B0600070205080204" pitchFamily="3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endParaRPr>
          </a:p>
        </p:txBody>
      </p:sp>
    </p:spTree>
    <p:extLst>
      <p:ext uri="{BB962C8B-B14F-4D97-AF65-F5344CB8AC3E}">
        <p14:creationId xmlns:p14="http://schemas.microsoft.com/office/powerpoint/2010/main" val="19314367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marL="0" marR="0" lvl="0" indent="0" algn="l" defTabSz="685800" rtl="0" eaLnBrk="0" fontAlgn="base" latinLnBrk="0" hangingPunct="0">
              <a:lnSpc>
                <a:spcPct val="100000"/>
              </a:lnSpc>
              <a:spcBef>
                <a:spcPct val="0"/>
              </a:spcBef>
              <a:spcAft>
                <a:spcPct val="0"/>
              </a:spcAft>
              <a:buClrTx/>
              <a:buSzTx/>
              <a:buFontTx/>
              <a:buNone/>
              <a:tabLst/>
              <a:defRPr/>
            </a:pPr>
            <a:fld id="{7B10CD0D-9647-46C3-8DF5-BEBDF382CD8E}" type="datetimeFigureOut">
              <a:rPr kumimoji="0" lang="en-US" altLang="en-US" sz="900" b="0" i="0" u="none" strike="noStrike" kern="1200" cap="none" spc="0" normalizeH="0" baseline="0" noProof="0" smtClean="0">
                <a:ln>
                  <a:noFill/>
                </a:ln>
                <a:solidFill>
                  <a:srgbClr val="898989"/>
                </a:solidFill>
                <a:effectLst/>
                <a:uLnTx/>
                <a:uFillTx/>
                <a:latin typeface="Comic Sans MS" panose="030F0702030302020204" pitchFamily="66" charset="0"/>
                <a:ea typeface="MS PGothic" panose="020B0600070205080204" pitchFamily="34" charset="-128"/>
                <a:cs typeface="+mn-cs"/>
              </a:rPr>
              <a:pPr marL="0" marR="0" lvl="0" indent="0" algn="l" defTabSz="685800" rtl="0" eaLnBrk="0" fontAlgn="base" latinLnBrk="0" hangingPunct="0">
                <a:lnSpc>
                  <a:spcPct val="100000"/>
                </a:lnSpc>
                <a:spcBef>
                  <a:spcPct val="0"/>
                </a:spcBef>
                <a:spcAft>
                  <a:spcPct val="0"/>
                </a:spcAft>
                <a:buClrTx/>
                <a:buSzTx/>
                <a:buFontTx/>
                <a:buNone/>
                <a:tabLst/>
                <a:defRPr/>
              </a:pPr>
              <a:t>4/3/2024</a:t>
            </a:fld>
            <a:endPar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omic Sans MS" pitchFamily="66" charset="0"/>
              <a:ea typeface="MS PGothic" pitchFamily="34" charset="-128"/>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685800" rtl="0" eaLnBrk="0" fontAlgn="base" latinLnBrk="0" hangingPunct="0">
              <a:lnSpc>
                <a:spcPct val="100000"/>
              </a:lnSpc>
              <a:spcBef>
                <a:spcPct val="0"/>
              </a:spcBef>
              <a:spcAft>
                <a:spcPct val="0"/>
              </a:spcAft>
              <a:buClrTx/>
              <a:buSzTx/>
              <a:buFontTx/>
              <a:buNone/>
              <a:tabLst/>
              <a:defRPr/>
            </a:pPr>
            <a:fld id="{DF0CD4C1-18F6-4DE5-8432-33CE0A052F73}" type="slidenum">
              <a:rPr kumimoji="0" lang="en-US" altLang="en-US" sz="900" b="0" i="0" u="none" strike="noStrike" kern="1200" cap="none" spc="0" normalizeH="0" baseline="0" noProof="0" smtClean="0">
                <a:ln>
                  <a:noFill/>
                </a:ln>
                <a:solidFill>
                  <a:srgbClr val="898989"/>
                </a:solidFill>
                <a:effectLst/>
                <a:uLnTx/>
                <a:uFillTx/>
                <a:latin typeface="Comic Sans MS" panose="030F0702030302020204" pitchFamily="66" charset="0"/>
                <a:ea typeface="MS PGothic" panose="020B0600070205080204" pitchFamily="3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endParaRPr>
          </a:p>
        </p:txBody>
      </p:sp>
    </p:spTree>
    <p:extLst>
      <p:ext uri="{BB962C8B-B14F-4D97-AF65-F5344CB8AC3E}">
        <p14:creationId xmlns:p14="http://schemas.microsoft.com/office/powerpoint/2010/main" val="27146816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685800" rtl="0" eaLnBrk="0" fontAlgn="base" latinLnBrk="0" hangingPunct="0">
              <a:lnSpc>
                <a:spcPct val="100000"/>
              </a:lnSpc>
              <a:spcBef>
                <a:spcPct val="0"/>
              </a:spcBef>
              <a:spcAft>
                <a:spcPct val="0"/>
              </a:spcAft>
              <a:buClrTx/>
              <a:buSzTx/>
              <a:buFontTx/>
              <a:buNone/>
              <a:tabLst/>
              <a:defRPr/>
            </a:pPr>
            <a:fld id="{F125EC45-58F2-4C74-A49A-01C94A4505CF}" type="datetimeFigureOut">
              <a:rPr kumimoji="0" lang="en-US" altLang="en-US" sz="900" b="0" i="0" u="none" strike="noStrike" kern="1200" cap="none" spc="0" normalizeH="0" baseline="0" noProof="0" smtClean="0">
                <a:ln>
                  <a:noFill/>
                </a:ln>
                <a:solidFill>
                  <a:srgbClr val="898989"/>
                </a:solidFill>
                <a:effectLst/>
                <a:uLnTx/>
                <a:uFillTx/>
                <a:latin typeface="Comic Sans MS" panose="030F0702030302020204" pitchFamily="66" charset="0"/>
                <a:ea typeface="MS PGothic" panose="020B0600070205080204" pitchFamily="34" charset="-128"/>
                <a:cs typeface="+mn-cs"/>
              </a:rPr>
              <a:pPr marL="0" marR="0" lvl="0" indent="0" algn="l" defTabSz="685800" rtl="0" eaLnBrk="0" fontAlgn="base" latinLnBrk="0" hangingPunct="0">
                <a:lnSpc>
                  <a:spcPct val="100000"/>
                </a:lnSpc>
                <a:spcBef>
                  <a:spcPct val="0"/>
                </a:spcBef>
                <a:spcAft>
                  <a:spcPct val="0"/>
                </a:spcAft>
                <a:buClrTx/>
                <a:buSzTx/>
                <a:buFontTx/>
                <a:buNone/>
                <a:tabLst/>
                <a:defRPr/>
              </a:pPr>
              <a:t>4/3/2024</a:t>
            </a:fld>
            <a:endPar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omic Sans MS" pitchFamily="66" charset="0"/>
              <a:ea typeface="MS PGothic" pitchFamily="34" charset="-128"/>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685800" rtl="0" eaLnBrk="0" fontAlgn="base" latinLnBrk="0" hangingPunct="0">
              <a:lnSpc>
                <a:spcPct val="100000"/>
              </a:lnSpc>
              <a:spcBef>
                <a:spcPct val="0"/>
              </a:spcBef>
              <a:spcAft>
                <a:spcPct val="0"/>
              </a:spcAft>
              <a:buClrTx/>
              <a:buSzTx/>
              <a:buFontTx/>
              <a:buNone/>
              <a:tabLst/>
              <a:defRPr/>
            </a:pPr>
            <a:fld id="{75745104-84C0-41C7-9B9F-6671AA23154A}" type="slidenum">
              <a:rPr kumimoji="0" lang="en-US" altLang="en-US" sz="900" b="0" i="0" u="none" strike="noStrike" kern="1200" cap="none" spc="0" normalizeH="0" baseline="0" noProof="0" smtClean="0">
                <a:ln>
                  <a:noFill/>
                </a:ln>
                <a:solidFill>
                  <a:srgbClr val="898989"/>
                </a:solidFill>
                <a:effectLst/>
                <a:uLnTx/>
                <a:uFillTx/>
                <a:latin typeface="Comic Sans MS" panose="030F0702030302020204" pitchFamily="66" charset="0"/>
                <a:ea typeface="MS PGothic" panose="020B0600070205080204" pitchFamily="3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endParaRPr>
          </a:p>
        </p:txBody>
      </p:sp>
    </p:spTree>
    <p:extLst>
      <p:ext uri="{BB962C8B-B14F-4D97-AF65-F5344CB8AC3E}">
        <p14:creationId xmlns:p14="http://schemas.microsoft.com/office/powerpoint/2010/main" val="2765769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8"/>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7"/>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685800" rtl="0" eaLnBrk="0" fontAlgn="base" latinLnBrk="0" hangingPunct="0">
              <a:lnSpc>
                <a:spcPct val="100000"/>
              </a:lnSpc>
              <a:spcBef>
                <a:spcPct val="0"/>
              </a:spcBef>
              <a:spcAft>
                <a:spcPct val="0"/>
              </a:spcAft>
              <a:buClrTx/>
              <a:buSzTx/>
              <a:buFontTx/>
              <a:buNone/>
              <a:tabLst/>
              <a:defRPr/>
            </a:pPr>
            <a:fld id="{5B01472D-BD7C-4E94-831B-098F307A6411}" type="datetimeFigureOut">
              <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rPr>
              <a:pPr marL="0" marR="0" lvl="0" indent="0" algn="l" defTabSz="685800" rtl="0" eaLnBrk="0" fontAlgn="base" latinLnBrk="0" hangingPunct="0">
                <a:lnSpc>
                  <a:spcPct val="100000"/>
                </a:lnSpc>
                <a:spcBef>
                  <a:spcPct val="0"/>
                </a:spcBef>
                <a:spcAft>
                  <a:spcPct val="0"/>
                </a:spcAft>
                <a:buClrTx/>
                <a:buSzTx/>
                <a:buFontTx/>
                <a:buNone/>
                <a:tabLst/>
                <a:defRPr/>
              </a:pPr>
              <a:t>4/3/2024</a:t>
            </a:fld>
            <a:endPar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omic Sans MS" pitchFamily="66" charset="0"/>
              <a:ea typeface="MS PGothic" pitchFamily="34" charset="-128"/>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685800" rtl="0" eaLnBrk="0" fontAlgn="base" latinLnBrk="0" hangingPunct="0">
              <a:lnSpc>
                <a:spcPct val="100000"/>
              </a:lnSpc>
              <a:spcBef>
                <a:spcPct val="0"/>
              </a:spcBef>
              <a:spcAft>
                <a:spcPct val="0"/>
              </a:spcAft>
              <a:buClrTx/>
              <a:buSzTx/>
              <a:buFontTx/>
              <a:buNone/>
              <a:tabLst/>
              <a:defRPr/>
            </a:pPr>
            <a:fld id="{BFCCF6B0-5B42-4235-B574-B1661FEBE589}" type="slidenum">
              <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endParaRPr>
          </a:p>
        </p:txBody>
      </p:sp>
    </p:spTree>
    <p:extLst>
      <p:ext uri="{BB962C8B-B14F-4D97-AF65-F5344CB8AC3E}">
        <p14:creationId xmlns:p14="http://schemas.microsoft.com/office/powerpoint/2010/main" val="36271130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7" y="273058"/>
            <a:ext cx="6815665"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685800" rtl="0" eaLnBrk="0" fontAlgn="base" latinLnBrk="0" hangingPunct="0">
              <a:lnSpc>
                <a:spcPct val="100000"/>
              </a:lnSpc>
              <a:spcBef>
                <a:spcPct val="0"/>
              </a:spcBef>
              <a:spcAft>
                <a:spcPct val="0"/>
              </a:spcAft>
              <a:buClrTx/>
              <a:buSzTx/>
              <a:buFontTx/>
              <a:buNone/>
              <a:tabLst/>
              <a:defRPr/>
            </a:pPr>
            <a:fld id="{A12CF14D-0DF8-43B4-A6B6-42E8E328CB7D}" type="datetimeFigureOut">
              <a:rPr kumimoji="0" lang="en-US" altLang="en-US" sz="900" b="0" i="0" u="none" strike="noStrike" kern="1200" cap="none" spc="0" normalizeH="0" baseline="0" noProof="0" smtClean="0">
                <a:ln>
                  <a:noFill/>
                </a:ln>
                <a:solidFill>
                  <a:srgbClr val="898989"/>
                </a:solidFill>
                <a:effectLst/>
                <a:uLnTx/>
                <a:uFillTx/>
                <a:latin typeface="Comic Sans MS" panose="030F0702030302020204" pitchFamily="66" charset="0"/>
                <a:ea typeface="MS PGothic" panose="020B0600070205080204" pitchFamily="34" charset="-128"/>
                <a:cs typeface="+mn-cs"/>
              </a:rPr>
              <a:pPr marL="0" marR="0" lvl="0" indent="0" algn="l" defTabSz="685800" rtl="0" eaLnBrk="0" fontAlgn="base" latinLnBrk="0" hangingPunct="0">
                <a:lnSpc>
                  <a:spcPct val="100000"/>
                </a:lnSpc>
                <a:spcBef>
                  <a:spcPct val="0"/>
                </a:spcBef>
                <a:spcAft>
                  <a:spcPct val="0"/>
                </a:spcAft>
                <a:buClrTx/>
                <a:buSzTx/>
                <a:buFontTx/>
                <a:buNone/>
                <a:tabLst/>
                <a:defRPr/>
              </a:pPr>
              <a:t>4/3/2024</a:t>
            </a:fld>
            <a:endPar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omic Sans MS" pitchFamily="66" charset="0"/>
              <a:ea typeface="MS PGothic" pitchFamily="34" charset="-128"/>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685800" rtl="0" eaLnBrk="0" fontAlgn="base" latinLnBrk="0" hangingPunct="0">
              <a:lnSpc>
                <a:spcPct val="100000"/>
              </a:lnSpc>
              <a:spcBef>
                <a:spcPct val="0"/>
              </a:spcBef>
              <a:spcAft>
                <a:spcPct val="0"/>
              </a:spcAft>
              <a:buClrTx/>
              <a:buSzTx/>
              <a:buFontTx/>
              <a:buNone/>
              <a:tabLst/>
              <a:defRPr/>
            </a:pPr>
            <a:fld id="{A968119D-A12D-4037-B4CC-1BCF187C4B46}" type="slidenum">
              <a:rPr kumimoji="0" lang="en-US" altLang="en-US" sz="900" b="0" i="0" u="none" strike="noStrike" kern="1200" cap="none" spc="0" normalizeH="0" baseline="0" noProof="0" smtClean="0">
                <a:ln>
                  <a:noFill/>
                </a:ln>
                <a:solidFill>
                  <a:srgbClr val="898989"/>
                </a:solidFill>
                <a:effectLst/>
                <a:uLnTx/>
                <a:uFillTx/>
                <a:latin typeface="Comic Sans MS" panose="030F0702030302020204" pitchFamily="66" charset="0"/>
                <a:ea typeface="MS PGothic" panose="020B0600070205080204" pitchFamily="3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endParaRPr>
          </a:p>
        </p:txBody>
      </p:sp>
    </p:spTree>
    <p:extLst>
      <p:ext uri="{BB962C8B-B14F-4D97-AF65-F5344CB8AC3E}">
        <p14:creationId xmlns:p14="http://schemas.microsoft.com/office/powerpoint/2010/main" val="14255533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685800" rtl="0" eaLnBrk="0" fontAlgn="base" latinLnBrk="0" hangingPunct="0">
              <a:lnSpc>
                <a:spcPct val="100000"/>
              </a:lnSpc>
              <a:spcBef>
                <a:spcPct val="0"/>
              </a:spcBef>
              <a:spcAft>
                <a:spcPct val="0"/>
              </a:spcAft>
              <a:buClrTx/>
              <a:buSzTx/>
              <a:buFontTx/>
              <a:buNone/>
              <a:tabLst/>
              <a:defRPr/>
            </a:pPr>
            <a:fld id="{D07B9A87-96BF-42FF-976D-CF826E377C4E}" type="datetimeFigureOut">
              <a:rPr kumimoji="0" lang="en-US" altLang="en-US" sz="900" b="0" i="0" u="none" strike="noStrike" kern="1200" cap="none" spc="0" normalizeH="0" baseline="0" noProof="0" smtClean="0">
                <a:ln>
                  <a:noFill/>
                </a:ln>
                <a:solidFill>
                  <a:srgbClr val="898989"/>
                </a:solidFill>
                <a:effectLst/>
                <a:uLnTx/>
                <a:uFillTx/>
                <a:latin typeface="Comic Sans MS" panose="030F0702030302020204" pitchFamily="66" charset="0"/>
                <a:ea typeface="MS PGothic" panose="020B0600070205080204" pitchFamily="34" charset="-128"/>
                <a:cs typeface="+mn-cs"/>
              </a:rPr>
              <a:pPr marL="0" marR="0" lvl="0" indent="0" algn="l" defTabSz="685800" rtl="0" eaLnBrk="0" fontAlgn="base" latinLnBrk="0" hangingPunct="0">
                <a:lnSpc>
                  <a:spcPct val="100000"/>
                </a:lnSpc>
                <a:spcBef>
                  <a:spcPct val="0"/>
                </a:spcBef>
                <a:spcAft>
                  <a:spcPct val="0"/>
                </a:spcAft>
                <a:buClrTx/>
                <a:buSzTx/>
                <a:buFontTx/>
                <a:buNone/>
                <a:tabLst/>
                <a:defRPr/>
              </a:pPr>
              <a:t>4/3/2024</a:t>
            </a:fld>
            <a:endPar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omic Sans MS" pitchFamily="66" charset="0"/>
              <a:ea typeface="MS PGothic" pitchFamily="34" charset="-128"/>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685800" rtl="0" eaLnBrk="0" fontAlgn="base" latinLnBrk="0" hangingPunct="0">
              <a:lnSpc>
                <a:spcPct val="100000"/>
              </a:lnSpc>
              <a:spcBef>
                <a:spcPct val="0"/>
              </a:spcBef>
              <a:spcAft>
                <a:spcPct val="0"/>
              </a:spcAft>
              <a:buClrTx/>
              <a:buSzTx/>
              <a:buFontTx/>
              <a:buNone/>
              <a:tabLst/>
              <a:defRPr/>
            </a:pPr>
            <a:fld id="{9D80595D-D6DF-41FC-9EE9-A96DED205DA1}" type="slidenum">
              <a:rPr kumimoji="0" lang="en-US" altLang="en-US" sz="900" b="0" i="0" u="none" strike="noStrike" kern="1200" cap="none" spc="0" normalizeH="0" baseline="0" noProof="0" smtClean="0">
                <a:ln>
                  <a:noFill/>
                </a:ln>
                <a:solidFill>
                  <a:srgbClr val="898989"/>
                </a:solidFill>
                <a:effectLst/>
                <a:uLnTx/>
                <a:uFillTx/>
                <a:latin typeface="Comic Sans MS" panose="030F0702030302020204" pitchFamily="66" charset="0"/>
                <a:ea typeface="MS PGothic" panose="020B0600070205080204" pitchFamily="3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endParaRPr>
          </a:p>
        </p:txBody>
      </p:sp>
    </p:spTree>
    <p:extLst>
      <p:ext uri="{BB962C8B-B14F-4D97-AF65-F5344CB8AC3E}">
        <p14:creationId xmlns:p14="http://schemas.microsoft.com/office/powerpoint/2010/main" val="29570303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685800" rtl="0" eaLnBrk="0" fontAlgn="base" latinLnBrk="0" hangingPunct="0">
              <a:lnSpc>
                <a:spcPct val="100000"/>
              </a:lnSpc>
              <a:spcBef>
                <a:spcPct val="0"/>
              </a:spcBef>
              <a:spcAft>
                <a:spcPct val="0"/>
              </a:spcAft>
              <a:buClrTx/>
              <a:buSzTx/>
              <a:buFontTx/>
              <a:buNone/>
              <a:tabLst/>
              <a:defRPr/>
            </a:pPr>
            <a:fld id="{481010D3-A45D-4858-87CD-F2272FFDDD7E}" type="datetimeFigureOut">
              <a:rPr kumimoji="0" lang="en-US" altLang="en-US" sz="900" b="0" i="0" u="none" strike="noStrike" kern="1200" cap="none" spc="0" normalizeH="0" baseline="0" noProof="0" smtClean="0">
                <a:ln>
                  <a:noFill/>
                </a:ln>
                <a:solidFill>
                  <a:srgbClr val="898989"/>
                </a:solidFill>
                <a:effectLst/>
                <a:uLnTx/>
                <a:uFillTx/>
                <a:latin typeface="Comic Sans MS" panose="030F0702030302020204" pitchFamily="66" charset="0"/>
                <a:ea typeface="MS PGothic" panose="020B0600070205080204" pitchFamily="34" charset="-128"/>
                <a:cs typeface="+mn-cs"/>
              </a:rPr>
              <a:pPr marL="0" marR="0" lvl="0" indent="0" algn="l" defTabSz="685800" rtl="0" eaLnBrk="0" fontAlgn="base" latinLnBrk="0" hangingPunct="0">
                <a:lnSpc>
                  <a:spcPct val="100000"/>
                </a:lnSpc>
                <a:spcBef>
                  <a:spcPct val="0"/>
                </a:spcBef>
                <a:spcAft>
                  <a:spcPct val="0"/>
                </a:spcAft>
                <a:buClrTx/>
                <a:buSzTx/>
                <a:buFontTx/>
                <a:buNone/>
                <a:tabLst/>
                <a:defRPr/>
              </a:pPr>
              <a:t>4/3/2024</a:t>
            </a:fld>
            <a:endPar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omic Sans MS" pitchFamily="66" charset="0"/>
              <a:ea typeface="MS PGothic" pitchFamily="34" charset="-128"/>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685800" rtl="0" eaLnBrk="0" fontAlgn="base" latinLnBrk="0" hangingPunct="0">
              <a:lnSpc>
                <a:spcPct val="100000"/>
              </a:lnSpc>
              <a:spcBef>
                <a:spcPct val="0"/>
              </a:spcBef>
              <a:spcAft>
                <a:spcPct val="0"/>
              </a:spcAft>
              <a:buClrTx/>
              <a:buSzTx/>
              <a:buFontTx/>
              <a:buNone/>
              <a:tabLst/>
              <a:defRPr/>
            </a:pPr>
            <a:fld id="{D2B4B100-3E07-4F5A-B87A-AF6B1E4EC9C4}" type="slidenum">
              <a:rPr kumimoji="0" lang="en-US" altLang="en-US" sz="900" b="0" i="0" u="none" strike="noStrike" kern="1200" cap="none" spc="0" normalizeH="0" baseline="0" noProof="0" smtClean="0">
                <a:ln>
                  <a:noFill/>
                </a:ln>
                <a:solidFill>
                  <a:srgbClr val="898989"/>
                </a:solidFill>
                <a:effectLst/>
                <a:uLnTx/>
                <a:uFillTx/>
                <a:latin typeface="Comic Sans MS" panose="030F0702030302020204" pitchFamily="66" charset="0"/>
                <a:ea typeface="MS PGothic" panose="020B0600070205080204" pitchFamily="3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endParaRPr>
          </a:p>
        </p:txBody>
      </p:sp>
    </p:spTree>
    <p:extLst>
      <p:ext uri="{BB962C8B-B14F-4D97-AF65-F5344CB8AC3E}">
        <p14:creationId xmlns:p14="http://schemas.microsoft.com/office/powerpoint/2010/main" val="26955810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6"/>
            <a:ext cx="36576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274646"/>
            <a:ext cx="10769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685800" rtl="0" eaLnBrk="0" fontAlgn="base" latinLnBrk="0" hangingPunct="0">
              <a:lnSpc>
                <a:spcPct val="100000"/>
              </a:lnSpc>
              <a:spcBef>
                <a:spcPct val="0"/>
              </a:spcBef>
              <a:spcAft>
                <a:spcPct val="0"/>
              </a:spcAft>
              <a:buClrTx/>
              <a:buSzTx/>
              <a:buFontTx/>
              <a:buNone/>
              <a:tabLst/>
              <a:defRPr/>
            </a:pPr>
            <a:fld id="{6718F6B3-B9A4-459C-B99F-6FBF9BA88E74}" type="datetimeFigureOut">
              <a:rPr kumimoji="0" lang="en-US" altLang="en-US" sz="900" b="0" i="0" u="none" strike="noStrike" kern="1200" cap="none" spc="0" normalizeH="0" baseline="0" noProof="0" smtClean="0">
                <a:ln>
                  <a:noFill/>
                </a:ln>
                <a:solidFill>
                  <a:srgbClr val="898989"/>
                </a:solidFill>
                <a:effectLst/>
                <a:uLnTx/>
                <a:uFillTx/>
                <a:latin typeface="Comic Sans MS" panose="030F0702030302020204" pitchFamily="66" charset="0"/>
                <a:ea typeface="MS PGothic" panose="020B0600070205080204" pitchFamily="34" charset="-128"/>
                <a:cs typeface="+mn-cs"/>
              </a:rPr>
              <a:pPr marL="0" marR="0" lvl="0" indent="0" algn="l" defTabSz="685800" rtl="0" eaLnBrk="0" fontAlgn="base" latinLnBrk="0" hangingPunct="0">
                <a:lnSpc>
                  <a:spcPct val="100000"/>
                </a:lnSpc>
                <a:spcBef>
                  <a:spcPct val="0"/>
                </a:spcBef>
                <a:spcAft>
                  <a:spcPct val="0"/>
                </a:spcAft>
                <a:buClrTx/>
                <a:buSzTx/>
                <a:buFontTx/>
                <a:buNone/>
                <a:tabLst/>
                <a:defRPr/>
              </a:pPr>
              <a:t>4/3/2024</a:t>
            </a:fld>
            <a:endPar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omic Sans MS" pitchFamily="66" charset="0"/>
              <a:ea typeface="MS PGothic" pitchFamily="34" charset="-128"/>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685800" rtl="0" eaLnBrk="0" fontAlgn="base" latinLnBrk="0" hangingPunct="0">
              <a:lnSpc>
                <a:spcPct val="100000"/>
              </a:lnSpc>
              <a:spcBef>
                <a:spcPct val="0"/>
              </a:spcBef>
              <a:spcAft>
                <a:spcPct val="0"/>
              </a:spcAft>
              <a:buClrTx/>
              <a:buSzTx/>
              <a:buFontTx/>
              <a:buNone/>
              <a:tabLst/>
              <a:defRPr/>
            </a:pPr>
            <a:fld id="{E6F4B57B-6CB7-46AF-A45F-2CC1DAC7CC44}" type="slidenum">
              <a:rPr kumimoji="0" lang="en-US" altLang="en-US" sz="900" b="0" i="0" u="none" strike="noStrike" kern="1200" cap="none" spc="0" normalizeH="0" baseline="0" noProof="0" smtClean="0">
                <a:ln>
                  <a:noFill/>
                </a:ln>
                <a:solidFill>
                  <a:srgbClr val="898989"/>
                </a:solidFill>
                <a:effectLst/>
                <a:uLnTx/>
                <a:uFillTx/>
                <a:latin typeface="Comic Sans MS" panose="030F0702030302020204" pitchFamily="66" charset="0"/>
                <a:ea typeface="MS PGothic" panose="020B0600070205080204" pitchFamily="3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endParaRPr>
          </a:p>
        </p:txBody>
      </p:sp>
    </p:spTree>
    <p:extLst>
      <p:ext uri="{BB962C8B-B14F-4D97-AF65-F5344CB8AC3E}">
        <p14:creationId xmlns:p14="http://schemas.microsoft.com/office/powerpoint/2010/main" val="3840582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600206"/>
            <a:ext cx="7213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29600" y="1600206"/>
            <a:ext cx="7213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marL="0" marR="0" lvl="0" indent="0" algn="l" defTabSz="685800" rtl="0" eaLnBrk="0" fontAlgn="base" latinLnBrk="0" hangingPunct="0">
              <a:lnSpc>
                <a:spcPct val="100000"/>
              </a:lnSpc>
              <a:spcBef>
                <a:spcPct val="0"/>
              </a:spcBef>
              <a:spcAft>
                <a:spcPct val="0"/>
              </a:spcAft>
              <a:buClrTx/>
              <a:buSzTx/>
              <a:buFontTx/>
              <a:buNone/>
              <a:tabLst/>
              <a:defRPr/>
            </a:pPr>
            <a:fld id="{6E74CA8D-4798-46BB-B6DB-62A9B65BB8BD}" type="datetimeFigureOut">
              <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rPr>
              <a:pPr marL="0" marR="0" lvl="0" indent="0" algn="l" defTabSz="685800" rtl="0" eaLnBrk="0" fontAlgn="base" latinLnBrk="0" hangingPunct="0">
                <a:lnSpc>
                  <a:spcPct val="100000"/>
                </a:lnSpc>
                <a:spcBef>
                  <a:spcPct val="0"/>
                </a:spcBef>
                <a:spcAft>
                  <a:spcPct val="0"/>
                </a:spcAft>
                <a:buClrTx/>
                <a:buSzTx/>
                <a:buFontTx/>
                <a:buNone/>
                <a:tabLst/>
                <a:defRPr/>
              </a:pPr>
              <a:t>4/3/2024</a:t>
            </a:fld>
            <a:endPar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omic Sans MS" pitchFamily="66" charset="0"/>
              <a:ea typeface="MS PGothic" pitchFamily="34" charset="-128"/>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685800" rtl="0" eaLnBrk="0" fontAlgn="base" latinLnBrk="0" hangingPunct="0">
              <a:lnSpc>
                <a:spcPct val="100000"/>
              </a:lnSpc>
              <a:spcBef>
                <a:spcPct val="0"/>
              </a:spcBef>
              <a:spcAft>
                <a:spcPct val="0"/>
              </a:spcAft>
              <a:buClrTx/>
              <a:buSzTx/>
              <a:buFontTx/>
              <a:buNone/>
              <a:tabLst/>
              <a:defRPr/>
            </a:pPr>
            <a:fld id="{5E7AFFE7-8BEF-410F-AE89-82FC116BA824}" type="slidenum">
              <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endParaRPr>
          </a:p>
        </p:txBody>
      </p:sp>
    </p:spTree>
    <p:extLst>
      <p:ext uri="{BB962C8B-B14F-4D97-AF65-F5344CB8AC3E}">
        <p14:creationId xmlns:p14="http://schemas.microsoft.com/office/powerpoint/2010/main" val="4019474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4"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4"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marL="0" marR="0" lvl="0" indent="0" algn="l" defTabSz="685800" rtl="0" eaLnBrk="0" fontAlgn="base" latinLnBrk="0" hangingPunct="0">
              <a:lnSpc>
                <a:spcPct val="100000"/>
              </a:lnSpc>
              <a:spcBef>
                <a:spcPct val="0"/>
              </a:spcBef>
              <a:spcAft>
                <a:spcPct val="0"/>
              </a:spcAft>
              <a:buClrTx/>
              <a:buSzTx/>
              <a:buFontTx/>
              <a:buNone/>
              <a:tabLst/>
              <a:defRPr/>
            </a:pPr>
            <a:fld id="{B33E32BE-2531-469A-8FBC-F35550147E62}" type="datetimeFigureOut">
              <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rPr>
              <a:pPr marL="0" marR="0" lvl="0" indent="0" algn="l" defTabSz="685800" rtl="0" eaLnBrk="0" fontAlgn="base" latinLnBrk="0" hangingPunct="0">
                <a:lnSpc>
                  <a:spcPct val="100000"/>
                </a:lnSpc>
                <a:spcBef>
                  <a:spcPct val="0"/>
                </a:spcBef>
                <a:spcAft>
                  <a:spcPct val="0"/>
                </a:spcAft>
                <a:buClrTx/>
                <a:buSzTx/>
                <a:buFontTx/>
                <a:buNone/>
                <a:tabLst/>
                <a:defRPr/>
              </a:pPr>
              <a:t>4/3/2024</a:t>
            </a:fld>
            <a:endPar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omic Sans MS" pitchFamily="66" charset="0"/>
              <a:ea typeface="MS PGothic" pitchFamily="34" charset="-128"/>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685800" rtl="0" eaLnBrk="0" fontAlgn="base" latinLnBrk="0" hangingPunct="0">
              <a:lnSpc>
                <a:spcPct val="100000"/>
              </a:lnSpc>
              <a:spcBef>
                <a:spcPct val="0"/>
              </a:spcBef>
              <a:spcAft>
                <a:spcPct val="0"/>
              </a:spcAft>
              <a:buClrTx/>
              <a:buSzTx/>
              <a:buFontTx/>
              <a:buNone/>
              <a:tabLst/>
              <a:defRPr/>
            </a:pPr>
            <a:fld id="{61F713F6-43A0-4341-AF3C-F4866BD4E292}" type="slidenum">
              <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endParaRPr>
          </a:p>
        </p:txBody>
      </p:sp>
    </p:spTree>
    <p:extLst>
      <p:ext uri="{BB962C8B-B14F-4D97-AF65-F5344CB8AC3E}">
        <p14:creationId xmlns:p14="http://schemas.microsoft.com/office/powerpoint/2010/main" val="3664027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marL="0" marR="0" lvl="0" indent="0" algn="l" defTabSz="685800" rtl="0" eaLnBrk="0" fontAlgn="base" latinLnBrk="0" hangingPunct="0">
              <a:lnSpc>
                <a:spcPct val="100000"/>
              </a:lnSpc>
              <a:spcBef>
                <a:spcPct val="0"/>
              </a:spcBef>
              <a:spcAft>
                <a:spcPct val="0"/>
              </a:spcAft>
              <a:buClrTx/>
              <a:buSzTx/>
              <a:buFontTx/>
              <a:buNone/>
              <a:tabLst/>
              <a:defRPr/>
            </a:pPr>
            <a:fld id="{E7EE9C0C-D550-4D18-89E1-BC0CB2DAFCF5}" type="datetimeFigureOut">
              <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rPr>
              <a:pPr marL="0" marR="0" lvl="0" indent="0" algn="l" defTabSz="685800" rtl="0" eaLnBrk="0" fontAlgn="base" latinLnBrk="0" hangingPunct="0">
                <a:lnSpc>
                  <a:spcPct val="100000"/>
                </a:lnSpc>
                <a:spcBef>
                  <a:spcPct val="0"/>
                </a:spcBef>
                <a:spcAft>
                  <a:spcPct val="0"/>
                </a:spcAft>
                <a:buClrTx/>
                <a:buSzTx/>
                <a:buFontTx/>
                <a:buNone/>
                <a:tabLst/>
                <a:defRPr/>
              </a:pPr>
              <a:t>4/3/2024</a:t>
            </a:fld>
            <a:endPar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omic Sans MS" pitchFamily="66" charset="0"/>
              <a:ea typeface="MS PGothic" pitchFamily="34" charset="-128"/>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685800" rtl="0" eaLnBrk="0" fontAlgn="base" latinLnBrk="0" hangingPunct="0">
              <a:lnSpc>
                <a:spcPct val="100000"/>
              </a:lnSpc>
              <a:spcBef>
                <a:spcPct val="0"/>
              </a:spcBef>
              <a:spcAft>
                <a:spcPct val="0"/>
              </a:spcAft>
              <a:buClrTx/>
              <a:buSzTx/>
              <a:buFontTx/>
              <a:buNone/>
              <a:tabLst/>
              <a:defRPr/>
            </a:pPr>
            <a:fld id="{1A697091-C802-4EA6-AB5F-59510FB71970}" type="slidenum">
              <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endParaRPr>
          </a:p>
        </p:txBody>
      </p:sp>
    </p:spTree>
    <p:extLst>
      <p:ext uri="{BB962C8B-B14F-4D97-AF65-F5344CB8AC3E}">
        <p14:creationId xmlns:p14="http://schemas.microsoft.com/office/powerpoint/2010/main" val="3996428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685800" rtl="0" eaLnBrk="0" fontAlgn="base" latinLnBrk="0" hangingPunct="0">
              <a:lnSpc>
                <a:spcPct val="100000"/>
              </a:lnSpc>
              <a:spcBef>
                <a:spcPct val="0"/>
              </a:spcBef>
              <a:spcAft>
                <a:spcPct val="0"/>
              </a:spcAft>
              <a:buClrTx/>
              <a:buSzTx/>
              <a:buFontTx/>
              <a:buNone/>
              <a:tabLst/>
              <a:defRPr/>
            </a:pPr>
            <a:fld id="{9D376C0C-1AB1-456D-AE4C-32AA8D140720}" type="datetimeFigureOut">
              <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rPr>
              <a:pPr marL="0" marR="0" lvl="0" indent="0" algn="l" defTabSz="685800" rtl="0" eaLnBrk="0" fontAlgn="base" latinLnBrk="0" hangingPunct="0">
                <a:lnSpc>
                  <a:spcPct val="100000"/>
                </a:lnSpc>
                <a:spcBef>
                  <a:spcPct val="0"/>
                </a:spcBef>
                <a:spcAft>
                  <a:spcPct val="0"/>
                </a:spcAft>
                <a:buClrTx/>
                <a:buSzTx/>
                <a:buFontTx/>
                <a:buNone/>
                <a:tabLst/>
                <a:defRPr/>
              </a:pPr>
              <a:t>4/3/2024</a:t>
            </a:fld>
            <a:endPar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omic Sans MS" pitchFamily="66" charset="0"/>
              <a:ea typeface="MS PGothic" pitchFamily="34" charset="-128"/>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685800" rtl="0" eaLnBrk="0" fontAlgn="base" latinLnBrk="0" hangingPunct="0">
              <a:lnSpc>
                <a:spcPct val="100000"/>
              </a:lnSpc>
              <a:spcBef>
                <a:spcPct val="0"/>
              </a:spcBef>
              <a:spcAft>
                <a:spcPct val="0"/>
              </a:spcAft>
              <a:buClrTx/>
              <a:buSzTx/>
              <a:buFontTx/>
              <a:buNone/>
              <a:tabLst/>
              <a:defRPr/>
            </a:pPr>
            <a:fld id="{DFFC4A5A-DCA4-4064-BE3F-4969718FCF06}" type="slidenum">
              <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endParaRPr>
          </a:p>
        </p:txBody>
      </p:sp>
    </p:spTree>
    <p:extLst>
      <p:ext uri="{BB962C8B-B14F-4D97-AF65-F5344CB8AC3E}">
        <p14:creationId xmlns:p14="http://schemas.microsoft.com/office/powerpoint/2010/main" val="227089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7" y="273058"/>
            <a:ext cx="6815665"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685800" rtl="0" eaLnBrk="0" fontAlgn="base" latinLnBrk="0" hangingPunct="0">
              <a:lnSpc>
                <a:spcPct val="100000"/>
              </a:lnSpc>
              <a:spcBef>
                <a:spcPct val="0"/>
              </a:spcBef>
              <a:spcAft>
                <a:spcPct val="0"/>
              </a:spcAft>
              <a:buClrTx/>
              <a:buSzTx/>
              <a:buFontTx/>
              <a:buNone/>
              <a:tabLst/>
              <a:defRPr/>
            </a:pPr>
            <a:fld id="{83429534-F9AD-412F-8D7E-95FAA57D0802}" type="datetimeFigureOut">
              <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rPr>
              <a:pPr marL="0" marR="0" lvl="0" indent="0" algn="l" defTabSz="685800" rtl="0" eaLnBrk="0" fontAlgn="base" latinLnBrk="0" hangingPunct="0">
                <a:lnSpc>
                  <a:spcPct val="100000"/>
                </a:lnSpc>
                <a:spcBef>
                  <a:spcPct val="0"/>
                </a:spcBef>
                <a:spcAft>
                  <a:spcPct val="0"/>
                </a:spcAft>
                <a:buClrTx/>
                <a:buSzTx/>
                <a:buFontTx/>
                <a:buNone/>
                <a:tabLst/>
                <a:defRPr/>
              </a:pPr>
              <a:t>4/3/2024</a:t>
            </a:fld>
            <a:endPar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omic Sans MS" pitchFamily="66" charset="0"/>
              <a:ea typeface="MS PGothic" pitchFamily="34" charset="-128"/>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685800" rtl="0" eaLnBrk="0" fontAlgn="base" latinLnBrk="0" hangingPunct="0">
              <a:lnSpc>
                <a:spcPct val="100000"/>
              </a:lnSpc>
              <a:spcBef>
                <a:spcPct val="0"/>
              </a:spcBef>
              <a:spcAft>
                <a:spcPct val="0"/>
              </a:spcAft>
              <a:buClrTx/>
              <a:buSzTx/>
              <a:buFontTx/>
              <a:buNone/>
              <a:tabLst/>
              <a:defRPr/>
            </a:pPr>
            <a:fld id="{3FF3E555-AFC9-49B3-ADF1-E3C185248BEB}" type="slidenum">
              <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endParaRPr>
          </a:p>
        </p:txBody>
      </p:sp>
    </p:spTree>
    <p:extLst>
      <p:ext uri="{BB962C8B-B14F-4D97-AF65-F5344CB8AC3E}">
        <p14:creationId xmlns:p14="http://schemas.microsoft.com/office/powerpoint/2010/main" val="1772268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685800" rtl="0" eaLnBrk="0" fontAlgn="base" latinLnBrk="0" hangingPunct="0">
              <a:lnSpc>
                <a:spcPct val="100000"/>
              </a:lnSpc>
              <a:spcBef>
                <a:spcPct val="0"/>
              </a:spcBef>
              <a:spcAft>
                <a:spcPct val="0"/>
              </a:spcAft>
              <a:buClrTx/>
              <a:buSzTx/>
              <a:buFontTx/>
              <a:buNone/>
              <a:tabLst/>
              <a:defRPr/>
            </a:pPr>
            <a:fld id="{BFA012B9-39B6-47F7-B1D2-844B1FC33347}" type="datetimeFigureOut">
              <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rPr>
              <a:pPr marL="0" marR="0" lvl="0" indent="0" algn="l" defTabSz="685800" rtl="0" eaLnBrk="0" fontAlgn="base" latinLnBrk="0" hangingPunct="0">
                <a:lnSpc>
                  <a:spcPct val="100000"/>
                </a:lnSpc>
                <a:spcBef>
                  <a:spcPct val="0"/>
                </a:spcBef>
                <a:spcAft>
                  <a:spcPct val="0"/>
                </a:spcAft>
                <a:buClrTx/>
                <a:buSzTx/>
                <a:buFontTx/>
                <a:buNone/>
                <a:tabLst/>
                <a:defRPr/>
              </a:pPr>
              <a:t>4/3/2024</a:t>
            </a:fld>
            <a:endPar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omic Sans MS" pitchFamily="66" charset="0"/>
              <a:ea typeface="MS PGothic" pitchFamily="34" charset="-128"/>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685800" rtl="0" eaLnBrk="0" fontAlgn="base" latinLnBrk="0" hangingPunct="0">
              <a:lnSpc>
                <a:spcPct val="100000"/>
              </a:lnSpc>
              <a:spcBef>
                <a:spcPct val="0"/>
              </a:spcBef>
              <a:spcAft>
                <a:spcPct val="0"/>
              </a:spcAft>
              <a:buClrTx/>
              <a:buSzTx/>
              <a:buFontTx/>
              <a:buNone/>
              <a:tabLst/>
              <a:defRPr/>
            </a:pPr>
            <a:fld id="{2F119B8A-C3E2-4736-8C02-DC0FC2136937}" type="slidenum">
              <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endParaRPr>
          </a:p>
        </p:txBody>
      </p:sp>
    </p:spTree>
    <p:extLst>
      <p:ext uri="{BB962C8B-B14F-4D97-AF65-F5344CB8AC3E}">
        <p14:creationId xmlns:p14="http://schemas.microsoft.com/office/powerpoint/2010/main" val="1937557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wrap="square" lIns="91440" tIns="45720" rIns="91440" bIns="45720" numCol="1" anchor="ctr" anchorCtr="0" compatLnSpc="1">
            <a:prstTxWarp prst="textNoShape">
              <a:avLst/>
            </a:prstTxWarp>
          </a:bodyPr>
          <a:lstStyle>
            <a:lvl1pPr defTabSz="685800">
              <a:defRPr sz="900">
                <a:solidFill>
                  <a:srgbClr val="898989"/>
                </a:solidFill>
                <a:latin typeface="Comic Sans MS" panose="030F0702030302020204" pitchFamily="66" charset="0"/>
                <a:ea typeface="MS PGothic" panose="020B0600070205080204" pitchFamily="34" charset="-128"/>
              </a:defRPr>
            </a:lvl1pPr>
          </a:lstStyle>
          <a:p>
            <a:pPr marL="0" marR="0" lvl="0" indent="0" algn="l" defTabSz="685800" rtl="0" eaLnBrk="0" fontAlgn="base" latinLnBrk="0" hangingPunct="0">
              <a:lnSpc>
                <a:spcPct val="100000"/>
              </a:lnSpc>
              <a:spcBef>
                <a:spcPct val="0"/>
              </a:spcBef>
              <a:spcAft>
                <a:spcPct val="0"/>
              </a:spcAft>
              <a:buClrTx/>
              <a:buSzTx/>
              <a:buFontTx/>
              <a:buNone/>
              <a:tabLst/>
              <a:defRPr/>
            </a:pPr>
            <a:fld id="{B6DECC9F-FAC7-4B24-8702-FBE0F99D0923}" type="datetimeFigureOut">
              <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rPr>
              <a:pPr marL="0" marR="0" lvl="0" indent="0" algn="l" defTabSz="685800" rtl="0" eaLnBrk="0" fontAlgn="base" latinLnBrk="0" hangingPunct="0">
                <a:lnSpc>
                  <a:spcPct val="100000"/>
                </a:lnSpc>
                <a:spcBef>
                  <a:spcPct val="0"/>
                </a:spcBef>
                <a:spcAft>
                  <a:spcPct val="0"/>
                </a:spcAft>
                <a:buClrTx/>
                <a:buSzTx/>
                <a:buFontTx/>
                <a:buNone/>
                <a:tabLst/>
                <a:defRPr/>
              </a:pPr>
              <a:t>4/3/2024</a:t>
            </a:fld>
            <a:endPar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defTabSz="685800">
              <a:defRPr sz="900">
                <a:solidFill>
                  <a:prstClr val="black">
                    <a:tint val="75000"/>
                  </a:prstClr>
                </a:solidFill>
                <a:latin typeface="Comic Sans MS" pitchFamily="66" charset="0"/>
                <a:ea typeface="MS PGothic" pitchFamily="34" charset="-128"/>
                <a:cs typeface="+mn-cs"/>
              </a:defRPr>
            </a:lvl1pP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omic Sans MS" pitchFamily="66" charset="0"/>
              <a:ea typeface="MS PGothic" pitchFamily="34" charset="-128"/>
              <a:cs typeface="+mn-cs"/>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defTabSz="685800">
              <a:defRPr sz="900">
                <a:solidFill>
                  <a:srgbClr val="898989"/>
                </a:solidFill>
                <a:latin typeface="Comic Sans MS" panose="030F0702030302020204" pitchFamily="66" charset="0"/>
                <a:ea typeface="MS PGothic" panose="020B0600070205080204" pitchFamily="34" charset="-128"/>
              </a:defRPr>
            </a:lvl1pPr>
          </a:lstStyle>
          <a:p>
            <a:pPr marL="0" marR="0" lvl="0" indent="0" algn="r" defTabSz="685800" rtl="0" eaLnBrk="0" fontAlgn="base" latinLnBrk="0" hangingPunct="0">
              <a:lnSpc>
                <a:spcPct val="100000"/>
              </a:lnSpc>
              <a:spcBef>
                <a:spcPct val="0"/>
              </a:spcBef>
              <a:spcAft>
                <a:spcPct val="0"/>
              </a:spcAft>
              <a:buClrTx/>
              <a:buSzTx/>
              <a:buFontTx/>
              <a:buNone/>
              <a:tabLst/>
              <a:defRPr/>
            </a:pPr>
            <a:fld id="{E2D75C75-AE4B-442E-8590-7DFE1BCD0C53}" type="slidenum">
              <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endParaRPr>
          </a:p>
        </p:txBody>
      </p:sp>
      <p:pic>
        <p:nvPicPr>
          <p:cNvPr id="4103" name="Picture 5" descr="Badding_Fiber1_crop.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1195388"/>
            <a:ext cx="121920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76959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3300" kern="1200">
          <a:solidFill>
            <a:schemeClr val="tx1"/>
          </a:solidFill>
          <a:latin typeface="+mj-lt"/>
          <a:ea typeface="MS PGothic" pitchFamily="34" charset="-128"/>
          <a:cs typeface="+mj-cs"/>
        </a:defRPr>
      </a:lvl1pPr>
      <a:lvl2pPr algn="ctr" rtl="0" eaLnBrk="0" fontAlgn="base" hangingPunct="0">
        <a:spcBef>
          <a:spcPct val="0"/>
        </a:spcBef>
        <a:spcAft>
          <a:spcPct val="0"/>
        </a:spcAft>
        <a:defRPr sz="3300">
          <a:solidFill>
            <a:schemeClr val="tx1"/>
          </a:solidFill>
          <a:latin typeface="Calibri" charset="0"/>
          <a:ea typeface="MS PGothic" pitchFamily="34" charset="-128"/>
        </a:defRPr>
      </a:lvl2pPr>
      <a:lvl3pPr algn="ctr" rtl="0" eaLnBrk="0" fontAlgn="base" hangingPunct="0">
        <a:spcBef>
          <a:spcPct val="0"/>
        </a:spcBef>
        <a:spcAft>
          <a:spcPct val="0"/>
        </a:spcAft>
        <a:defRPr sz="3300">
          <a:solidFill>
            <a:schemeClr val="tx1"/>
          </a:solidFill>
          <a:latin typeface="Calibri" charset="0"/>
          <a:ea typeface="MS PGothic" pitchFamily="34" charset="-128"/>
        </a:defRPr>
      </a:lvl3pPr>
      <a:lvl4pPr algn="ctr" rtl="0" eaLnBrk="0" fontAlgn="base" hangingPunct="0">
        <a:spcBef>
          <a:spcPct val="0"/>
        </a:spcBef>
        <a:spcAft>
          <a:spcPct val="0"/>
        </a:spcAft>
        <a:defRPr sz="3300">
          <a:solidFill>
            <a:schemeClr val="tx1"/>
          </a:solidFill>
          <a:latin typeface="Calibri" charset="0"/>
          <a:ea typeface="MS PGothic" pitchFamily="34" charset="-128"/>
        </a:defRPr>
      </a:lvl4pPr>
      <a:lvl5pPr algn="ctr" rtl="0" eaLnBrk="0" fontAlgn="base" hangingPunct="0">
        <a:spcBef>
          <a:spcPct val="0"/>
        </a:spcBef>
        <a:spcAft>
          <a:spcPct val="0"/>
        </a:spcAft>
        <a:defRPr sz="3300">
          <a:solidFill>
            <a:schemeClr val="tx1"/>
          </a:solidFill>
          <a:latin typeface="Calibri" charset="0"/>
          <a:ea typeface="MS PGothic" pitchFamily="34" charset="-128"/>
        </a:defRPr>
      </a:lvl5pPr>
      <a:lvl6pPr marL="342900" algn="ctr" rtl="0" fontAlgn="base">
        <a:spcBef>
          <a:spcPct val="0"/>
        </a:spcBef>
        <a:spcAft>
          <a:spcPct val="0"/>
        </a:spcAft>
        <a:defRPr sz="3300">
          <a:solidFill>
            <a:schemeClr val="tx1"/>
          </a:solidFill>
          <a:latin typeface="Calibri" charset="0"/>
          <a:ea typeface="ＭＳ Ｐゴシック" charset="0"/>
        </a:defRPr>
      </a:lvl6pPr>
      <a:lvl7pPr marL="685800" algn="ctr" rtl="0" fontAlgn="base">
        <a:spcBef>
          <a:spcPct val="0"/>
        </a:spcBef>
        <a:spcAft>
          <a:spcPct val="0"/>
        </a:spcAft>
        <a:defRPr sz="3300">
          <a:solidFill>
            <a:schemeClr val="tx1"/>
          </a:solidFill>
          <a:latin typeface="Calibri" charset="0"/>
          <a:ea typeface="ＭＳ Ｐゴシック" charset="0"/>
        </a:defRPr>
      </a:lvl7pPr>
      <a:lvl8pPr marL="1028700" algn="ctr" rtl="0" fontAlgn="base">
        <a:spcBef>
          <a:spcPct val="0"/>
        </a:spcBef>
        <a:spcAft>
          <a:spcPct val="0"/>
        </a:spcAft>
        <a:defRPr sz="3300">
          <a:solidFill>
            <a:schemeClr val="tx1"/>
          </a:solidFill>
          <a:latin typeface="Calibri" charset="0"/>
          <a:ea typeface="ＭＳ Ｐゴシック" charset="0"/>
        </a:defRPr>
      </a:lvl8pPr>
      <a:lvl9pPr marL="1371600" algn="ctr" rtl="0" fontAlgn="base">
        <a:spcBef>
          <a:spcPct val="0"/>
        </a:spcBef>
        <a:spcAft>
          <a:spcPct val="0"/>
        </a:spcAft>
        <a:defRPr sz="3300">
          <a:solidFill>
            <a:schemeClr val="tx1"/>
          </a:solidFill>
          <a:latin typeface="Calibri" charset="0"/>
          <a:ea typeface="ＭＳ Ｐゴシック"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S PGothic" pitchFamily="34" charset="-128"/>
          <a:cs typeface="+mn-cs"/>
        </a:defRPr>
      </a:lvl2pPr>
      <a:lvl3pPr marL="857250" indent="-17145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S PGothic" pitchFamily="34" charset="-128"/>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S PGothic" pitchFamily="34" charset="-128"/>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S PGothic" pitchFamily="34" charset="-128"/>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900">
                <a:solidFill>
                  <a:srgbClr val="898989"/>
                </a:solidFill>
                <a:latin typeface="Comic Sans MS" pitchFamily="66" charset="0"/>
                <a:ea typeface="MS PGothic" pitchFamily="34" charset="-128"/>
                <a:cs typeface="+mn-cs"/>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fld id="{6971A461-2B9F-4C95-B2A6-CB69675702B1}" type="datetimeFigureOut">
              <a:rPr kumimoji="0" lang="en-US" altLang="en-US" sz="900" b="0" i="0" u="none" strike="noStrike" kern="1200" cap="none" spc="0" normalizeH="0" baseline="0" noProof="0" smtClean="0">
                <a:ln>
                  <a:noFill/>
                </a:ln>
                <a:solidFill>
                  <a:srgbClr val="898989"/>
                </a:solidFill>
                <a:effectLst/>
                <a:uLnTx/>
                <a:uFillTx/>
                <a:latin typeface="Comic Sans MS" pitchFamily="66" charset="0"/>
                <a:ea typeface="MS PGothic"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4/3/2024</a:t>
            </a:fld>
            <a:endParaRPr kumimoji="0" lang="en-US" altLang="en-US" sz="900" b="0" i="0" u="none" strike="noStrike" kern="1200" cap="none" spc="0" normalizeH="0" baseline="0" noProof="0">
              <a:ln>
                <a:noFill/>
              </a:ln>
              <a:solidFill>
                <a:srgbClr val="898989"/>
              </a:solidFill>
              <a:effectLst/>
              <a:uLnTx/>
              <a:uFillTx/>
              <a:latin typeface="Comic Sans MS" pitchFamily="66" charset="0"/>
              <a:ea typeface="MS PGothic" pitchFamily="34" charset="-128"/>
              <a:cs typeface="+mn-cs"/>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eaLnBrk="0" hangingPunct="0">
              <a:defRPr sz="900">
                <a:solidFill>
                  <a:prstClr val="black">
                    <a:tint val="75000"/>
                  </a:prstClr>
                </a:solidFill>
                <a:latin typeface="Comic Sans MS" pitchFamily="66" charset="0"/>
                <a:ea typeface="MS PGothic" pitchFamily="34" charset="-128"/>
                <a:cs typeface="+mn-cs"/>
              </a:defRPr>
            </a:lvl1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omic Sans MS" pitchFamily="66" charset="0"/>
              <a:ea typeface="MS PGothic" pitchFamily="34" charset="-128"/>
              <a:cs typeface="+mn-cs"/>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900">
                <a:solidFill>
                  <a:srgbClr val="898989"/>
                </a:solidFill>
                <a:latin typeface="Comic Sans MS" panose="030F0702030302020204" pitchFamily="66" charset="0"/>
                <a:ea typeface="MS PGothic" panose="020B0600070205080204" pitchFamily="34" charset="-128"/>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19DE80F1-683A-4E5E-A3F8-4B6F7A860E78}" type="slidenum">
              <a:rPr kumimoji="0" lang="en-US" altLang="en-US" sz="900" b="0" i="0" u="none" strike="noStrike" kern="1200" cap="none" spc="0" normalizeH="0" baseline="0" noProof="0" smtClean="0">
                <a:ln>
                  <a:noFill/>
                </a:ln>
                <a:solidFill>
                  <a:srgbClr val="898989"/>
                </a:solidFill>
                <a:effectLst/>
                <a:uLnTx/>
                <a:uFillTx/>
                <a:latin typeface="Comic Sans MS" panose="030F0702030302020204" pitchFamily="66" charset="0"/>
                <a:ea typeface="MS PGothic" panose="020B0600070205080204" pitchFamily="34" charset="-128"/>
                <a:cs typeface="Arial" panose="020B0604020202020204"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Arial" panose="020B0604020202020204" pitchFamily="34" charset="0"/>
            </a:endParaRPr>
          </a:p>
        </p:txBody>
      </p:sp>
      <p:pic>
        <p:nvPicPr>
          <p:cNvPr id="1031" name="Picture 5" descr="Badding_Fiber1_crop.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1195388"/>
            <a:ext cx="121920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97959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3300" kern="1200">
          <a:solidFill>
            <a:schemeClr val="tx1"/>
          </a:solidFill>
          <a:latin typeface="+mj-lt"/>
          <a:ea typeface="MS PGothic" pitchFamily="34" charset="-128"/>
          <a:cs typeface="+mj-cs"/>
        </a:defRPr>
      </a:lvl1pPr>
      <a:lvl2pPr algn="ctr" rtl="0" eaLnBrk="0" fontAlgn="base" hangingPunct="0">
        <a:spcBef>
          <a:spcPct val="0"/>
        </a:spcBef>
        <a:spcAft>
          <a:spcPct val="0"/>
        </a:spcAft>
        <a:defRPr sz="3300">
          <a:solidFill>
            <a:schemeClr val="tx1"/>
          </a:solidFill>
          <a:latin typeface="Calibri" charset="0"/>
          <a:ea typeface="MS PGothic" pitchFamily="34" charset="-128"/>
        </a:defRPr>
      </a:lvl2pPr>
      <a:lvl3pPr algn="ctr" rtl="0" eaLnBrk="0" fontAlgn="base" hangingPunct="0">
        <a:spcBef>
          <a:spcPct val="0"/>
        </a:spcBef>
        <a:spcAft>
          <a:spcPct val="0"/>
        </a:spcAft>
        <a:defRPr sz="3300">
          <a:solidFill>
            <a:schemeClr val="tx1"/>
          </a:solidFill>
          <a:latin typeface="Calibri" charset="0"/>
          <a:ea typeface="MS PGothic" pitchFamily="34" charset="-128"/>
        </a:defRPr>
      </a:lvl3pPr>
      <a:lvl4pPr algn="ctr" rtl="0" eaLnBrk="0" fontAlgn="base" hangingPunct="0">
        <a:spcBef>
          <a:spcPct val="0"/>
        </a:spcBef>
        <a:spcAft>
          <a:spcPct val="0"/>
        </a:spcAft>
        <a:defRPr sz="3300">
          <a:solidFill>
            <a:schemeClr val="tx1"/>
          </a:solidFill>
          <a:latin typeface="Calibri" charset="0"/>
          <a:ea typeface="MS PGothic" pitchFamily="34" charset="-128"/>
        </a:defRPr>
      </a:lvl4pPr>
      <a:lvl5pPr algn="ctr" rtl="0" eaLnBrk="0" fontAlgn="base" hangingPunct="0">
        <a:spcBef>
          <a:spcPct val="0"/>
        </a:spcBef>
        <a:spcAft>
          <a:spcPct val="0"/>
        </a:spcAft>
        <a:defRPr sz="3300">
          <a:solidFill>
            <a:schemeClr val="tx1"/>
          </a:solidFill>
          <a:latin typeface="Calibri" charset="0"/>
          <a:ea typeface="MS PGothic" pitchFamily="34" charset="-128"/>
        </a:defRPr>
      </a:lvl5pPr>
      <a:lvl6pPr marL="342900" algn="ctr" rtl="0" fontAlgn="base">
        <a:spcBef>
          <a:spcPct val="0"/>
        </a:spcBef>
        <a:spcAft>
          <a:spcPct val="0"/>
        </a:spcAft>
        <a:defRPr sz="3300">
          <a:solidFill>
            <a:schemeClr val="tx1"/>
          </a:solidFill>
          <a:latin typeface="Calibri" charset="0"/>
          <a:ea typeface="ＭＳ Ｐゴシック" charset="0"/>
        </a:defRPr>
      </a:lvl6pPr>
      <a:lvl7pPr marL="685800" algn="ctr" rtl="0" fontAlgn="base">
        <a:spcBef>
          <a:spcPct val="0"/>
        </a:spcBef>
        <a:spcAft>
          <a:spcPct val="0"/>
        </a:spcAft>
        <a:defRPr sz="3300">
          <a:solidFill>
            <a:schemeClr val="tx1"/>
          </a:solidFill>
          <a:latin typeface="Calibri" charset="0"/>
          <a:ea typeface="ＭＳ Ｐゴシック" charset="0"/>
        </a:defRPr>
      </a:lvl7pPr>
      <a:lvl8pPr marL="1028700" algn="ctr" rtl="0" fontAlgn="base">
        <a:spcBef>
          <a:spcPct val="0"/>
        </a:spcBef>
        <a:spcAft>
          <a:spcPct val="0"/>
        </a:spcAft>
        <a:defRPr sz="3300">
          <a:solidFill>
            <a:schemeClr val="tx1"/>
          </a:solidFill>
          <a:latin typeface="Calibri" charset="0"/>
          <a:ea typeface="ＭＳ Ｐゴシック" charset="0"/>
        </a:defRPr>
      </a:lvl8pPr>
      <a:lvl9pPr marL="1371600" algn="ctr" rtl="0" fontAlgn="base">
        <a:spcBef>
          <a:spcPct val="0"/>
        </a:spcBef>
        <a:spcAft>
          <a:spcPct val="0"/>
        </a:spcAft>
        <a:defRPr sz="3300">
          <a:solidFill>
            <a:schemeClr val="tx1"/>
          </a:solidFill>
          <a:latin typeface="Calibri" charset="0"/>
          <a:ea typeface="ＭＳ Ｐゴシック"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S PGothic" pitchFamily="34" charset="-128"/>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S PGothic" pitchFamily="34" charset="-128"/>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S PGothic" pitchFamily="34" charset="-128"/>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S PGothic" pitchFamily="34" charset="-128"/>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wrap="square" lIns="91440" tIns="45720" rIns="91440" bIns="45720" numCol="1" anchor="ctr" anchorCtr="0" compatLnSpc="1">
            <a:prstTxWarp prst="textNoShape">
              <a:avLst/>
            </a:prstTxWarp>
          </a:bodyPr>
          <a:lstStyle>
            <a:lvl1pPr>
              <a:defRPr sz="900">
                <a:solidFill>
                  <a:srgbClr val="898989"/>
                </a:solidFill>
              </a:defRPr>
            </a:lvl1pPr>
          </a:lstStyle>
          <a:p>
            <a:pPr marL="0" marR="0" lvl="0" indent="0" algn="l" defTabSz="685800" rtl="0" eaLnBrk="0" fontAlgn="base" latinLnBrk="0" hangingPunct="0">
              <a:lnSpc>
                <a:spcPct val="100000"/>
              </a:lnSpc>
              <a:spcBef>
                <a:spcPct val="0"/>
              </a:spcBef>
              <a:spcAft>
                <a:spcPct val="0"/>
              </a:spcAft>
              <a:buClrTx/>
              <a:buSzTx/>
              <a:buFontTx/>
              <a:buNone/>
              <a:tabLst/>
              <a:defRPr/>
            </a:pPr>
            <a:fld id="{CD59B7FB-B588-4B78-965C-E1906166AED4}" type="datetimeFigureOut">
              <a:rPr kumimoji="0" lang="en-US" altLang="en-US" sz="900" b="0" i="0" u="none" strike="noStrike" kern="1200" cap="none" spc="0" normalizeH="0" baseline="0" noProof="0" smtClean="0">
                <a:ln>
                  <a:noFill/>
                </a:ln>
                <a:solidFill>
                  <a:srgbClr val="898989"/>
                </a:solidFill>
                <a:effectLst/>
                <a:uLnTx/>
                <a:uFillTx/>
                <a:latin typeface="Comic Sans MS" panose="030F0702030302020204" pitchFamily="66" charset="0"/>
                <a:ea typeface="MS PGothic" panose="020B0600070205080204" pitchFamily="34" charset="-128"/>
                <a:cs typeface="+mn-cs"/>
              </a:rPr>
              <a:pPr marL="0" marR="0" lvl="0" indent="0" algn="l" defTabSz="685800" rtl="0" eaLnBrk="0" fontAlgn="base" latinLnBrk="0" hangingPunct="0">
                <a:lnSpc>
                  <a:spcPct val="100000"/>
                </a:lnSpc>
                <a:spcBef>
                  <a:spcPct val="0"/>
                </a:spcBef>
                <a:spcAft>
                  <a:spcPct val="0"/>
                </a:spcAft>
                <a:buClrTx/>
                <a:buSzTx/>
                <a:buFontTx/>
                <a:buNone/>
                <a:tabLst/>
                <a:defRPr/>
              </a:pPr>
              <a:t>4/3/2024</a:t>
            </a:fld>
            <a:endPar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900">
                <a:solidFill>
                  <a:schemeClr val="tx1">
                    <a:tint val="75000"/>
                  </a:schemeClr>
                </a:solidFill>
                <a:latin typeface="Comic Sans MS" pitchFamily="66" charset="0"/>
                <a:ea typeface="MS PGothic" pitchFamily="34" charset="-128"/>
                <a:cs typeface="+mn-cs"/>
              </a:defRPr>
            </a:lvl1pP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omic Sans MS" pitchFamily="66" charset="0"/>
              <a:ea typeface="MS PGothic" pitchFamily="34" charset="-128"/>
              <a:cs typeface="+mn-cs"/>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pPr marL="0" marR="0" lvl="0" indent="0" algn="r" defTabSz="685800" rtl="0" eaLnBrk="0" fontAlgn="base" latinLnBrk="0" hangingPunct="0">
              <a:lnSpc>
                <a:spcPct val="100000"/>
              </a:lnSpc>
              <a:spcBef>
                <a:spcPct val="0"/>
              </a:spcBef>
              <a:spcAft>
                <a:spcPct val="0"/>
              </a:spcAft>
              <a:buClrTx/>
              <a:buSzTx/>
              <a:buFontTx/>
              <a:buNone/>
              <a:tabLst/>
              <a:defRPr/>
            </a:pPr>
            <a:fld id="{2ED35EAB-5A91-4E43-8FB2-68ED2FF7038D}" type="slidenum">
              <a:rPr kumimoji="0" lang="en-US" altLang="en-US" sz="900" b="0" i="0" u="none" strike="noStrike" kern="1200" cap="none" spc="0" normalizeH="0" baseline="0" noProof="0" smtClean="0">
                <a:ln>
                  <a:noFill/>
                </a:ln>
                <a:solidFill>
                  <a:srgbClr val="898989"/>
                </a:solidFill>
                <a:effectLst/>
                <a:uLnTx/>
                <a:uFillTx/>
                <a:latin typeface="Comic Sans MS" panose="030F0702030302020204" pitchFamily="66" charset="0"/>
                <a:ea typeface="MS PGothic" panose="020B0600070205080204" pitchFamily="3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omic Sans MS" panose="030F0702030302020204" pitchFamily="66" charset="0"/>
              <a:ea typeface="MS PGothic" panose="020B0600070205080204" pitchFamily="34" charset="-128"/>
              <a:cs typeface="+mn-cs"/>
            </a:endParaRPr>
          </a:p>
        </p:txBody>
      </p:sp>
      <p:pic>
        <p:nvPicPr>
          <p:cNvPr id="1031" name="Picture 5" descr="Badding_Fiber1_crop.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1195388"/>
            <a:ext cx="12192000" cy="411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48187386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3300" kern="1200">
          <a:solidFill>
            <a:schemeClr val="tx1"/>
          </a:solidFill>
          <a:latin typeface="+mj-lt"/>
          <a:ea typeface="MS PGothic" pitchFamily="34" charset="-128"/>
          <a:cs typeface="+mj-cs"/>
        </a:defRPr>
      </a:lvl1pPr>
      <a:lvl2pPr algn="ctr" rtl="0" eaLnBrk="0" fontAlgn="base" hangingPunct="0">
        <a:spcBef>
          <a:spcPct val="0"/>
        </a:spcBef>
        <a:spcAft>
          <a:spcPct val="0"/>
        </a:spcAft>
        <a:defRPr sz="3300">
          <a:solidFill>
            <a:schemeClr val="tx1"/>
          </a:solidFill>
          <a:latin typeface="Calibri" charset="0"/>
          <a:ea typeface="MS PGothic" pitchFamily="34" charset="-128"/>
        </a:defRPr>
      </a:lvl2pPr>
      <a:lvl3pPr algn="ctr" rtl="0" eaLnBrk="0" fontAlgn="base" hangingPunct="0">
        <a:spcBef>
          <a:spcPct val="0"/>
        </a:spcBef>
        <a:spcAft>
          <a:spcPct val="0"/>
        </a:spcAft>
        <a:defRPr sz="3300">
          <a:solidFill>
            <a:schemeClr val="tx1"/>
          </a:solidFill>
          <a:latin typeface="Calibri" charset="0"/>
          <a:ea typeface="MS PGothic" pitchFamily="34" charset="-128"/>
        </a:defRPr>
      </a:lvl3pPr>
      <a:lvl4pPr algn="ctr" rtl="0" eaLnBrk="0" fontAlgn="base" hangingPunct="0">
        <a:spcBef>
          <a:spcPct val="0"/>
        </a:spcBef>
        <a:spcAft>
          <a:spcPct val="0"/>
        </a:spcAft>
        <a:defRPr sz="3300">
          <a:solidFill>
            <a:schemeClr val="tx1"/>
          </a:solidFill>
          <a:latin typeface="Calibri" charset="0"/>
          <a:ea typeface="MS PGothic" pitchFamily="34" charset="-128"/>
        </a:defRPr>
      </a:lvl4pPr>
      <a:lvl5pPr algn="ctr" rtl="0" eaLnBrk="0" fontAlgn="base" hangingPunct="0">
        <a:spcBef>
          <a:spcPct val="0"/>
        </a:spcBef>
        <a:spcAft>
          <a:spcPct val="0"/>
        </a:spcAft>
        <a:defRPr sz="3300">
          <a:solidFill>
            <a:schemeClr val="tx1"/>
          </a:solidFill>
          <a:latin typeface="Calibri" charset="0"/>
          <a:ea typeface="MS PGothic" pitchFamily="34" charset="-128"/>
        </a:defRPr>
      </a:lvl5pPr>
      <a:lvl6pPr marL="342900" algn="ctr" rtl="0" fontAlgn="base">
        <a:spcBef>
          <a:spcPct val="0"/>
        </a:spcBef>
        <a:spcAft>
          <a:spcPct val="0"/>
        </a:spcAft>
        <a:defRPr sz="3300">
          <a:solidFill>
            <a:schemeClr val="tx1"/>
          </a:solidFill>
          <a:latin typeface="Calibri" charset="0"/>
          <a:ea typeface="ＭＳ Ｐゴシック" charset="0"/>
        </a:defRPr>
      </a:lvl6pPr>
      <a:lvl7pPr marL="685800" algn="ctr" rtl="0" fontAlgn="base">
        <a:spcBef>
          <a:spcPct val="0"/>
        </a:spcBef>
        <a:spcAft>
          <a:spcPct val="0"/>
        </a:spcAft>
        <a:defRPr sz="3300">
          <a:solidFill>
            <a:schemeClr val="tx1"/>
          </a:solidFill>
          <a:latin typeface="Calibri" charset="0"/>
          <a:ea typeface="ＭＳ Ｐゴシック" charset="0"/>
        </a:defRPr>
      </a:lvl7pPr>
      <a:lvl8pPr marL="1028700" algn="ctr" rtl="0" fontAlgn="base">
        <a:spcBef>
          <a:spcPct val="0"/>
        </a:spcBef>
        <a:spcAft>
          <a:spcPct val="0"/>
        </a:spcAft>
        <a:defRPr sz="3300">
          <a:solidFill>
            <a:schemeClr val="tx1"/>
          </a:solidFill>
          <a:latin typeface="Calibri" charset="0"/>
          <a:ea typeface="ＭＳ Ｐゴシック" charset="0"/>
        </a:defRPr>
      </a:lvl8pPr>
      <a:lvl9pPr marL="1371600" algn="ctr" rtl="0" fontAlgn="base">
        <a:spcBef>
          <a:spcPct val="0"/>
        </a:spcBef>
        <a:spcAft>
          <a:spcPct val="0"/>
        </a:spcAft>
        <a:defRPr sz="3300">
          <a:solidFill>
            <a:schemeClr val="tx1"/>
          </a:solidFill>
          <a:latin typeface="Calibri" charset="0"/>
          <a:ea typeface="ＭＳ Ｐゴシック"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S PGothic" pitchFamily="34" charset="-128"/>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S PGothic" pitchFamily="34" charset="-128"/>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S PGothic" pitchFamily="34" charset="-128"/>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S PGothic" pitchFamily="34" charset="-128"/>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2.xml"/><Relationship Id="rId7" Type="http://schemas.openxmlformats.org/officeDocument/2006/relationships/image" Target="../media/image4.e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6.emf"/><Relationship Id="rId5" Type="http://schemas.openxmlformats.org/officeDocument/2006/relationships/image" Target="../media/image3.e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5.emf"/></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hyperlink" Target="https://www.youtube.com/watch?v=7iK1nIJs49Y" TargetMode="Externa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hyperlink" Target="https://www.youtube.com/watch?v=c2GFG6cvPew" TargetMode="Externa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17.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17.xml"/><Relationship Id="rId5" Type="http://schemas.openxmlformats.org/officeDocument/2006/relationships/image" Target="../media/image32.png"/><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6"/>
          <p:cNvSpPr>
            <a:spLocks noGrp="1" noChangeArrowheads="1"/>
          </p:cNvSpPr>
          <p:nvPr>
            <p:ph type="title"/>
          </p:nvPr>
        </p:nvSpPr>
        <p:spPr>
          <a:xfrm>
            <a:off x="963084" y="392904"/>
            <a:ext cx="10363200" cy="1362075"/>
          </a:xfrm>
        </p:spPr>
        <p:txBody>
          <a:bodyPr rtlCol="0">
            <a:normAutofit/>
          </a:bodyPr>
          <a:lstStyle/>
          <a:p>
            <a:pPr eaLnBrk="1" fontAlgn="auto" hangingPunct="1">
              <a:spcAft>
                <a:spcPts val="0"/>
              </a:spcAft>
              <a:defRPr/>
            </a:pPr>
            <a:r>
              <a:rPr lang="en-US" altLang="en-US" sz="2250" b="1" dirty="0">
                <a:solidFill>
                  <a:schemeClr val="accent3">
                    <a:lumMod val="50000"/>
                  </a:schemeClr>
                </a:solidFill>
                <a:latin typeface="Comic Sans MS" panose="030F0702030302020204" pitchFamily="66" charset="0"/>
                <a:ea typeface="+mj-ea"/>
              </a:rPr>
              <a:t>Chapter 32 Light: Reflection and Refraction</a:t>
            </a:r>
          </a:p>
        </p:txBody>
      </p:sp>
      <p:pic>
        <p:nvPicPr>
          <p:cNvPr id="58371" name="Picture 8" descr="32_00C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4655" y="1911555"/>
            <a:ext cx="5386373" cy="4369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81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Rectangle 5"/>
          <p:cNvSpPr>
            <a:spLocks noGrp="1" noChangeArrowheads="1"/>
          </p:cNvSpPr>
          <p:nvPr>
            <p:ph type="title"/>
          </p:nvPr>
        </p:nvSpPr>
        <p:spPr>
          <a:xfrm>
            <a:off x="2476500" y="192088"/>
            <a:ext cx="6686550" cy="857250"/>
          </a:xfrm>
        </p:spPr>
        <p:txBody>
          <a:bodyPr rtlCol="0">
            <a:noAutofit/>
          </a:bodyPr>
          <a:lstStyle/>
          <a:p>
            <a:pPr eaLnBrk="1" fontAlgn="auto" hangingPunct="1">
              <a:spcAft>
                <a:spcPts val="0"/>
              </a:spcAft>
              <a:defRPr/>
            </a:pPr>
            <a:r>
              <a:rPr lang="en-US" altLang="en-US" sz="3600" b="1" dirty="0">
                <a:solidFill>
                  <a:schemeClr val="tx2">
                    <a:lumMod val="75000"/>
                  </a:schemeClr>
                </a:solidFill>
                <a:latin typeface="Comic Sans MS" panose="030F0702030302020204" pitchFamily="66" charset="0"/>
                <a:ea typeface="+mj-ea"/>
              </a:rPr>
              <a:t>32-2 Reflection; Image Formation by a Plane Mirror</a:t>
            </a:r>
          </a:p>
        </p:txBody>
      </p:sp>
      <p:grpSp>
        <p:nvGrpSpPr>
          <p:cNvPr id="97285" name="Group 11"/>
          <p:cNvGrpSpPr>
            <a:grpSpLocks/>
          </p:cNvGrpSpPr>
          <p:nvPr/>
        </p:nvGrpSpPr>
        <p:grpSpPr bwMode="auto">
          <a:xfrm>
            <a:off x="5932488" y="3387725"/>
            <a:ext cx="246062" cy="2613025"/>
            <a:chOff x="2710" y="2125"/>
            <a:chExt cx="255" cy="2195"/>
          </a:xfrm>
        </p:grpSpPr>
        <p:sp>
          <p:nvSpPr>
            <p:cNvPr id="97288" name="Rectangle 9"/>
            <p:cNvSpPr>
              <a:spLocks noChangeArrowheads="1"/>
            </p:cNvSpPr>
            <p:nvPr/>
          </p:nvSpPr>
          <p:spPr bwMode="auto">
            <a:xfrm>
              <a:off x="2710" y="2125"/>
              <a:ext cx="217" cy="17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6858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1pPr>
              <a:lvl2pPr marL="742950" indent="-285750" defTabSz="685800">
                <a:spcBef>
                  <a:spcPct val="20000"/>
                </a:spcBef>
                <a:buFont typeface="Arial" panose="020B0604020202020204" pitchFamily="34" charset="0"/>
                <a:buChar char="–"/>
                <a:defRPr sz="2100">
                  <a:solidFill>
                    <a:schemeClr val="tx1"/>
                  </a:solidFill>
                  <a:latin typeface="Calibri" panose="020F0502020204030204" pitchFamily="34" charset="0"/>
                  <a:ea typeface="MS PGothic" panose="020B0600070205080204" pitchFamily="34" charset="-128"/>
                </a:defRPr>
              </a:lvl2pPr>
              <a:lvl3pPr marL="1143000" indent="-228600" defTabSz="685800">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defTabSz="685800">
                <a:spcBef>
                  <a:spcPct val="20000"/>
                </a:spcBef>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4pPr>
              <a:lvl5pPr marL="2057400" indent="-228600" defTabSz="685800">
                <a:spcBef>
                  <a:spcPct val="20000"/>
                </a:spcBef>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5pPr>
              <a:lvl6pPr marL="25146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6pPr>
              <a:lvl7pPr marL="29718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7pPr>
              <a:lvl8pPr marL="34290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8pPr>
              <a:lvl9pPr marL="38862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9pPr>
            </a:lstStyle>
            <a:p>
              <a:pPr marL="0" marR="0" lvl="0" indent="0" algn="l" defTabSz="6858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2100" b="1" i="0" u="none" strike="noStrike" kern="1200" cap="none" spc="0" normalizeH="0" baseline="0" noProof="0">
                <a:ln>
                  <a:noFill/>
                </a:ln>
                <a:solidFill>
                  <a:srgbClr val="000000"/>
                </a:solidFill>
                <a:effectLst/>
                <a:uLnTx/>
                <a:uFillTx/>
                <a:latin typeface="Arial" panose="020B0604020202020204" pitchFamily="34" charset="0"/>
                <a:ea typeface="Osaka"/>
                <a:cs typeface="Osaka"/>
              </a:endParaRPr>
            </a:p>
          </p:txBody>
        </p:sp>
        <p:sp>
          <p:nvSpPr>
            <p:cNvPr id="97289" name="Rectangle 10"/>
            <p:cNvSpPr>
              <a:spLocks noChangeArrowheads="1"/>
            </p:cNvSpPr>
            <p:nvPr/>
          </p:nvSpPr>
          <p:spPr bwMode="auto">
            <a:xfrm>
              <a:off x="2710" y="4051"/>
              <a:ext cx="255" cy="26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6858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1pPr>
              <a:lvl2pPr marL="742950" indent="-285750" defTabSz="685800">
                <a:spcBef>
                  <a:spcPct val="20000"/>
                </a:spcBef>
                <a:buFont typeface="Arial" panose="020B0604020202020204" pitchFamily="34" charset="0"/>
                <a:buChar char="–"/>
                <a:defRPr sz="2100">
                  <a:solidFill>
                    <a:schemeClr val="tx1"/>
                  </a:solidFill>
                  <a:latin typeface="Calibri" panose="020F0502020204030204" pitchFamily="34" charset="0"/>
                  <a:ea typeface="MS PGothic" panose="020B0600070205080204" pitchFamily="34" charset="-128"/>
                </a:defRPr>
              </a:lvl2pPr>
              <a:lvl3pPr marL="1143000" indent="-228600" defTabSz="685800">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defTabSz="685800">
                <a:spcBef>
                  <a:spcPct val="20000"/>
                </a:spcBef>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4pPr>
              <a:lvl5pPr marL="2057400" indent="-228600" defTabSz="685800">
                <a:spcBef>
                  <a:spcPct val="20000"/>
                </a:spcBef>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5pPr>
              <a:lvl6pPr marL="25146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6pPr>
              <a:lvl7pPr marL="29718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7pPr>
              <a:lvl8pPr marL="34290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8pPr>
              <a:lvl9pPr marL="38862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9pPr>
            </a:lstStyle>
            <a:p>
              <a:pPr marL="0" marR="0" lvl="0" indent="0" algn="l" defTabSz="6858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2100" b="1" i="0" u="none" strike="noStrike" kern="1200" cap="none" spc="0" normalizeH="0" baseline="0" noProof="0">
                <a:ln>
                  <a:noFill/>
                </a:ln>
                <a:solidFill>
                  <a:srgbClr val="000000"/>
                </a:solidFill>
                <a:effectLst/>
                <a:uLnTx/>
                <a:uFillTx/>
                <a:latin typeface="Arial" panose="020B0604020202020204" pitchFamily="34" charset="0"/>
                <a:ea typeface="Osaka"/>
                <a:cs typeface="Osaka"/>
              </a:endParaRPr>
            </a:p>
          </p:txBody>
        </p:sp>
      </p:grpSp>
      <p:sp>
        <p:nvSpPr>
          <p:cNvPr id="97286" name="Rectangle 1"/>
          <p:cNvSpPr>
            <a:spLocks noChangeArrowheads="1"/>
          </p:cNvSpPr>
          <p:nvPr/>
        </p:nvSpPr>
        <p:spPr bwMode="auto">
          <a:xfrm>
            <a:off x="727074" y="2235200"/>
            <a:ext cx="6671253"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Osaka"/>
                <a:cs typeface="Osaka"/>
              </a:rPr>
              <a:t>When light reflects from a </a:t>
            </a:r>
            <a:r>
              <a:rPr kumimoji="0" lang="en-US" altLang="en-US" sz="2400" b="1" i="0" u="none" strike="noStrike" kern="1200" cap="none" spc="0" normalizeH="0" baseline="0" noProof="0" dirty="0">
                <a:ln>
                  <a:noFill/>
                </a:ln>
                <a:solidFill>
                  <a:srgbClr val="FF0000"/>
                </a:solidFill>
                <a:effectLst/>
                <a:uLnTx/>
                <a:uFillTx/>
                <a:latin typeface="Comic Sans MS" panose="030F0702030302020204" pitchFamily="66" charset="0"/>
                <a:ea typeface="Osaka"/>
                <a:cs typeface="Osaka"/>
              </a:rPr>
              <a:t>rough surface</a:t>
            </a:r>
            <a: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Osaka"/>
                <a:cs typeface="Osaka"/>
              </a:rPr>
              <a:t>, the law of reflection still holds, but the angle of incidence varies. </a:t>
            </a:r>
            <a:r>
              <a:rPr kumimoji="0" lang="en-US" altLang="en-US" sz="2400" b="1" i="0" u="none" strike="noStrike" kern="1200" cap="none" spc="0" normalizeH="0" baseline="0" noProof="0" dirty="0">
                <a:ln>
                  <a:noFill/>
                </a:ln>
                <a:solidFill>
                  <a:srgbClr val="FF0000"/>
                </a:solidFill>
                <a:effectLst/>
                <a:uLnTx/>
                <a:uFillTx/>
                <a:latin typeface="Comic Sans MS" panose="030F0702030302020204" pitchFamily="66" charset="0"/>
                <a:ea typeface="Osaka"/>
                <a:cs typeface="Osaka"/>
              </a:rPr>
              <a:t>This is called diffuse reflection.</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Osaka"/>
                <a:cs typeface="Osaka"/>
              </a:rPr>
              <a:t>With </a:t>
            </a:r>
            <a:r>
              <a:rPr kumimoji="0" lang="en-US" altLang="en-US" sz="2800" b="1" i="0" u="none" strike="noStrike" kern="1200" cap="none" spc="0" normalizeH="0" baseline="0" noProof="0" dirty="0">
                <a:ln>
                  <a:noFill/>
                </a:ln>
                <a:solidFill>
                  <a:srgbClr val="F79646">
                    <a:lumMod val="75000"/>
                  </a:srgbClr>
                </a:solidFill>
                <a:effectLst/>
                <a:uLnTx/>
                <a:uFillTx/>
                <a:latin typeface="Comic Sans MS" panose="030F0702030302020204" pitchFamily="66" charset="0"/>
                <a:ea typeface="Osaka"/>
                <a:cs typeface="Osaka"/>
              </a:rPr>
              <a:t>diffuse reflection</a:t>
            </a: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Osaka"/>
                <a:cs typeface="Osaka"/>
              </a:rPr>
              <a:t>, your eye sees reflected light at all angles.</a:t>
            </a:r>
            <a:endParaRPr kumimoji="0" lang="en-US" altLang="en-US" sz="2400" b="1" i="0" u="none" strike="noStrike" kern="1200" cap="none" spc="0" normalizeH="0" baseline="0" noProof="0" dirty="0">
              <a:ln>
                <a:noFill/>
              </a:ln>
              <a:solidFill>
                <a:srgbClr val="FF0000"/>
              </a:solidFill>
              <a:effectLst/>
              <a:uLnTx/>
              <a:uFillTx/>
              <a:latin typeface="Comic Sans MS" panose="030F0702030302020204" pitchFamily="66" charset="0"/>
              <a:ea typeface="Osaka"/>
              <a:cs typeface="Osaka"/>
            </a:endParaRPr>
          </a:p>
        </p:txBody>
      </p:sp>
      <p:pic>
        <p:nvPicPr>
          <p:cNvPr id="97287" name="Picture 7" descr="Figure_32_03"/>
          <p:cNvPicPr>
            <a:picLocks noChangeAspect="1" noChangeArrowheads="1"/>
          </p:cNvPicPr>
          <p:nvPr/>
        </p:nvPicPr>
        <p:blipFill>
          <a:blip r:embed="rId3">
            <a:extLst>
              <a:ext uri="{28A0092B-C50C-407E-A947-70E740481C1C}">
                <a14:useLocalDpi xmlns:a14="http://schemas.microsoft.com/office/drawing/2010/main" val="0"/>
              </a:ext>
            </a:extLst>
          </a:blip>
          <a:srcRect b="4475"/>
          <a:stretch>
            <a:fillRect/>
          </a:stretch>
        </p:blipFill>
        <p:spPr bwMode="auto">
          <a:xfrm>
            <a:off x="8057083" y="2335876"/>
            <a:ext cx="3718626" cy="2236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5785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5009"/>
            <a:ext cx="10972800" cy="1143000"/>
          </a:xfrm>
        </p:spPr>
        <p:txBody>
          <a:bodyPr/>
          <a:lstStyle/>
          <a:p>
            <a:r>
              <a:rPr lang="en-US" altLang="en-US" sz="3600" b="1" dirty="0">
                <a:solidFill>
                  <a:srgbClr val="1F497D">
                    <a:lumMod val="75000"/>
                  </a:srgbClr>
                </a:solidFill>
                <a:latin typeface="Comic Sans MS" panose="030F0702030302020204" pitchFamily="66" charset="0"/>
              </a:rPr>
              <a:t>32-2 Reflection; Image Formation by a Plane Mirror</a:t>
            </a:r>
            <a:endParaRPr lang="en-US" dirty="0"/>
          </a:p>
        </p:txBody>
      </p:sp>
      <p:pic>
        <p:nvPicPr>
          <p:cNvPr id="3" name="Picture 8" descr="Figure_32_04"/>
          <p:cNvPicPr>
            <a:picLocks noChangeAspect="1" noChangeArrowheads="1"/>
          </p:cNvPicPr>
          <p:nvPr/>
        </p:nvPicPr>
        <p:blipFill>
          <a:blip r:embed="rId2">
            <a:extLst>
              <a:ext uri="{28A0092B-C50C-407E-A947-70E740481C1C}">
                <a14:useLocalDpi xmlns:a14="http://schemas.microsoft.com/office/drawing/2010/main" val="0"/>
              </a:ext>
            </a:extLst>
          </a:blip>
          <a:srcRect t="-247" b="2266"/>
          <a:stretch>
            <a:fillRect/>
          </a:stretch>
        </p:blipFill>
        <p:spPr bwMode="auto">
          <a:xfrm>
            <a:off x="8078787" y="1429362"/>
            <a:ext cx="2910637" cy="515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3"/>
          <p:cNvSpPr txBox="1">
            <a:spLocks noChangeArrowheads="1"/>
          </p:cNvSpPr>
          <p:nvPr/>
        </p:nvSpPr>
        <p:spPr bwMode="auto">
          <a:xfrm>
            <a:off x="756459" y="2459831"/>
            <a:ext cx="6432906"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1pPr>
            <a:lvl2pPr marL="742950" indent="-285750" defTabSz="685800">
              <a:spcBef>
                <a:spcPct val="20000"/>
              </a:spcBef>
              <a:buFont typeface="Arial" panose="020B0604020202020204" pitchFamily="34" charset="0"/>
              <a:buChar char="–"/>
              <a:defRPr sz="2100">
                <a:solidFill>
                  <a:schemeClr val="tx1"/>
                </a:solidFill>
                <a:latin typeface="Calibri" panose="020F0502020204030204" pitchFamily="34" charset="0"/>
                <a:ea typeface="MS PGothic" panose="020B0600070205080204" pitchFamily="34" charset="-128"/>
              </a:defRPr>
            </a:lvl2pPr>
            <a:lvl3pPr marL="1143000" indent="-228600" defTabSz="685800">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defTabSz="685800">
              <a:spcBef>
                <a:spcPct val="20000"/>
              </a:spcBef>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4pPr>
            <a:lvl5pPr marL="2057400" indent="-228600" defTabSz="685800">
              <a:spcBef>
                <a:spcPct val="20000"/>
              </a:spcBef>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5pPr>
            <a:lvl6pPr marL="25146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6pPr>
            <a:lvl7pPr marL="29718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7pPr>
            <a:lvl8pPr marL="34290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8pPr>
            <a:lvl9pPr marL="38862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Osaka"/>
                <a:cs typeface="Osaka"/>
              </a:rPr>
              <a:t>With </a:t>
            </a:r>
            <a:r>
              <a:rPr kumimoji="0" lang="en-US" altLang="en-US" sz="2800" b="1" i="0" u="none" strike="noStrike" kern="1200" cap="none" spc="0" normalizeH="0" baseline="0" noProof="0" dirty="0">
                <a:ln>
                  <a:noFill/>
                </a:ln>
                <a:solidFill>
                  <a:srgbClr val="FF0000"/>
                </a:solidFill>
                <a:effectLst/>
                <a:uLnTx/>
                <a:uFillTx/>
                <a:latin typeface="Comic Sans MS" panose="030F0702030302020204" pitchFamily="66" charset="0"/>
                <a:ea typeface="Osaka"/>
                <a:cs typeface="Osaka"/>
              </a:rPr>
              <a:t>specular reflection </a:t>
            </a: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Osaka"/>
                <a:cs typeface="Osaka"/>
              </a:rPr>
              <a:t>(from a mirror), your eye must be in the correct position to see the reflected rays.</a:t>
            </a:r>
          </a:p>
        </p:txBody>
      </p:sp>
    </p:spTree>
    <p:extLst>
      <p:ext uri="{BB962C8B-B14F-4D97-AF65-F5344CB8AC3E}">
        <p14:creationId xmlns:p14="http://schemas.microsoft.com/office/powerpoint/2010/main" val="867005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Box 3"/>
          <p:cNvSpPr txBox="1">
            <a:spLocks noChangeArrowheads="1"/>
          </p:cNvSpPr>
          <p:nvPr/>
        </p:nvSpPr>
        <p:spPr bwMode="auto">
          <a:xfrm>
            <a:off x="1627188" y="1662113"/>
            <a:ext cx="9545637"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1pPr>
            <a:lvl2pPr marL="742950" indent="-285750" defTabSz="685800">
              <a:spcBef>
                <a:spcPct val="20000"/>
              </a:spcBef>
              <a:buFont typeface="Arial" panose="020B0604020202020204" pitchFamily="34" charset="0"/>
              <a:buChar char="–"/>
              <a:defRPr sz="2100">
                <a:solidFill>
                  <a:schemeClr val="tx1"/>
                </a:solidFill>
                <a:latin typeface="Calibri" panose="020F0502020204030204" pitchFamily="34" charset="0"/>
                <a:ea typeface="MS PGothic" panose="020B0600070205080204" pitchFamily="34" charset="-128"/>
              </a:defRPr>
            </a:lvl2pPr>
            <a:lvl3pPr marL="1143000" indent="-228600" defTabSz="685800">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defTabSz="685800">
              <a:spcBef>
                <a:spcPct val="20000"/>
              </a:spcBef>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4pPr>
            <a:lvl5pPr marL="2057400" indent="-228600" defTabSz="685800">
              <a:spcBef>
                <a:spcPct val="20000"/>
              </a:spcBef>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5pPr>
            <a:lvl6pPr marL="25146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6pPr>
            <a:lvl7pPr marL="29718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7pPr>
            <a:lvl8pPr marL="34290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8pPr>
            <a:lvl9pPr marL="38862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 typeface="Arial" panose="020B0604020202020204" pitchFamily="34" charset="0"/>
              <a:buNone/>
              <a:tabLst/>
              <a:defRPr/>
            </a:pPr>
            <a:r>
              <a:rPr kumimoji="0" lang="en-US" altLang="en-US" sz="3200" b="1" i="0" u="none" strike="noStrike" kern="1200" cap="none" spc="0" normalizeH="0" baseline="0" noProof="0">
                <a:ln>
                  <a:noFill/>
                </a:ln>
                <a:solidFill>
                  <a:srgbClr val="333399"/>
                </a:solidFill>
                <a:effectLst/>
                <a:uLnTx/>
                <a:uFillTx/>
                <a:latin typeface="Comic Sans MS" panose="030F0702030302020204" pitchFamily="66" charset="0"/>
                <a:ea typeface="Osaka"/>
                <a:cs typeface="Osaka"/>
              </a:rPr>
              <a:t>What you see when you look into a plane (flat) mirror is an image, which appears to be behind the mirror.</a:t>
            </a:r>
          </a:p>
        </p:txBody>
      </p:sp>
      <p:sp>
        <p:nvSpPr>
          <p:cNvPr id="92163" name="Rectangle 5"/>
          <p:cNvSpPr>
            <a:spLocks noGrp="1" noChangeArrowheads="1"/>
          </p:cNvSpPr>
          <p:nvPr>
            <p:ph type="title"/>
          </p:nvPr>
        </p:nvSpPr>
        <p:spPr>
          <a:xfrm>
            <a:off x="2571750" y="95250"/>
            <a:ext cx="6686550" cy="857250"/>
          </a:xfrm>
        </p:spPr>
        <p:txBody>
          <a:bodyPr rtlCol="0">
            <a:noAutofit/>
          </a:bodyPr>
          <a:lstStyle/>
          <a:p>
            <a:pPr eaLnBrk="1" fontAlgn="auto" hangingPunct="1">
              <a:spcAft>
                <a:spcPts val="0"/>
              </a:spcAft>
              <a:defRPr/>
            </a:pPr>
            <a:r>
              <a:rPr lang="en-US" altLang="en-US" sz="3600" b="1" dirty="0">
                <a:solidFill>
                  <a:schemeClr val="tx2">
                    <a:lumMod val="75000"/>
                  </a:schemeClr>
                </a:solidFill>
                <a:latin typeface="Comic Sans MS" panose="030F0702030302020204" pitchFamily="66" charset="0"/>
                <a:ea typeface="+mj-ea"/>
              </a:rPr>
              <a:t>32-2 Reflection; Image Formation by a Plane Mirror</a:t>
            </a:r>
          </a:p>
        </p:txBody>
      </p:sp>
      <p:pic>
        <p:nvPicPr>
          <p:cNvPr id="99332" name="Picture 7" descr="Figure_32_07"/>
          <p:cNvPicPr>
            <a:picLocks noChangeAspect="1" noChangeArrowheads="1"/>
          </p:cNvPicPr>
          <p:nvPr/>
        </p:nvPicPr>
        <p:blipFill>
          <a:blip r:embed="rId3">
            <a:extLst>
              <a:ext uri="{28A0092B-C50C-407E-A947-70E740481C1C}">
                <a14:useLocalDpi xmlns:a14="http://schemas.microsoft.com/office/drawing/2010/main" val="0"/>
              </a:ext>
            </a:extLst>
          </a:blip>
          <a:srcRect b="4897"/>
          <a:stretch>
            <a:fillRect/>
          </a:stretch>
        </p:blipFill>
        <p:spPr bwMode="auto">
          <a:xfrm>
            <a:off x="6246812" y="3071571"/>
            <a:ext cx="4177347" cy="3121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1591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Box 3"/>
          <p:cNvSpPr txBox="1">
            <a:spLocks noChangeArrowheads="1"/>
          </p:cNvSpPr>
          <p:nvPr/>
        </p:nvSpPr>
        <p:spPr bwMode="auto">
          <a:xfrm>
            <a:off x="947956" y="2514600"/>
            <a:ext cx="10133901"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1pPr>
            <a:lvl2pPr marL="742950" indent="-285750" defTabSz="685800">
              <a:spcBef>
                <a:spcPct val="20000"/>
              </a:spcBef>
              <a:buFont typeface="Arial" panose="020B0604020202020204" pitchFamily="34" charset="0"/>
              <a:buChar char="–"/>
              <a:defRPr sz="2100">
                <a:solidFill>
                  <a:schemeClr val="tx1"/>
                </a:solidFill>
                <a:latin typeface="Calibri" panose="020F0502020204030204" pitchFamily="34" charset="0"/>
                <a:ea typeface="MS PGothic" panose="020B0600070205080204" pitchFamily="34" charset="-128"/>
              </a:defRPr>
            </a:lvl2pPr>
            <a:lvl3pPr marL="1143000" indent="-228600" defTabSz="685800">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defTabSz="685800">
              <a:spcBef>
                <a:spcPct val="20000"/>
              </a:spcBef>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4pPr>
            <a:lvl5pPr marL="2057400" indent="-228600" defTabSz="685800">
              <a:spcBef>
                <a:spcPct val="20000"/>
              </a:spcBef>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5pPr>
            <a:lvl6pPr marL="25146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6pPr>
            <a:lvl7pPr marL="29718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7pPr>
            <a:lvl8pPr marL="34290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8pPr>
            <a:lvl9pPr marL="38862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 typeface="Arial" panose="020B0604020202020204" pitchFamily="34" charset="0"/>
              <a:buNone/>
              <a:tabLst/>
              <a:defRPr/>
            </a:pPr>
            <a:r>
              <a:rPr kumimoji="0" lang="en-US" altLang="en-US" sz="3200" b="1" i="0" u="none" strike="noStrike" kern="1200" cap="none" spc="0" normalizeH="0" baseline="0" noProof="0" dirty="0">
                <a:ln>
                  <a:noFill/>
                </a:ln>
                <a:solidFill>
                  <a:srgbClr val="333399"/>
                </a:solidFill>
                <a:effectLst/>
                <a:uLnTx/>
                <a:uFillTx/>
                <a:latin typeface="Comic Sans MS" panose="030F0702030302020204" pitchFamily="66" charset="0"/>
                <a:ea typeface="Osaka"/>
                <a:cs typeface="Osaka"/>
              </a:rPr>
              <a:t>This is called a </a:t>
            </a:r>
            <a:r>
              <a:rPr kumimoji="0" lang="en-US" altLang="en-US" sz="3200" b="1" i="0" u="sng" strike="noStrike" kern="1200" cap="none" spc="0" normalizeH="0" baseline="0" noProof="0" dirty="0">
                <a:ln>
                  <a:noFill/>
                </a:ln>
                <a:solidFill>
                  <a:srgbClr val="FF0000"/>
                </a:solidFill>
                <a:effectLst/>
                <a:uLnTx/>
                <a:uFillTx/>
                <a:latin typeface="Comic Sans MS" panose="030F0702030302020204" pitchFamily="66" charset="0"/>
                <a:ea typeface="Osaka"/>
                <a:cs typeface="Osaka"/>
              </a:rPr>
              <a:t>virtual image</a:t>
            </a:r>
            <a:r>
              <a:rPr kumimoji="0" lang="en-US" altLang="en-US" sz="3200" b="1" i="0" u="none" strike="noStrike" kern="1200" cap="none" spc="0" normalizeH="0" baseline="0" noProof="0" dirty="0">
                <a:ln>
                  <a:noFill/>
                </a:ln>
                <a:solidFill>
                  <a:srgbClr val="333399"/>
                </a:solidFill>
                <a:effectLst/>
                <a:uLnTx/>
                <a:uFillTx/>
                <a:latin typeface="Comic Sans MS" panose="030F0702030302020204" pitchFamily="66" charset="0"/>
                <a:ea typeface="Osaka"/>
                <a:cs typeface="Osaka"/>
              </a:rPr>
              <a:t>, as the light does not go through it (the mirror). The </a:t>
            </a:r>
            <a:r>
              <a:rPr kumimoji="0" lang="en-US" altLang="en-US" sz="3200" b="1" i="0" u="sng" strike="noStrike" kern="1200" cap="none" spc="0" normalizeH="0" baseline="0" noProof="0" dirty="0">
                <a:ln>
                  <a:noFill/>
                </a:ln>
                <a:solidFill>
                  <a:srgbClr val="333399"/>
                </a:solidFill>
                <a:effectLst/>
                <a:uLnTx/>
                <a:uFillTx/>
                <a:latin typeface="Comic Sans MS" panose="030F0702030302020204" pitchFamily="66" charset="0"/>
                <a:ea typeface="Osaka"/>
                <a:cs typeface="Osaka"/>
              </a:rPr>
              <a:t>distance of the image from the mirror </a:t>
            </a:r>
            <a:r>
              <a:rPr kumimoji="0" lang="en-US" altLang="en-US" sz="3200" b="1" i="0" u="none" strike="noStrike" kern="1200" cap="none" spc="0" normalizeH="0" baseline="0" noProof="0" dirty="0">
                <a:ln>
                  <a:noFill/>
                </a:ln>
                <a:solidFill>
                  <a:srgbClr val="FF0000"/>
                </a:solidFill>
                <a:effectLst/>
                <a:uLnTx/>
                <a:uFillTx/>
                <a:latin typeface="Comic Sans MS" panose="030F0702030302020204" pitchFamily="66" charset="0"/>
                <a:ea typeface="Osaka"/>
                <a:cs typeface="Osaka"/>
              </a:rPr>
              <a:t>d</a:t>
            </a:r>
            <a:r>
              <a:rPr kumimoji="0" lang="en-US" altLang="en-US" sz="3200" b="1" i="0" u="none" strike="noStrike" kern="1200" cap="none" spc="0" normalizeH="0" baseline="-25000" noProof="0" dirty="0">
                <a:ln>
                  <a:noFill/>
                </a:ln>
                <a:solidFill>
                  <a:srgbClr val="FF0000"/>
                </a:solidFill>
                <a:effectLst/>
                <a:uLnTx/>
                <a:uFillTx/>
                <a:latin typeface="Comic Sans MS" panose="030F0702030302020204" pitchFamily="66" charset="0"/>
                <a:ea typeface="Osaka"/>
                <a:cs typeface="Osaka"/>
              </a:rPr>
              <a:t>i </a:t>
            </a:r>
            <a:r>
              <a:rPr kumimoji="0" lang="en-US" altLang="en-US" sz="3200" b="1" i="0" u="none" strike="noStrike" kern="1200" cap="none" spc="0" normalizeH="0" baseline="0" noProof="0" dirty="0">
                <a:ln>
                  <a:noFill/>
                </a:ln>
                <a:solidFill>
                  <a:srgbClr val="333399"/>
                </a:solidFill>
                <a:effectLst/>
                <a:uLnTx/>
                <a:uFillTx/>
                <a:latin typeface="Comic Sans MS" panose="030F0702030302020204" pitchFamily="66" charset="0"/>
                <a:ea typeface="Osaka"/>
                <a:cs typeface="Osaka"/>
              </a:rPr>
              <a:t>is equal to </a:t>
            </a:r>
            <a:r>
              <a:rPr kumimoji="0" lang="en-US" altLang="en-US" sz="3200" b="1" i="0" u="sng" strike="noStrike" kern="1200" cap="none" spc="0" normalizeH="0" baseline="0" noProof="0" dirty="0">
                <a:ln>
                  <a:noFill/>
                </a:ln>
                <a:solidFill>
                  <a:srgbClr val="333399"/>
                </a:solidFill>
                <a:effectLst/>
                <a:uLnTx/>
                <a:uFillTx/>
                <a:latin typeface="Comic Sans MS" panose="030F0702030302020204" pitchFamily="66" charset="0"/>
                <a:ea typeface="Osaka"/>
                <a:cs typeface="Osaka"/>
              </a:rPr>
              <a:t>the distance of the object from the mirror </a:t>
            </a:r>
            <a:r>
              <a:rPr kumimoji="0" lang="en-US" altLang="en-US" sz="3200" b="1" i="0" u="none" strike="noStrike" kern="1200" cap="none" spc="0" normalizeH="0" baseline="0" noProof="0" dirty="0">
                <a:ln>
                  <a:noFill/>
                </a:ln>
                <a:solidFill>
                  <a:srgbClr val="FF0000"/>
                </a:solidFill>
                <a:effectLst/>
                <a:uLnTx/>
                <a:uFillTx/>
                <a:latin typeface="Comic Sans MS" panose="030F0702030302020204" pitchFamily="66" charset="0"/>
                <a:ea typeface="Osaka"/>
                <a:cs typeface="Osaka"/>
              </a:rPr>
              <a:t>d</a:t>
            </a:r>
            <a:r>
              <a:rPr kumimoji="0" lang="en-US" altLang="en-US" sz="3200" b="1" i="0" u="none" strike="noStrike" kern="1200" cap="none" spc="0" normalizeH="0" baseline="-25000" noProof="0" dirty="0">
                <a:ln>
                  <a:noFill/>
                </a:ln>
                <a:solidFill>
                  <a:srgbClr val="FF0000"/>
                </a:solidFill>
                <a:effectLst/>
                <a:uLnTx/>
                <a:uFillTx/>
                <a:latin typeface="Comic Sans MS" panose="030F0702030302020204" pitchFamily="66" charset="0"/>
                <a:ea typeface="Osaka"/>
                <a:cs typeface="Osaka"/>
              </a:rPr>
              <a:t>0</a:t>
            </a:r>
            <a:endParaRPr kumimoji="0" lang="en-US" altLang="en-US" sz="3200" b="1" i="0" u="none" strike="noStrike" kern="1200" cap="none" spc="0" normalizeH="0" baseline="0" noProof="0" dirty="0">
              <a:ln>
                <a:noFill/>
              </a:ln>
              <a:solidFill>
                <a:srgbClr val="333399"/>
              </a:solidFill>
              <a:effectLst/>
              <a:uLnTx/>
              <a:uFillTx/>
              <a:latin typeface="Comic Sans MS" panose="030F0702030302020204" pitchFamily="66" charset="0"/>
              <a:ea typeface="Osaka"/>
              <a:cs typeface="Osaka"/>
            </a:endParaRPr>
          </a:p>
        </p:txBody>
      </p:sp>
      <p:sp>
        <p:nvSpPr>
          <p:cNvPr id="94211" name="Rectangle 4"/>
          <p:cNvSpPr>
            <a:spLocks noGrp="1" noChangeArrowheads="1"/>
          </p:cNvSpPr>
          <p:nvPr>
            <p:ph type="title"/>
          </p:nvPr>
        </p:nvSpPr>
        <p:spPr>
          <a:xfrm>
            <a:off x="2589213" y="269875"/>
            <a:ext cx="6686550" cy="857250"/>
          </a:xfrm>
        </p:spPr>
        <p:txBody>
          <a:bodyPr rtlCol="0">
            <a:noAutofit/>
          </a:bodyPr>
          <a:lstStyle/>
          <a:p>
            <a:pPr eaLnBrk="1" fontAlgn="auto" hangingPunct="1">
              <a:spcAft>
                <a:spcPts val="0"/>
              </a:spcAft>
              <a:defRPr/>
            </a:pPr>
            <a:r>
              <a:rPr lang="en-US" altLang="en-US" sz="3600" b="1" dirty="0">
                <a:solidFill>
                  <a:schemeClr val="tx2">
                    <a:lumMod val="75000"/>
                  </a:schemeClr>
                </a:solidFill>
                <a:latin typeface="Comic Sans MS" panose="030F0702030302020204" pitchFamily="66" charset="0"/>
                <a:ea typeface="+mj-ea"/>
              </a:rPr>
              <a:t>32-2 Reflection; Image Formation by a Plane Mirror</a:t>
            </a:r>
          </a:p>
        </p:txBody>
      </p:sp>
    </p:spTree>
    <p:extLst>
      <p:ext uri="{BB962C8B-B14F-4D97-AF65-F5344CB8AC3E}">
        <p14:creationId xmlns:p14="http://schemas.microsoft.com/office/powerpoint/2010/main" val="3861400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4"/>
          <p:cNvSpPr>
            <a:spLocks noGrp="1" noChangeArrowheads="1"/>
          </p:cNvSpPr>
          <p:nvPr>
            <p:ph type="title"/>
          </p:nvPr>
        </p:nvSpPr>
        <p:spPr>
          <a:xfrm>
            <a:off x="2638425" y="142875"/>
            <a:ext cx="6686550" cy="857250"/>
          </a:xfrm>
        </p:spPr>
        <p:txBody>
          <a:bodyPr rtlCol="0">
            <a:noAutofit/>
          </a:bodyPr>
          <a:lstStyle/>
          <a:p>
            <a:pPr eaLnBrk="1" fontAlgn="auto" hangingPunct="1">
              <a:spcAft>
                <a:spcPts val="0"/>
              </a:spcAft>
              <a:defRPr/>
            </a:pPr>
            <a:r>
              <a:rPr lang="en-US" altLang="en-US" sz="3600" b="1" dirty="0">
                <a:solidFill>
                  <a:schemeClr val="tx2">
                    <a:lumMod val="75000"/>
                  </a:schemeClr>
                </a:solidFill>
                <a:latin typeface="Comic Sans MS" panose="030F0702030302020204" pitchFamily="66" charset="0"/>
                <a:ea typeface="+mj-ea"/>
              </a:rPr>
              <a:t>32-2 Reflection; Image Formation by a Plane Mirror</a:t>
            </a:r>
          </a:p>
        </p:txBody>
      </p:sp>
      <p:sp>
        <p:nvSpPr>
          <p:cNvPr id="102403" name="Text Box 5"/>
          <p:cNvSpPr txBox="1">
            <a:spLocks noChangeArrowheads="1"/>
          </p:cNvSpPr>
          <p:nvPr/>
        </p:nvSpPr>
        <p:spPr bwMode="auto">
          <a:xfrm>
            <a:off x="964275" y="1652472"/>
            <a:ext cx="10474037"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1pPr>
            <a:lvl2pPr marL="742950" indent="-285750" defTabSz="685800">
              <a:spcBef>
                <a:spcPct val="20000"/>
              </a:spcBef>
              <a:buFont typeface="Arial" panose="020B0604020202020204" pitchFamily="34" charset="0"/>
              <a:buChar char="–"/>
              <a:defRPr sz="2100">
                <a:solidFill>
                  <a:schemeClr val="tx1"/>
                </a:solidFill>
                <a:latin typeface="Calibri" panose="020F0502020204030204" pitchFamily="34" charset="0"/>
                <a:ea typeface="MS PGothic" panose="020B0600070205080204" pitchFamily="34" charset="-128"/>
              </a:defRPr>
            </a:lvl2pPr>
            <a:lvl3pPr marL="1143000" indent="-228600" defTabSz="685800">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defTabSz="685800">
              <a:spcBef>
                <a:spcPct val="20000"/>
              </a:spcBef>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4pPr>
            <a:lvl5pPr marL="2057400" indent="-228600" defTabSz="685800">
              <a:spcBef>
                <a:spcPct val="20000"/>
              </a:spcBef>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5pPr>
            <a:lvl6pPr marL="25146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6pPr>
            <a:lvl7pPr marL="29718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7pPr>
            <a:lvl8pPr marL="34290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8pPr>
            <a:lvl9pPr marL="38862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 typeface="Arial" panose="020B0604020202020204" pitchFamily="34" charset="0"/>
              <a:buNone/>
              <a:tabLst/>
              <a:defRPr/>
            </a:pPr>
            <a:r>
              <a:rPr kumimoji="0" lang="en-US" altLang="en-US" sz="2400" b="1" i="0" u="sng" strike="noStrike" kern="1200" cap="none" spc="0" normalizeH="0" baseline="0" noProof="0" dirty="0">
                <a:ln>
                  <a:noFill/>
                </a:ln>
                <a:solidFill>
                  <a:srgbClr val="333399"/>
                </a:solidFill>
                <a:effectLst/>
                <a:uLnTx/>
                <a:uFillTx/>
                <a:latin typeface="Comic Sans MS" panose="030F0702030302020204" pitchFamily="66" charset="0"/>
                <a:ea typeface="Osaka"/>
                <a:cs typeface="Osaka"/>
              </a:rPr>
              <a:t>Example 32-1: </a:t>
            </a:r>
            <a: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Osaka"/>
                <a:cs typeface="Osaka"/>
              </a:rPr>
              <a:t>Reflection from flat mirrors.</a:t>
            </a:r>
          </a:p>
          <a:p>
            <a:pPr marL="0" marR="0" lvl="0" indent="0" algn="l" defTabSz="685800" rtl="0" eaLnBrk="1" fontAlgn="base" latinLnBrk="0" hangingPunct="1">
              <a:lnSpc>
                <a:spcPct val="100000"/>
              </a:lnSpc>
              <a:spcBef>
                <a:spcPct val="50000"/>
              </a:spcBef>
              <a:spcAft>
                <a:spcPct val="0"/>
              </a:spcAft>
              <a:buClrTx/>
              <a:buSzTx/>
              <a:buFont typeface="Arial" panose="020B0604020202020204" pitchFamily="34" charset="0"/>
              <a:buNone/>
              <a:tabLst/>
              <a:defRPr/>
            </a:pPr>
            <a: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Osaka"/>
                <a:cs typeface="Osaka"/>
              </a:rPr>
              <a:t>Two flat mirrors are perpendicular to each other. An incoming beam of light makes an angle of 15° with the first mirror as shown. What angle will the outgoing beam make with the second mirror?</a:t>
            </a:r>
          </a:p>
        </p:txBody>
      </p:sp>
      <p:pic>
        <p:nvPicPr>
          <p:cNvPr id="102404" name="Picture 7" descr="Figure_32_05"/>
          <p:cNvPicPr>
            <a:picLocks noChangeAspect="1" noChangeArrowheads="1"/>
          </p:cNvPicPr>
          <p:nvPr/>
        </p:nvPicPr>
        <p:blipFill>
          <a:blip r:embed="rId3">
            <a:extLst>
              <a:ext uri="{28A0092B-C50C-407E-A947-70E740481C1C}">
                <a14:useLocalDpi xmlns:a14="http://schemas.microsoft.com/office/drawing/2010/main" val="0"/>
              </a:ext>
            </a:extLst>
          </a:blip>
          <a:srcRect b="21379"/>
          <a:stretch>
            <a:fillRect/>
          </a:stretch>
        </p:blipFill>
        <p:spPr bwMode="auto">
          <a:xfrm>
            <a:off x="729788" y="3965402"/>
            <a:ext cx="6116638" cy="157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9416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tx2"/>
                </a:solidFill>
                <a:latin typeface="Comic Sans MS" panose="030F0702030302020204" pitchFamily="66" charset="0"/>
              </a:rPr>
              <a:t>Problem 3</a:t>
            </a:r>
          </a:p>
        </p:txBody>
      </p:sp>
      <p:sp>
        <p:nvSpPr>
          <p:cNvPr id="4" name="Content Placeholder 3"/>
          <p:cNvSpPr>
            <a:spLocks noGrp="1"/>
          </p:cNvSpPr>
          <p:nvPr>
            <p:ph idx="1"/>
          </p:nvPr>
        </p:nvSpPr>
        <p:spPr/>
        <p:txBody>
          <a:bodyPr/>
          <a:lstStyle/>
          <a:p>
            <a:r>
              <a:rPr lang="en-US" dirty="0">
                <a:latin typeface="Comic Sans MS" panose="030F0702030302020204" pitchFamily="66" charset="0"/>
              </a:rPr>
              <a:t>3.	(II) Two plane mirrors meet at a 135° angle, Fig. 32–45. If light rays strike one mirror at 38° as shown, at what angle </a:t>
            </a:r>
            <a:r>
              <a:rPr lang="az-Cyrl-AZ" dirty="0">
                <a:latin typeface="Comic Sans MS" panose="030F0702030302020204" pitchFamily="66" charset="0"/>
              </a:rPr>
              <a:t>Ф</a:t>
            </a:r>
            <a:r>
              <a:rPr lang="en-US" dirty="0">
                <a:latin typeface="Comic Sans MS" panose="030F0702030302020204" pitchFamily="66" charset="0"/>
              </a:rPr>
              <a:t>  do they leave the second mirror?</a:t>
            </a:r>
          </a:p>
          <a:p>
            <a:endParaRPr lang="en-US" dirty="0">
              <a:latin typeface="Comic Sans MS" panose="030F0702030302020204" pitchFamily="66" charset="0"/>
            </a:endParaRPr>
          </a:p>
        </p:txBody>
      </p:sp>
      <p:pic>
        <p:nvPicPr>
          <p:cNvPr id="2" name="Picture 1">
            <a:extLst>
              <a:ext uri="{FF2B5EF4-FFF2-40B4-BE49-F238E27FC236}">
                <a16:creationId xmlns:a16="http://schemas.microsoft.com/office/drawing/2014/main" id="{93F2D7DF-612C-4B63-AA84-701480FF757A}"/>
              </a:ext>
            </a:extLst>
          </p:cNvPr>
          <p:cNvPicPr>
            <a:picLocks noChangeAspect="1"/>
          </p:cNvPicPr>
          <p:nvPr/>
        </p:nvPicPr>
        <p:blipFill>
          <a:blip r:embed="rId2"/>
          <a:stretch>
            <a:fillRect/>
          </a:stretch>
        </p:blipFill>
        <p:spPr>
          <a:xfrm>
            <a:off x="3535458" y="2753667"/>
            <a:ext cx="5121084" cy="3011685"/>
          </a:xfrm>
          <a:prstGeom prst="rect">
            <a:avLst/>
          </a:prstGeom>
        </p:spPr>
      </p:pic>
    </p:spTree>
    <p:extLst>
      <p:ext uri="{BB962C8B-B14F-4D97-AF65-F5344CB8AC3E}">
        <p14:creationId xmlns:p14="http://schemas.microsoft.com/office/powerpoint/2010/main" val="2919703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7" descr="Figure_32_10"/>
          <p:cNvPicPr>
            <a:picLocks noChangeAspect="1" noChangeArrowheads="1"/>
          </p:cNvPicPr>
          <p:nvPr/>
        </p:nvPicPr>
        <p:blipFill>
          <a:blip r:embed="rId3">
            <a:extLst>
              <a:ext uri="{28A0092B-C50C-407E-A947-70E740481C1C}">
                <a14:useLocalDpi xmlns:a14="http://schemas.microsoft.com/office/drawing/2010/main" val="0"/>
              </a:ext>
            </a:extLst>
          </a:blip>
          <a:srcRect b="3688"/>
          <a:stretch>
            <a:fillRect/>
          </a:stretch>
        </p:blipFill>
        <p:spPr bwMode="auto">
          <a:xfrm>
            <a:off x="3449638" y="3200400"/>
            <a:ext cx="4830762" cy="267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1" name="Text Box 2"/>
          <p:cNvSpPr txBox="1">
            <a:spLocks noChangeArrowheads="1"/>
          </p:cNvSpPr>
          <p:nvPr/>
        </p:nvSpPr>
        <p:spPr bwMode="auto">
          <a:xfrm>
            <a:off x="3495675" y="1143000"/>
            <a:ext cx="5200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1pPr>
            <a:lvl2pPr marL="742950" indent="-285750" defTabSz="685800">
              <a:spcBef>
                <a:spcPct val="20000"/>
              </a:spcBef>
              <a:buFont typeface="Arial" panose="020B0604020202020204" pitchFamily="34" charset="0"/>
              <a:buChar char="–"/>
              <a:defRPr sz="2100">
                <a:solidFill>
                  <a:schemeClr val="tx1"/>
                </a:solidFill>
                <a:latin typeface="Calibri" panose="020F0502020204030204" pitchFamily="34" charset="0"/>
                <a:ea typeface="MS PGothic" panose="020B0600070205080204" pitchFamily="34" charset="-128"/>
              </a:defRPr>
            </a:lvl2pPr>
            <a:lvl3pPr marL="1143000" indent="-228600" defTabSz="685800">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defTabSz="685800">
              <a:spcBef>
                <a:spcPct val="20000"/>
              </a:spcBef>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4pPr>
            <a:lvl5pPr marL="2057400" indent="-228600" defTabSz="685800">
              <a:spcBef>
                <a:spcPct val="20000"/>
              </a:spcBef>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5pPr>
            <a:lvl6pPr marL="25146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6pPr>
            <a:lvl7pPr marL="29718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7pPr>
            <a:lvl8pPr marL="34290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8pPr>
            <a:lvl9pPr marL="38862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9pPr>
          </a:lstStyle>
          <a:p>
            <a:pPr marL="0" marR="0" lvl="0" indent="0" algn="ctr" defTabSz="685800" rtl="0" eaLnBrk="1" fontAlgn="base" latinLnBrk="0" hangingPunct="1">
              <a:lnSpc>
                <a:spcPct val="100000"/>
              </a:lnSpc>
              <a:spcBef>
                <a:spcPct val="50000"/>
              </a:spcBef>
              <a:spcAft>
                <a:spcPct val="0"/>
              </a:spcAft>
              <a:buClrTx/>
              <a:buSzTx/>
              <a:buFont typeface="Arial" panose="020B0604020202020204" pitchFamily="34" charset="0"/>
              <a:buNone/>
              <a:tabLst/>
              <a:defRPr/>
            </a:pPr>
            <a:endParaRPr kumimoji="0" lang="en-US" altLang="en-US" sz="2400" b="1" i="0" u="none" strike="noStrike" kern="1200" cap="none" spc="0" normalizeH="0" baseline="0" noProof="0">
              <a:ln>
                <a:noFill/>
              </a:ln>
              <a:solidFill>
                <a:srgbClr val="333399"/>
              </a:solidFill>
              <a:effectLst/>
              <a:uLnTx/>
              <a:uFillTx/>
              <a:latin typeface="Arial" panose="020B0604020202020204" pitchFamily="34" charset="0"/>
              <a:ea typeface="Osaka"/>
              <a:cs typeface="Osaka"/>
            </a:endParaRPr>
          </a:p>
        </p:txBody>
      </p:sp>
      <p:sp>
        <p:nvSpPr>
          <p:cNvPr id="104452" name="Text Box 3"/>
          <p:cNvSpPr txBox="1">
            <a:spLocks noChangeArrowheads="1"/>
          </p:cNvSpPr>
          <p:nvPr/>
        </p:nvSpPr>
        <p:spPr bwMode="auto">
          <a:xfrm>
            <a:off x="1619075" y="2028825"/>
            <a:ext cx="8334549"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1pPr>
            <a:lvl2pPr marL="742950" indent="-285750" defTabSz="685800">
              <a:spcBef>
                <a:spcPct val="20000"/>
              </a:spcBef>
              <a:buFont typeface="Arial" panose="020B0604020202020204" pitchFamily="34" charset="0"/>
              <a:buChar char="–"/>
              <a:defRPr sz="2100">
                <a:solidFill>
                  <a:schemeClr val="tx1"/>
                </a:solidFill>
                <a:latin typeface="Calibri" panose="020F0502020204030204" pitchFamily="34" charset="0"/>
                <a:ea typeface="MS PGothic" panose="020B0600070205080204" pitchFamily="34" charset="-128"/>
              </a:defRPr>
            </a:lvl2pPr>
            <a:lvl3pPr marL="1143000" indent="-228600" defTabSz="685800">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defTabSz="685800">
              <a:spcBef>
                <a:spcPct val="20000"/>
              </a:spcBef>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4pPr>
            <a:lvl5pPr marL="2057400" indent="-228600" defTabSz="685800">
              <a:spcBef>
                <a:spcPct val="20000"/>
              </a:spcBef>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5pPr>
            <a:lvl6pPr marL="25146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6pPr>
            <a:lvl7pPr marL="29718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7pPr>
            <a:lvl8pPr marL="34290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8pPr>
            <a:lvl9pPr marL="38862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 typeface="Arial" panose="020B0604020202020204" pitchFamily="34" charset="0"/>
              <a:buNone/>
              <a:tabLst/>
              <a:defRPr/>
            </a:pPr>
            <a:r>
              <a:rPr kumimoji="0" lang="en-US" altLang="en-US" sz="2100" b="1" i="0" u="none" strike="noStrike" kern="1200" cap="none" spc="0" normalizeH="0" baseline="0" noProof="0" dirty="0">
                <a:ln>
                  <a:noFill/>
                </a:ln>
                <a:solidFill>
                  <a:srgbClr val="333399"/>
                </a:solidFill>
                <a:effectLst/>
                <a:uLnTx/>
                <a:uFillTx/>
                <a:latin typeface="Comic Sans MS" panose="030F0702030302020204" pitchFamily="66" charset="0"/>
                <a:ea typeface="Osaka"/>
                <a:cs typeface="Osaka"/>
              </a:rPr>
              <a:t>Spherical mirrors are shaped like sections of a sphere, and may be reflective on either the inside (concave) or outside (convex).</a:t>
            </a:r>
          </a:p>
        </p:txBody>
      </p:sp>
      <p:sp>
        <p:nvSpPr>
          <p:cNvPr id="95237" name="Rectangle 5"/>
          <p:cNvSpPr>
            <a:spLocks noGrp="1" noChangeArrowheads="1"/>
          </p:cNvSpPr>
          <p:nvPr>
            <p:ph type="title"/>
          </p:nvPr>
        </p:nvSpPr>
        <p:spPr>
          <a:xfrm>
            <a:off x="2522538" y="230188"/>
            <a:ext cx="6686550" cy="857250"/>
          </a:xfrm>
        </p:spPr>
        <p:txBody>
          <a:bodyPr rtlCol="0">
            <a:noAutofit/>
          </a:bodyPr>
          <a:lstStyle/>
          <a:p>
            <a:pPr eaLnBrk="1" fontAlgn="auto" hangingPunct="1">
              <a:spcAft>
                <a:spcPts val="0"/>
              </a:spcAft>
              <a:defRPr/>
            </a:pPr>
            <a:r>
              <a:rPr lang="en-US" altLang="en-US" sz="2700" dirty="0">
                <a:solidFill>
                  <a:schemeClr val="tx2">
                    <a:lumMod val="75000"/>
                  </a:schemeClr>
                </a:solidFill>
                <a:latin typeface="Comic Sans MS" panose="030F0702030302020204" pitchFamily="66" charset="0"/>
                <a:ea typeface="+mj-ea"/>
              </a:rPr>
              <a:t>32-3 Formation of Images by Spherical Mirrors</a:t>
            </a:r>
          </a:p>
        </p:txBody>
      </p:sp>
    </p:spTree>
    <p:extLst>
      <p:ext uri="{BB962C8B-B14F-4D97-AF65-F5344CB8AC3E}">
        <p14:creationId xmlns:p14="http://schemas.microsoft.com/office/powerpoint/2010/main" val="24394843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72766"/>
          </a:xfrm>
        </p:spPr>
        <p:txBody>
          <a:bodyPr/>
          <a:lstStyle/>
          <a:p>
            <a:r>
              <a:rPr lang="en-US" altLang="en-US" b="1" dirty="0">
                <a:solidFill>
                  <a:srgbClr val="17375E"/>
                </a:solidFill>
                <a:latin typeface="Comic Sans MS" panose="030F0702030302020204" pitchFamily="66" charset="0"/>
              </a:rPr>
              <a:t>Spherical Mirrors</a:t>
            </a:r>
            <a:endParaRPr lang="en-US" dirty="0"/>
          </a:p>
        </p:txBody>
      </p:sp>
      <p:sp>
        <p:nvSpPr>
          <p:cNvPr id="3" name="Rectangle 2"/>
          <p:cNvSpPr/>
          <p:nvPr/>
        </p:nvSpPr>
        <p:spPr>
          <a:xfrm>
            <a:off x="3535459" y="5812967"/>
            <a:ext cx="580639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https://www.youtube.com/watch?v=jtTBOMVMSYM</a:t>
            </a:r>
          </a:p>
        </p:txBody>
      </p:sp>
      <p:pic>
        <p:nvPicPr>
          <p:cNvPr id="4" name="Picture 3"/>
          <p:cNvPicPr>
            <a:picLocks noChangeAspect="1"/>
          </p:cNvPicPr>
          <p:nvPr/>
        </p:nvPicPr>
        <p:blipFill>
          <a:blip r:embed="rId2"/>
          <a:stretch>
            <a:fillRect/>
          </a:stretch>
        </p:blipFill>
        <p:spPr>
          <a:xfrm>
            <a:off x="1678642" y="1084335"/>
            <a:ext cx="8406457" cy="4728632"/>
          </a:xfrm>
          <a:prstGeom prst="rect">
            <a:avLst/>
          </a:prstGeom>
        </p:spPr>
      </p:pic>
    </p:spTree>
    <p:extLst>
      <p:ext uri="{BB962C8B-B14F-4D97-AF65-F5344CB8AC3E}">
        <p14:creationId xmlns:p14="http://schemas.microsoft.com/office/powerpoint/2010/main" val="19098177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2138" y="2279650"/>
            <a:ext cx="3025775"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6499" name="Group 3"/>
          <p:cNvGrpSpPr>
            <a:grpSpLocks/>
          </p:cNvGrpSpPr>
          <p:nvPr/>
        </p:nvGrpSpPr>
        <p:grpSpPr bwMode="auto">
          <a:xfrm>
            <a:off x="2765425" y="1889125"/>
            <a:ext cx="3538538" cy="2549525"/>
            <a:chOff x="28" y="1347"/>
            <a:chExt cx="3067" cy="1917"/>
          </a:xfrm>
        </p:grpSpPr>
        <p:pic>
          <p:nvPicPr>
            <p:cNvPr id="10650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 y="1347"/>
              <a:ext cx="3067" cy="1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7" name="Rectangle 5"/>
            <p:cNvSpPr>
              <a:spLocks noChangeArrowheads="1"/>
            </p:cNvSpPr>
            <p:nvPr/>
          </p:nvSpPr>
          <p:spPr bwMode="auto">
            <a:xfrm>
              <a:off x="1496" y="3064"/>
              <a:ext cx="208" cy="200"/>
            </a:xfrm>
            <a:prstGeom prst="rect">
              <a:avLst/>
            </a:prstGeom>
            <a:solidFill>
              <a:schemeClr val="bg1"/>
            </a:solidFill>
            <a:ln w="9525">
              <a:solidFill>
                <a:schemeClr val="bg1"/>
              </a:solidFill>
              <a:miter lim="800000"/>
              <a:headEnd/>
              <a:tailEnd/>
            </a:ln>
          </p:spPr>
          <p:txBody>
            <a:bodyPr wrap="none" anchor="ctr"/>
            <a:lstStyle>
              <a:lvl1pPr defTabSz="685800">
                <a:defRPr>
                  <a:solidFill>
                    <a:schemeClr val="tx1"/>
                  </a:solidFill>
                  <a:latin typeface="Calibri" panose="020F0502020204030204" pitchFamily="34" charset="0"/>
                  <a:ea typeface="MS PGothic" panose="020B0600070205080204" pitchFamily="34" charset="-128"/>
                </a:defRPr>
              </a:lvl1pPr>
              <a:lvl2pPr marL="742950" indent="-285750" defTabSz="685800">
                <a:defRPr>
                  <a:solidFill>
                    <a:schemeClr val="tx1"/>
                  </a:solidFill>
                  <a:latin typeface="Calibri" panose="020F0502020204030204" pitchFamily="34" charset="0"/>
                  <a:ea typeface="MS PGothic" panose="020B0600070205080204" pitchFamily="34" charset="-128"/>
                </a:defRPr>
              </a:lvl2pPr>
              <a:lvl3pPr marL="1143000" indent="-228600" defTabSz="685800">
                <a:defRPr>
                  <a:solidFill>
                    <a:schemeClr val="tx1"/>
                  </a:solidFill>
                  <a:latin typeface="Calibri" panose="020F0502020204030204" pitchFamily="34" charset="0"/>
                  <a:ea typeface="MS PGothic" panose="020B0600070205080204" pitchFamily="34" charset="-128"/>
                </a:defRPr>
              </a:lvl3pPr>
              <a:lvl4pPr marL="1600200" indent="-228600" defTabSz="685800">
                <a:defRPr>
                  <a:solidFill>
                    <a:schemeClr val="tx1"/>
                  </a:solidFill>
                  <a:latin typeface="Calibri" panose="020F0502020204030204" pitchFamily="34" charset="0"/>
                  <a:ea typeface="MS PGothic" panose="020B0600070205080204" pitchFamily="34" charset="-128"/>
                </a:defRPr>
              </a:lvl4pPr>
              <a:lvl5pPr marL="2057400" indent="-228600" defTabSz="685800">
                <a:defRPr>
                  <a:solidFill>
                    <a:schemeClr val="tx1"/>
                  </a:solidFill>
                  <a:latin typeface="Calibri" panose="020F0502020204030204" pitchFamily="34" charset="0"/>
                  <a:ea typeface="MS PGothic" panose="020B0600070205080204" pitchFamily="34" charset="-128"/>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mn-cs"/>
              </a:endParaRPr>
            </a:p>
          </p:txBody>
        </p:sp>
      </p:grpSp>
      <p:sp>
        <p:nvSpPr>
          <p:cNvPr id="106500" name="Rectangle 6"/>
          <p:cNvSpPr>
            <a:spLocks noGrp="1" noChangeArrowheads="1"/>
          </p:cNvSpPr>
          <p:nvPr>
            <p:ph type="title"/>
          </p:nvPr>
        </p:nvSpPr>
        <p:spPr>
          <a:xfrm>
            <a:off x="2517775" y="255588"/>
            <a:ext cx="6686550" cy="857250"/>
          </a:xfrm>
        </p:spPr>
        <p:txBody>
          <a:bodyPr/>
          <a:lstStyle/>
          <a:p>
            <a:pPr eaLnBrk="1" hangingPunct="1"/>
            <a:r>
              <a:rPr lang="en-US" altLang="en-US" b="1" dirty="0">
                <a:solidFill>
                  <a:srgbClr val="17375E"/>
                </a:solidFill>
                <a:latin typeface="Comic Sans MS" panose="030F0702030302020204" pitchFamily="66" charset="0"/>
              </a:rPr>
              <a:t>Spherical Mirrors</a:t>
            </a:r>
          </a:p>
        </p:txBody>
      </p:sp>
      <p:sp>
        <p:nvSpPr>
          <p:cNvPr id="97285" name="Rectangle 7"/>
          <p:cNvSpPr>
            <a:spLocks noGrp="1" noChangeArrowheads="1"/>
          </p:cNvSpPr>
          <p:nvPr>
            <p:ph type="body" idx="4294967295"/>
          </p:nvPr>
        </p:nvSpPr>
        <p:spPr>
          <a:xfrm>
            <a:off x="2841625" y="1736725"/>
            <a:ext cx="1617663" cy="431800"/>
          </a:xfrm>
        </p:spPr>
        <p:txBody>
          <a:bodyPr rtlCol="0">
            <a:normAutofit fontScale="40000" lnSpcReduction="20000"/>
          </a:bodyPr>
          <a:lstStyle/>
          <a:p>
            <a:pPr marL="0" indent="0" eaLnBrk="1" fontAlgn="auto" hangingPunct="1">
              <a:lnSpc>
                <a:spcPct val="90000"/>
              </a:lnSpc>
              <a:spcAft>
                <a:spcPts val="0"/>
              </a:spcAft>
              <a:buFont typeface="Arial" panose="020B0604020202020204" pitchFamily="34" charset="0"/>
              <a:buNone/>
              <a:defRPr/>
            </a:pPr>
            <a:r>
              <a:rPr lang="en-US" altLang="en-US" sz="5250" dirty="0">
                <a:solidFill>
                  <a:srgbClr val="FF0000"/>
                </a:solidFill>
                <a:latin typeface="Comic Sans MS" panose="030F0702030302020204" pitchFamily="66" charset="0"/>
                <a:ea typeface="+mn-ea"/>
              </a:rPr>
              <a:t>Convex	</a:t>
            </a:r>
            <a:r>
              <a:rPr lang="en-US" altLang="en-US" sz="1800" dirty="0">
                <a:ea typeface="+mn-ea"/>
              </a:rPr>
              <a:t>	</a:t>
            </a:r>
          </a:p>
        </p:txBody>
      </p:sp>
      <p:sp>
        <p:nvSpPr>
          <p:cNvPr id="106502" name="Text Box 8"/>
          <p:cNvSpPr txBox="1">
            <a:spLocks noChangeArrowheads="1"/>
          </p:cNvSpPr>
          <p:nvPr/>
        </p:nvSpPr>
        <p:spPr bwMode="auto">
          <a:xfrm>
            <a:off x="7697788" y="1758950"/>
            <a:ext cx="19875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Calibri" panose="020F0502020204030204" pitchFamily="34" charset="0"/>
                <a:ea typeface="MS PGothic" panose="020B0600070205080204" pitchFamily="34" charset="-128"/>
              </a:defRPr>
            </a:lvl1pPr>
            <a:lvl2pPr marL="742950" indent="-285750" defTabSz="685800">
              <a:defRPr>
                <a:solidFill>
                  <a:schemeClr val="tx1"/>
                </a:solidFill>
                <a:latin typeface="Calibri" panose="020F0502020204030204" pitchFamily="34" charset="0"/>
                <a:ea typeface="MS PGothic" panose="020B0600070205080204" pitchFamily="34" charset="-128"/>
              </a:defRPr>
            </a:lvl2pPr>
            <a:lvl3pPr marL="1143000" indent="-228600" defTabSz="685800">
              <a:defRPr>
                <a:solidFill>
                  <a:schemeClr val="tx1"/>
                </a:solidFill>
                <a:latin typeface="Calibri" panose="020F0502020204030204" pitchFamily="34" charset="0"/>
                <a:ea typeface="MS PGothic" panose="020B0600070205080204" pitchFamily="34" charset="-128"/>
              </a:defRPr>
            </a:lvl3pPr>
            <a:lvl4pPr marL="1600200" indent="-228600" defTabSz="685800">
              <a:defRPr>
                <a:solidFill>
                  <a:schemeClr val="tx1"/>
                </a:solidFill>
                <a:latin typeface="Calibri" panose="020F0502020204030204" pitchFamily="34" charset="0"/>
                <a:ea typeface="MS PGothic" panose="020B0600070205080204" pitchFamily="34" charset="-128"/>
              </a:defRPr>
            </a:lvl4pPr>
            <a:lvl5pPr marL="2057400" indent="-228600" defTabSz="685800">
              <a:defRPr>
                <a:solidFill>
                  <a:schemeClr val="tx1"/>
                </a:solidFill>
                <a:latin typeface="Calibri" panose="020F0502020204030204" pitchFamily="34" charset="0"/>
                <a:ea typeface="MS PGothic" panose="020B0600070205080204" pitchFamily="34" charset="-128"/>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rPr>
              <a:t>Like you are </a:t>
            </a:r>
          </a:p>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rPr>
              <a:t>	   in a </a:t>
            </a:r>
            <a:r>
              <a:rPr kumimoji="0" lang="en-US" altLang="en-US" sz="1800" b="0" i="0" u="none" strike="noStrike" kern="1200" cap="none" spc="0" normalizeH="0" baseline="0" noProof="0">
                <a:ln>
                  <a:noFill/>
                </a:ln>
                <a:solidFill>
                  <a:srgbClr val="FF0205"/>
                </a:solidFill>
                <a:effectLst/>
                <a:uLnTx/>
                <a:uFillTx/>
                <a:latin typeface="Comic Sans MS" panose="030F0702030302020204" pitchFamily="66" charset="0"/>
                <a:ea typeface="MS PGothic" panose="020B0600070205080204" pitchFamily="34" charset="-128"/>
                <a:cs typeface="+mn-cs"/>
              </a:rPr>
              <a:t>cave</a:t>
            </a:r>
            <a:endPar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pic>
        <p:nvPicPr>
          <p:cNvPr id="106503" name="Picture 9" descr="G9OYLJXR1convex_mirr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0738" y="4438650"/>
            <a:ext cx="2357437" cy="217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4" name="Picture 10" descr="SE7573_330_317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62788" y="4430713"/>
            <a:ext cx="2382837" cy="219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5" name="Rectangle 11"/>
          <p:cNvSpPr>
            <a:spLocks noChangeArrowheads="1"/>
          </p:cNvSpPr>
          <p:nvPr/>
        </p:nvSpPr>
        <p:spPr bwMode="auto">
          <a:xfrm>
            <a:off x="6734175" y="1752600"/>
            <a:ext cx="10858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1pPr>
            <a:lvl2pPr marL="742950" indent="-285750" defTabSz="685800">
              <a:spcBef>
                <a:spcPct val="20000"/>
              </a:spcBef>
              <a:buFont typeface="Arial" panose="020B0604020202020204" pitchFamily="34" charset="0"/>
              <a:buChar char="–"/>
              <a:defRPr sz="2100">
                <a:solidFill>
                  <a:schemeClr val="tx1"/>
                </a:solidFill>
                <a:latin typeface="Calibri" panose="020F0502020204030204" pitchFamily="34" charset="0"/>
                <a:ea typeface="MS PGothic" panose="020B0600070205080204" pitchFamily="34" charset="-128"/>
              </a:defRPr>
            </a:lvl2pPr>
            <a:lvl3pPr marL="1143000" indent="-228600" defTabSz="685800">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defTabSz="685800">
              <a:spcBef>
                <a:spcPct val="20000"/>
              </a:spcBef>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4pPr>
            <a:lvl5pPr marL="2057400" indent="-228600" defTabSz="685800">
              <a:spcBef>
                <a:spcPct val="20000"/>
              </a:spcBef>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5pPr>
            <a:lvl6pPr marL="25146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6pPr>
            <a:lvl7pPr marL="29718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7pPr>
            <a:lvl8pPr marL="34290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8pPr>
            <a:lvl9pPr marL="38862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9pPr>
          </a:lstStyle>
          <a:p>
            <a:pPr marL="0" marR="0" lvl="0" indent="0" algn="l" defTabSz="685800" rtl="0" eaLnBrk="0" fontAlgn="base" latinLnBrk="0" hangingPunct="0">
              <a:lnSpc>
                <a:spcPct val="90000"/>
              </a:lnSpc>
              <a:spcBef>
                <a:spcPct val="20000"/>
              </a:spcBef>
              <a:spcAft>
                <a:spcPct val="0"/>
              </a:spcAft>
              <a:buClrTx/>
              <a:buSzTx/>
              <a:buFont typeface="Arial" panose="020B0604020202020204" pitchFamily="34" charset="0"/>
              <a:buNone/>
              <a:tabLst/>
              <a:defRPr/>
            </a:pPr>
            <a:r>
              <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Osaka"/>
                <a:cs typeface="Osaka"/>
              </a:rPr>
              <a:t>Con</a:t>
            </a:r>
            <a:r>
              <a:rPr kumimoji="0" lang="en-US" altLang="en-US" sz="1800" b="0" i="0" u="none" strike="noStrike" kern="1200" cap="none" spc="0" normalizeH="0" baseline="0" noProof="0">
                <a:ln>
                  <a:noFill/>
                </a:ln>
                <a:solidFill>
                  <a:srgbClr val="FF0205"/>
                </a:solidFill>
                <a:effectLst/>
                <a:uLnTx/>
                <a:uFillTx/>
                <a:latin typeface="Comic Sans MS" panose="030F0702030302020204" pitchFamily="66" charset="0"/>
                <a:ea typeface="Osaka"/>
                <a:cs typeface="Osaka"/>
              </a:rPr>
              <a:t>cave</a:t>
            </a:r>
            <a:r>
              <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Osaka"/>
                <a:cs typeface="Osaka"/>
              </a:rPr>
              <a:t>		</a:t>
            </a:r>
          </a:p>
        </p:txBody>
      </p:sp>
      <p:sp>
        <p:nvSpPr>
          <p:cNvPr id="2" name="TextBox 1">
            <a:extLst>
              <a:ext uri="{FF2B5EF4-FFF2-40B4-BE49-F238E27FC236}">
                <a16:creationId xmlns:a16="http://schemas.microsoft.com/office/drawing/2014/main" id="{A9EFAABA-8192-498F-9ECF-67F80775B204}"/>
              </a:ext>
            </a:extLst>
          </p:cNvPr>
          <p:cNvSpPr txBox="1"/>
          <p:nvPr/>
        </p:nvSpPr>
        <p:spPr>
          <a:xfrm>
            <a:off x="545284" y="2701255"/>
            <a:ext cx="187074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Used in cars, streets, and have a wide field of view</a:t>
            </a:r>
          </a:p>
        </p:txBody>
      </p:sp>
      <p:sp>
        <p:nvSpPr>
          <p:cNvPr id="3" name="TextBox 2">
            <a:extLst>
              <a:ext uri="{FF2B5EF4-FFF2-40B4-BE49-F238E27FC236}">
                <a16:creationId xmlns:a16="http://schemas.microsoft.com/office/drawing/2014/main" id="{C176B575-6616-407D-A58F-6E671562EF49}"/>
              </a:ext>
            </a:extLst>
          </p:cNvPr>
          <p:cNvSpPr txBox="1"/>
          <p:nvPr/>
        </p:nvSpPr>
        <p:spPr>
          <a:xfrm>
            <a:off x="10276514" y="2885813"/>
            <a:ext cx="1249959"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Used in cosmetics (make up mirrors</a:t>
            </a: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40926725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 Box 3"/>
          <p:cNvSpPr txBox="1">
            <a:spLocks noChangeArrowheads="1"/>
          </p:cNvSpPr>
          <p:nvPr/>
        </p:nvSpPr>
        <p:spPr bwMode="auto">
          <a:xfrm>
            <a:off x="1876425" y="2265363"/>
            <a:ext cx="834390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1pPr>
            <a:lvl2pPr marL="742950" indent="-285750" defTabSz="685800">
              <a:spcBef>
                <a:spcPct val="20000"/>
              </a:spcBef>
              <a:buFont typeface="Arial" panose="020B0604020202020204" pitchFamily="34" charset="0"/>
              <a:buChar char="–"/>
              <a:defRPr sz="2100">
                <a:solidFill>
                  <a:schemeClr val="tx1"/>
                </a:solidFill>
                <a:latin typeface="Calibri" panose="020F0502020204030204" pitchFamily="34" charset="0"/>
                <a:ea typeface="MS PGothic" panose="020B0600070205080204" pitchFamily="34" charset="-128"/>
              </a:defRPr>
            </a:lvl2pPr>
            <a:lvl3pPr marL="1143000" indent="-228600" defTabSz="685800">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defTabSz="685800">
              <a:spcBef>
                <a:spcPct val="20000"/>
              </a:spcBef>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4pPr>
            <a:lvl5pPr marL="2057400" indent="-228600" defTabSz="685800">
              <a:spcBef>
                <a:spcPct val="20000"/>
              </a:spcBef>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5pPr>
            <a:lvl6pPr marL="25146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6pPr>
            <a:lvl7pPr marL="29718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7pPr>
            <a:lvl8pPr marL="34290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8pPr>
            <a:lvl9pPr marL="38862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 typeface="Arial" panose="020B0604020202020204" pitchFamily="34" charset="0"/>
              <a:buNone/>
              <a:tabLst/>
              <a:defRPr/>
            </a:pPr>
            <a:r>
              <a:rPr kumimoji="0" lang="en-US" altLang="en-US" sz="2100" b="1" i="0" u="none" strike="noStrike" kern="1200" cap="none" spc="0" normalizeH="0" baseline="0" noProof="0" dirty="0">
                <a:ln>
                  <a:noFill/>
                </a:ln>
                <a:solidFill>
                  <a:srgbClr val="333399"/>
                </a:solidFill>
                <a:effectLst/>
                <a:uLnTx/>
                <a:uFillTx/>
                <a:latin typeface="Comic Sans MS" panose="030F0702030302020204" pitchFamily="66" charset="0"/>
                <a:ea typeface="Osaka"/>
                <a:cs typeface="Osaka"/>
              </a:rPr>
              <a:t>Rays coming from a faraway object are effectively parallel.</a:t>
            </a:r>
          </a:p>
        </p:txBody>
      </p:sp>
      <p:sp>
        <p:nvSpPr>
          <p:cNvPr id="99331" name="Rectangle 5"/>
          <p:cNvSpPr>
            <a:spLocks noGrp="1" noChangeArrowheads="1"/>
          </p:cNvSpPr>
          <p:nvPr>
            <p:ph type="title"/>
          </p:nvPr>
        </p:nvSpPr>
        <p:spPr>
          <a:xfrm>
            <a:off x="2632075" y="254000"/>
            <a:ext cx="6686550" cy="857250"/>
          </a:xfrm>
        </p:spPr>
        <p:txBody>
          <a:bodyPr rtlCol="0">
            <a:normAutofit fontScale="90000"/>
          </a:bodyPr>
          <a:lstStyle/>
          <a:p>
            <a:pPr eaLnBrk="1" fontAlgn="auto" hangingPunct="1">
              <a:spcAft>
                <a:spcPts val="0"/>
              </a:spcAft>
              <a:defRPr/>
            </a:pPr>
            <a:r>
              <a:rPr lang="en-US" altLang="en-US" dirty="0">
                <a:solidFill>
                  <a:schemeClr val="tx2">
                    <a:lumMod val="75000"/>
                  </a:schemeClr>
                </a:solidFill>
                <a:latin typeface="Comic Sans MS" panose="030F0702030302020204" pitchFamily="66" charset="0"/>
                <a:ea typeface="+mj-ea"/>
              </a:rPr>
              <a:t>32-3 Formation of Images by Spherical Mirrors</a:t>
            </a:r>
          </a:p>
        </p:txBody>
      </p:sp>
      <p:pic>
        <p:nvPicPr>
          <p:cNvPr id="108548" name="Picture 7" descr="Figure_32_12"/>
          <p:cNvPicPr>
            <a:picLocks noChangeAspect="1" noChangeArrowheads="1"/>
          </p:cNvPicPr>
          <p:nvPr/>
        </p:nvPicPr>
        <p:blipFill>
          <a:blip r:embed="rId3">
            <a:extLst>
              <a:ext uri="{28A0092B-C50C-407E-A947-70E740481C1C}">
                <a14:useLocalDpi xmlns:a14="http://schemas.microsoft.com/office/drawing/2010/main" val="0"/>
              </a:ext>
            </a:extLst>
          </a:blip>
          <a:srcRect b="8469"/>
          <a:stretch>
            <a:fillRect/>
          </a:stretch>
        </p:blipFill>
        <p:spPr bwMode="auto">
          <a:xfrm>
            <a:off x="2527935" y="3116843"/>
            <a:ext cx="7040879"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085976" y="4762500"/>
            <a:ext cx="8134350" cy="1292662"/>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srgbClr val="1F497D">
                    <a:lumMod val="50000"/>
                  </a:srgbClr>
                </a:solidFill>
                <a:effectLst/>
                <a:uLnTx/>
                <a:uFillTx/>
                <a:latin typeface="Comic Sans MS" panose="030F0702030302020204" pitchFamily="66" charset="0"/>
                <a:ea typeface="+mn-ea"/>
                <a:cs typeface="+mn-cs"/>
              </a:rPr>
              <a:t>If the object’s distance is large compared to the size of the mirror (or lens), </a:t>
            </a:r>
            <a:r>
              <a:rPr kumimoji="0" lang="en-US" altLang="en-US" sz="2000" b="1" i="0" u="none" strike="noStrike" kern="1200" cap="none" spc="0" normalizeH="0" baseline="0" noProof="0" dirty="0">
                <a:ln>
                  <a:noFill/>
                </a:ln>
                <a:solidFill>
                  <a:srgbClr val="1F497D">
                    <a:lumMod val="50000"/>
                  </a:srgbClr>
                </a:solidFill>
                <a:effectLst/>
                <a:uLnTx/>
                <a:uFillTx/>
                <a:latin typeface="Comic Sans MS" panose="030F0702030302020204" pitchFamily="66" charset="0"/>
                <a:ea typeface="+mn-ea"/>
                <a:cs typeface="+mn-cs"/>
              </a:rPr>
              <a:t>the rays are nearly parallel. They are parallel for an object at infinity (</a:t>
            </a:r>
            <a:r>
              <a:rPr kumimoji="0" lang="en-US" altLang="en-US" sz="2000" b="1" i="0" u="none" strike="noStrike" kern="1200" cap="none" spc="0" normalizeH="0" baseline="0" noProof="0" dirty="0">
                <a:ln>
                  <a:noFill/>
                </a:ln>
                <a:solidFill>
                  <a:srgbClr val="1F497D">
                    <a:lumMod val="50000"/>
                  </a:srgbClr>
                </a:solidFill>
                <a:effectLst/>
                <a:uLnTx/>
                <a:uFillTx/>
                <a:latin typeface="Comic Sans MS" panose="030F0702030302020204" pitchFamily="66" charset="0"/>
                <a:ea typeface="+mn-ea"/>
                <a:cs typeface="Arial" panose="020B0604020202020204" pitchFamily="34" charset="0"/>
              </a:rPr>
              <a:t>∞</a:t>
            </a:r>
            <a:r>
              <a:rPr kumimoji="0" lang="en-US" altLang="en-US" sz="2000" b="1" i="0" u="none" strike="noStrike" kern="1200" cap="none" spc="0" normalizeH="0" baseline="0" noProof="0" dirty="0">
                <a:ln>
                  <a:noFill/>
                </a:ln>
                <a:solidFill>
                  <a:srgbClr val="1F497D">
                    <a:lumMod val="50000"/>
                  </a:srgbClr>
                </a:solidFill>
                <a:effectLst/>
                <a:uLnTx/>
                <a:uFillTx/>
                <a:latin typeface="Comic Sans MS" panose="030F0702030302020204" pitchFamily="66"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1502602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reeform 10"/>
          <p:cNvSpPr>
            <a:spLocks/>
          </p:cNvSpPr>
          <p:nvPr/>
        </p:nvSpPr>
        <p:spPr bwMode="auto">
          <a:xfrm>
            <a:off x="5807075" y="4032250"/>
            <a:ext cx="1346200" cy="407988"/>
          </a:xfrm>
          <a:custGeom>
            <a:avLst/>
            <a:gdLst>
              <a:gd name="T0" fmla="*/ 0 w 1392"/>
              <a:gd name="T1" fmla="*/ 2147483647 h 343"/>
              <a:gd name="T2" fmla="*/ 2147483647 w 1392"/>
              <a:gd name="T3" fmla="*/ 2147483647 h 343"/>
              <a:gd name="T4" fmla="*/ 2147483647 w 1392"/>
              <a:gd name="T5" fmla="*/ 0 h 343"/>
              <a:gd name="T6" fmla="*/ 2147483647 w 1392"/>
              <a:gd name="T7" fmla="*/ 2147483647 h 343"/>
              <a:gd name="T8" fmla="*/ 2147483647 w 1392"/>
              <a:gd name="T9" fmla="*/ 2147483647 h 343"/>
              <a:gd name="T10" fmla="*/ 2147483647 w 1392"/>
              <a:gd name="T11" fmla="*/ 2147483647 h 343"/>
              <a:gd name="T12" fmla="*/ 2147483647 w 1392"/>
              <a:gd name="T13" fmla="*/ 2147483647 h 343"/>
              <a:gd name="T14" fmla="*/ 2147483647 w 1392"/>
              <a:gd name="T15" fmla="*/ 2147483647 h 343"/>
              <a:gd name="T16" fmla="*/ 2147483647 w 1392"/>
              <a:gd name="T17" fmla="*/ 2147483647 h 343"/>
              <a:gd name="T18" fmla="*/ 2147483647 w 1392"/>
              <a:gd name="T19" fmla="*/ 2147483647 h 343"/>
              <a:gd name="T20" fmla="*/ 2147483647 w 1392"/>
              <a:gd name="T21" fmla="*/ 2147483647 h 343"/>
              <a:gd name="T22" fmla="*/ 2147483647 w 1392"/>
              <a:gd name="T23" fmla="*/ 2147483647 h 343"/>
              <a:gd name="T24" fmla="*/ 2147483647 w 1392"/>
              <a:gd name="T25" fmla="*/ 2147483647 h 343"/>
              <a:gd name="T26" fmla="*/ 2147483647 w 1392"/>
              <a:gd name="T27" fmla="*/ 2147483647 h 343"/>
              <a:gd name="T28" fmla="*/ 2147483647 w 1392"/>
              <a:gd name="T29" fmla="*/ 2147483647 h 343"/>
              <a:gd name="T30" fmla="*/ 2147483647 w 1392"/>
              <a:gd name="T31" fmla="*/ 2147483647 h 343"/>
              <a:gd name="T32" fmla="*/ 2147483647 w 1392"/>
              <a:gd name="T33" fmla="*/ 2147483647 h 343"/>
              <a:gd name="T34" fmla="*/ 2147483647 w 1392"/>
              <a:gd name="T35" fmla="*/ 2147483647 h 3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92" h="343">
                <a:moveTo>
                  <a:pt x="0" y="154"/>
                </a:moveTo>
                <a:cubicBezTo>
                  <a:pt x="9" y="248"/>
                  <a:pt x="19" y="343"/>
                  <a:pt x="51" y="317"/>
                </a:cubicBezTo>
                <a:cubicBezTo>
                  <a:pt x="83" y="291"/>
                  <a:pt x="143" y="0"/>
                  <a:pt x="192" y="0"/>
                </a:cubicBezTo>
                <a:cubicBezTo>
                  <a:pt x="241" y="0"/>
                  <a:pt x="293" y="313"/>
                  <a:pt x="344" y="314"/>
                </a:cubicBezTo>
                <a:cubicBezTo>
                  <a:pt x="395" y="315"/>
                  <a:pt x="446" y="7"/>
                  <a:pt x="496" y="8"/>
                </a:cubicBezTo>
                <a:cubicBezTo>
                  <a:pt x="546" y="9"/>
                  <a:pt x="598" y="321"/>
                  <a:pt x="646" y="320"/>
                </a:cubicBezTo>
                <a:cubicBezTo>
                  <a:pt x="694" y="319"/>
                  <a:pt x="749" y="5"/>
                  <a:pt x="784" y="5"/>
                </a:cubicBezTo>
                <a:cubicBezTo>
                  <a:pt x="819" y="5"/>
                  <a:pt x="834" y="317"/>
                  <a:pt x="856" y="317"/>
                </a:cubicBezTo>
                <a:cubicBezTo>
                  <a:pt x="878" y="317"/>
                  <a:pt x="899" y="9"/>
                  <a:pt x="918" y="8"/>
                </a:cubicBezTo>
                <a:cubicBezTo>
                  <a:pt x="937" y="7"/>
                  <a:pt x="951" y="312"/>
                  <a:pt x="968" y="312"/>
                </a:cubicBezTo>
                <a:cubicBezTo>
                  <a:pt x="985" y="312"/>
                  <a:pt x="1000" y="8"/>
                  <a:pt x="1019" y="8"/>
                </a:cubicBezTo>
                <a:cubicBezTo>
                  <a:pt x="1038" y="8"/>
                  <a:pt x="1066" y="315"/>
                  <a:pt x="1083" y="314"/>
                </a:cubicBezTo>
                <a:cubicBezTo>
                  <a:pt x="1100" y="313"/>
                  <a:pt x="1105" y="5"/>
                  <a:pt x="1123" y="5"/>
                </a:cubicBezTo>
                <a:cubicBezTo>
                  <a:pt x="1141" y="5"/>
                  <a:pt x="1172" y="317"/>
                  <a:pt x="1190" y="317"/>
                </a:cubicBezTo>
                <a:cubicBezTo>
                  <a:pt x="1208" y="317"/>
                  <a:pt x="1214" y="8"/>
                  <a:pt x="1230" y="8"/>
                </a:cubicBezTo>
                <a:cubicBezTo>
                  <a:pt x="1246" y="8"/>
                  <a:pt x="1270" y="317"/>
                  <a:pt x="1288" y="317"/>
                </a:cubicBezTo>
                <a:cubicBezTo>
                  <a:pt x="1306" y="317"/>
                  <a:pt x="1319" y="7"/>
                  <a:pt x="1336" y="8"/>
                </a:cubicBezTo>
                <a:cubicBezTo>
                  <a:pt x="1353" y="9"/>
                  <a:pt x="1380" y="257"/>
                  <a:pt x="1392" y="322"/>
                </a:cubicBezTo>
              </a:path>
            </a:pathLst>
          </a:custGeom>
          <a:noFill/>
          <a:ln w="38100" cmpd="sng">
            <a:solidFill>
              <a:srgbClr val="6223FF"/>
            </a:solidFill>
            <a:round/>
            <a:headEnd/>
            <a:tailEnd/>
          </a:ln>
          <a:extLst>
            <a:ext uri="{909E8E84-426E-40dd-AFC4-6F175D3DCCD1}"/>
          </a:extLst>
        </p:spPr>
        <p:txBody>
          <a:bodyPr wrap="none" anchor="ct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omic Sans MS" panose="030F0702030302020204" pitchFamily="66" charset="0"/>
              <a:ea typeface="MS PGothic" panose="020B0600070205080204" pitchFamily="34" charset="-128"/>
              <a:cs typeface="+mn-cs"/>
            </a:endParaRPr>
          </a:p>
        </p:txBody>
      </p:sp>
      <p:sp>
        <p:nvSpPr>
          <p:cNvPr id="77827" name="Rectangle 2"/>
          <p:cNvSpPr>
            <a:spLocks noGrp="1" noChangeArrowheads="1"/>
          </p:cNvSpPr>
          <p:nvPr>
            <p:ph type="title"/>
          </p:nvPr>
        </p:nvSpPr>
        <p:spPr>
          <a:xfrm>
            <a:off x="2636838" y="306388"/>
            <a:ext cx="6686550" cy="857250"/>
          </a:xfrm>
        </p:spPr>
        <p:txBody>
          <a:bodyPr rtlCol="0">
            <a:normAutofit/>
          </a:bodyPr>
          <a:lstStyle/>
          <a:p>
            <a:pPr eaLnBrk="1" fontAlgn="auto" hangingPunct="1">
              <a:spcAft>
                <a:spcPts val="0"/>
              </a:spcAft>
              <a:defRPr/>
            </a:pPr>
            <a:r>
              <a:rPr lang="en-US" altLang="en-US" dirty="0">
                <a:solidFill>
                  <a:schemeClr val="tx2">
                    <a:lumMod val="75000"/>
                  </a:schemeClr>
                </a:solidFill>
                <a:latin typeface="Comic Sans MS" panose="030F0702030302020204" pitchFamily="66" charset="0"/>
                <a:ea typeface="+mj-ea"/>
              </a:rPr>
              <a:t>Speed of Light in matter</a:t>
            </a:r>
          </a:p>
        </p:txBody>
      </p:sp>
      <p:sp>
        <p:nvSpPr>
          <p:cNvPr id="77828" name="Rectangle 3"/>
          <p:cNvSpPr>
            <a:spLocks noGrp="1" noChangeArrowheads="1"/>
          </p:cNvSpPr>
          <p:nvPr>
            <p:ph type="body" idx="4294967295"/>
          </p:nvPr>
        </p:nvSpPr>
        <p:spPr>
          <a:xfrm>
            <a:off x="871843" y="1858169"/>
            <a:ext cx="10695963" cy="1000125"/>
          </a:xfrm>
        </p:spPr>
        <p:txBody>
          <a:bodyPr rtlCol="0">
            <a:normAutofit/>
          </a:bodyPr>
          <a:lstStyle/>
          <a:p>
            <a:pPr eaLnBrk="1" fontAlgn="auto" hangingPunct="1">
              <a:spcAft>
                <a:spcPts val="0"/>
              </a:spcAft>
              <a:defRPr/>
            </a:pPr>
            <a:r>
              <a:rPr lang="en-US" altLang="en-US" dirty="0">
                <a:solidFill>
                  <a:schemeClr val="accent5">
                    <a:lumMod val="50000"/>
                  </a:schemeClr>
                </a:solidFill>
                <a:latin typeface="Comic Sans MS" panose="030F0702030302020204" pitchFamily="66" charset="0"/>
                <a:ea typeface="+mn-ea"/>
              </a:rPr>
              <a:t>Generally light </a:t>
            </a:r>
            <a:r>
              <a:rPr lang="en-US" altLang="en-US" b="1" u="sng" dirty="0">
                <a:solidFill>
                  <a:schemeClr val="accent5">
                    <a:lumMod val="50000"/>
                  </a:schemeClr>
                </a:solidFill>
                <a:latin typeface="Comic Sans MS" panose="030F0702030302020204" pitchFamily="66" charset="0"/>
                <a:ea typeface="+mn-ea"/>
              </a:rPr>
              <a:t>slows down when it encounters a medium </a:t>
            </a:r>
            <a:r>
              <a:rPr lang="en-US" altLang="en-US" dirty="0">
                <a:solidFill>
                  <a:schemeClr val="accent5">
                    <a:lumMod val="50000"/>
                  </a:schemeClr>
                </a:solidFill>
                <a:latin typeface="Comic Sans MS" panose="030F0702030302020204" pitchFamily="66" charset="0"/>
                <a:ea typeface="+mn-ea"/>
              </a:rPr>
              <a:t>other than vacuum.</a:t>
            </a:r>
          </a:p>
        </p:txBody>
      </p:sp>
      <p:graphicFrame>
        <p:nvGraphicFramePr>
          <p:cNvPr id="89093" name="Object 4"/>
          <p:cNvGraphicFramePr>
            <a:graphicFrameLocks noChangeAspect="1"/>
          </p:cNvGraphicFramePr>
          <p:nvPr/>
        </p:nvGraphicFramePr>
        <p:xfrm>
          <a:off x="3767138" y="2692400"/>
          <a:ext cx="1241425" cy="1123950"/>
        </p:xfrm>
        <a:graphic>
          <a:graphicData uri="http://schemas.openxmlformats.org/presentationml/2006/ole">
            <mc:AlternateContent xmlns:mc="http://schemas.openxmlformats.org/markup-compatibility/2006">
              <mc:Choice xmlns:v="urn:schemas-microsoft-com:vml" Requires="v">
                <p:oleObj spid="_x0000_s1042" name="Equation" r:id="rId4" imgW="383760" imgH="466200" progId="Equation.DSMT4">
                  <p:embed/>
                </p:oleObj>
              </mc:Choice>
              <mc:Fallback>
                <p:oleObj name="Equation" r:id="rId4" imgW="383760" imgH="466200" progId="Equation.DSMT4">
                  <p:embed/>
                  <p:pic>
                    <p:nvPicPr>
                      <p:cNvPr id="89093"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67138" y="2692400"/>
                        <a:ext cx="1241425"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9094" name="Text Box 5"/>
          <p:cNvSpPr txBox="1">
            <a:spLocks noChangeArrowheads="1"/>
          </p:cNvSpPr>
          <p:nvPr/>
        </p:nvSpPr>
        <p:spPr bwMode="auto">
          <a:xfrm>
            <a:off x="5554662" y="2890838"/>
            <a:ext cx="36829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1pPr>
            <a:lvl2pPr marL="742950" indent="-285750" defTabSz="685800">
              <a:spcBef>
                <a:spcPct val="20000"/>
              </a:spcBef>
              <a:buFont typeface="Arial" panose="020B0604020202020204" pitchFamily="34" charset="0"/>
              <a:buChar char="–"/>
              <a:defRPr sz="2100">
                <a:solidFill>
                  <a:schemeClr val="tx1"/>
                </a:solidFill>
                <a:latin typeface="Calibri" panose="020F0502020204030204" pitchFamily="34" charset="0"/>
                <a:ea typeface="MS PGothic" panose="020B0600070205080204" pitchFamily="34" charset="-128"/>
              </a:defRPr>
            </a:lvl2pPr>
            <a:lvl3pPr marL="1143000" indent="-228600" defTabSz="685800">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defTabSz="685800">
              <a:spcBef>
                <a:spcPct val="20000"/>
              </a:spcBef>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4pPr>
            <a:lvl5pPr marL="2057400" indent="-228600" defTabSz="685800">
              <a:spcBef>
                <a:spcPct val="20000"/>
              </a:spcBef>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5pPr>
            <a:lvl6pPr marL="25146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6pPr>
            <a:lvl7pPr marL="29718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7pPr>
            <a:lvl8pPr marL="34290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8pPr>
            <a:lvl9pPr marL="38862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9pPr>
          </a:lstStyle>
          <a:p>
            <a:pPr marL="0" marR="0" lvl="0" indent="0" algn="l" defTabSz="6858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1800" b="1" i="0" u="none" strike="noStrike" kern="1200" cap="none" spc="0" normalizeH="0" baseline="0" noProof="0" dirty="0">
                <a:ln>
                  <a:noFill/>
                </a:ln>
                <a:solidFill>
                  <a:srgbClr val="0504FF"/>
                </a:solidFill>
                <a:effectLst/>
                <a:uLnTx/>
                <a:uFillTx/>
                <a:latin typeface="Comic Sans MS" panose="030F0702030302020204" pitchFamily="66" charset="0"/>
                <a:ea typeface="MS PGothic" panose="020B0600070205080204" pitchFamily="34" charset="-128"/>
                <a:cs typeface="+mn-cs"/>
              </a:rPr>
              <a:t>n is the index of refraction of the medium   n≥1 </a:t>
            </a:r>
          </a:p>
        </p:txBody>
      </p:sp>
      <p:graphicFrame>
        <p:nvGraphicFramePr>
          <p:cNvPr id="89095" name="Object 6"/>
          <p:cNvGraphicFramePr>
            <a:graphicFrameLocks noChangeAspect="1"/>
          </p:cNvGraphicFramePr>
          <p:nvPr/>
        </p:nvGraphicFramePr>
        <p:xfrm>
          <a:off x="3436938" y="3952875"/>
          <a:ext cx="787400" cy="566738"/>
        </p:xfrm>
        <a:graphic>
          <a:graphicData uri="http://schemas.openxmlformats.org/presentationml/2006/ole">
            <mc:AlternateContent xmlns:mc="http://schemas.openxmlformats.org/markup-compatibility/2006">
              <mc:Choice xmlns:v="urn:schemas-microsoft-com:vml" Requires="v">
                <p:oleObj spid="_x0000_s1043" name="Equation" r:id="rId6" imgW="511920" imgH="292320" progId="Equation.DSMT4">
                  <p:embed/>
                </p:oleObj>
              </mc:Choice>
              <mc:Fallback>
                <p:oleObj name="Equation" r:id="rId6" imgW="511920" imgH="292320" progId="Equation.DSMT4">
                  <p:embed/>
                  <p:pic>
                    <p:nvPicPr>
                      <p:cNvPr id="89095"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36938" y="3952875"/>
                        <a:ext cx="787400"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9096" name="Rectangle 7"/>
          <p:cNvSpPr>
            <a:spLocks noChangeArrowheads="1"/>
          </p:cNvSpPr>
          <p:nvPr/>
        </p:nvSpPr>
        <p:spPr bwMode="auto">
          <a:xfrm>
            <a:off x="6607175" y="3609975"/>
            <a:ext cx="563563" cy="1866900"/>
          </a:xfrm>
          <a:prstGeom prst="rect">
            <a:avLst/>
          </a:prstGeom>
          <a:solidFill>
            <a:schemeClr val="accent1"/>
          </a:solidFill>
          <a:ln w="9525">
            <a:solidFill>
              <a:schemeClr val="tx1"/>
            </a:solidFill>
            <a:miter lim="800000"/>
            <a:headEnd/>
            <a:tailEnd/>
          </a:ln>
        </p:spPr>
        <p:txBody>
          <a:bodyPr wrap="none" anchor="ctr"/>
          <a:lstStyle>
            <a:lvl1pPr defTabSz="6858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1pPr>
            <a:lvl2pPr marL="742950" indent="-285750" defTabSz="685800">
              <a:spcBef>
                <a:spcPct val="20000"/>
              </a:spcBef>
              <a:buFont typeface="Arial" panose="020B0604020202020204" pitchFamily="34" charset="0"/>
              <a:buChar char="–"/>
              <a:defRPr sz="2100">
                <a:solidFill>
                  <a:schemeClr val="tx1"/>
                </a:solidFill>
                <a:latin typeface="Calibri" panose="020F0502020204030204" pitchFamily="34" charset="0"/>
                <a:ea typeface="MS PGothic" panose="020B0600070205080204" pitchFamily="34" charset="-128"/>
              </a:defRPr>
            </a:lvl2pPr>
            <a:lvl3pPr marL="1143000" indent="-228600" defTabSz="685800">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defTabSz="685800">
              <a:spcBef>
                <a:spcPct val="20000"/>
              </a:spcBef>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4pPr>
            <a:lvl5pPr marL="2057400" indent="-228600" defTabSz="685800">
              <a:spcBef>
                <a:spcPct val="20000"/>
              </a:spcBef>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5pPr>
            <a:lvl6pPr marL="25146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6pPr>
            <a:lvl7pPr marL="29718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7pPr>
            <a:lvl8pPr marL="34290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8pPr>
            <a:lvl9pPr marL="38862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9pPr>
          </a:lstStyle>
          <a:p>
            <a:pPr marL="0" marR="0" lvl="0" indent="0" algn="l" defTabSz="6858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
        <p:nvSpPr>
          <p:cNvPr id="21513" name="Line 11"/>
          <p:cNvSpPr>
            <a:spLocks noChangeShapeType="1"/>
          </p:cNvSpPr>
          <p:nvPr/>
        </p:nvSpPr>
        <p:spPr bwMode="auto">
          <a:xfrm>
            <a:off x="5910263" y="4667250"/>
            <a:ext cx="403225" cy="0"/>
          </a:xfrm>
          <a:prstGeom prst="line">
            <a:avLst/>
          </a:prstGeom>
          <a:noFill/>
          <a:ln w="38100">
            <a:solidFill>
              <a:schemeClr val="tx1"/>
            </a:solidFill>
            <a:round/>
            <a:headEnd/>
            <a:tailEnd type="triangle" w="med" len="med"/>
          </a:ln>
          <a:extLst>
            <a:ext uri="{909E8E84-426E-40dd-AFC4-6F175D3DCCD1}"/>
          </a:extLst>
        </p:spPr>
        <p:txBody>
          <a:bodyPr wrap="none" anchor="ct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omic Sans MS" panose="030F0702030302020204" pitchFamily="66" charset="0"/>
              <a:ea typeface="MS PGothic" panose="020B0600070205080204" pitchFamily="34" charset="-128"/>
              <a:cs typeface="+mn-cs"/>
            </a:endParaRPr>
          </a:p>
        </p:txBody>
      </p:sp>
      <p:sp>
        <p:nvSpPr>
          <p:cNvPr id="89098" name="Text Box 12"/>
          <p:cNvSpPr txBox="1">
            <a:spLocks noChangeArrowheads="1"/>
          </p:cNvSpPr>
          <p:nvPr/>
        </p:nvSpPr>
        <p:spPr bwMode="auto">
          <a:xfrm>
            <a:off x="5916613" y="4683125"/>
            <a:ext cx="3032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58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1pPr>
            <a:lvl2pPr marL="742950" indent="-285750" defTabSz="685800">
              <a:spcBef>
                <a:spcPct val="20000"/>
              </a:spcBef>
              <a:buFont typeface="Arial" panose="020B0604020202020204" pitchFamily="34" charset="0"/>
              <a:buChar char="–"/>
              <a:defRPr sz="2100">
                <a:solidFill>
                  <a:schemeClr val="tx1"/>
                </a:solidFill>
                <a:latin typeface="Calibri" panose="020F0502020204030204" pitchFamily="34" charset="0"/>
                <a:ea typeface="MS PGothic" panose="020B0600070205080204" pitchFamily="34" charset="-128"/>
              </a:defRPr>
            </a:lvl2pPr>
            <a:lvl3pPr marL="1143000" indent="-228600" defTabSz="685800">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defTabSz="685800">
              <a:spcBef>
                <a:spcPct val="20000"/>
              </a:spcBef>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4pPr>
            <a:lvl5pPr marL="2057400" indent="-228600" defTabSz="685800">
              <a:spcBef>
                <a:spcPct val="20000"/>
              </a:spcBef>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5pPr>
            <a:lvl6pPr marL="25146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6pPr>
            <a:lvl7pPr marL="29718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7pPr>
            <a:lvl8pPr marL="34290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8pPr>
            <a:lvl9pPr marL="38862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9pPr>
          </a:lstStyle>
          <a:p>
            <a:pPr marL="0" marR="0" lvl="0" indent="0" algn="l" defTabSz="6858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rPr>
              <a:t>c</a:t>
            </a:r>
          </a:p>
        </p:txBody>
      </p:sp>
      <p:sp>
        <p:nvSpPr>
          <p:cNvPr id="21515" name="Freeform 13"/>
          <p:cNvSpPr>
            <a:spLocks/>
          </p:cNvSpPr>
          <p:nvPr/>
        </p:nvSpPr>
        <p:spPr bwMode="auto">
          <a:xfrm>
            <a:off x="7148513" y="4051300"/>
            <a:ext cx="1016000" cy="419100"/>
          </a:xfrm>
          <a:custGeom>
            <a:avLst/>
            <a:gdLst>
              <a:gd name="T0" fmla="*/ 0 w 1050"/>
              <a:gd name="T1" fmla="*/ 2147483647 h 351"/>
              <a:gd name="T2" fmla="*/ 2147483647 w 1050"/>
              <a:gd name="T3" fmla="*/ 2147483647 h 351"/>
              <a:gd name="T4" fmla="*/ 2147483647 w 1050"/>
              <a:gd name="T5" fmla="*/ 2147483647 h 351"/>
              <a:gd name="T6" fmla="*/ 2147483647 w 1050"/>
              <a:gd name="T7" fmla="*/ 2147483647 h 351"/>
              <a:gd name="T8" fmla="*/ 2147483647 w 1050"/>
              <a:gd name="T9" fmla="*/ 2147483647 h 351"/>
              <a:gd name="T10" fmla="*/ 2147483647 w 1050"/>
              <a:gd name="T11" fmla="*/ 2147483647 h 351"/>
              <a:gd name="T12" fmla="*/ 2147483647 w 1050"/>
              <a:gd name="T13" fmla="*/ 2147483647 h 351"/>
              <a:gd name="T14" fmla="*/ 2147483647 w 1050"/>
              <a:gd name="T15" fmla="*/ 2147483647 h 351"/>
              <a:gd name="T16" fmla="*/ 2147483647 w 1050"/>
              <a:gd name="T17" fmla="*/ 2147483647 h 3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50" h="351">
                <a:moveTo>
                  <a:pt x="0" y="271"/>
                </a:moveTo>
                <a:cubicBezTo>
                  <a:pt x="6" y="277"/>
                  <a:pt x="5" y="351"/>
                  <a:pt x="34" y="306"/>
                </a:cubicBezTo>
                <a:cubicBezTo>
                  <a:pt x="63" y="261"/>
                  <a:pt x="125" y="0"/>
                  <a:pt x="173" y="2"/>
                </a:cubicBezTo>
                <a:cubicBezTo>
                  <a:pt x="221" y="4"/>
                  <a:pt x="274" y="315"/>
                  <a:pt x="325" y="316"/>
                </a:cubicBezTo>
                <a:cubicBezTo>
                  <a:pt x="376" y="317"/>
                  <a:pt x="427" y="9"/>
                  <a:pt x="477" y="10"/>
                </a:cubicBezTo>
                <a:cubicBezTo>
                  <a:pt x="527" y="11"/>
                  <a:pt x="579" y="323"/>
                  <a:pt x="627" y="322"/>
                </a:cubicBezTo>
                <a:cubicBezTo>
                  <a:pt x="675" y="321"/>
                  <a:pt x="717" y="6"/>
                  <a:pt x="765" y="7"/>
                </a:cubicBezTo>
                <a:cubicBezTo>
                  <a:pt x="813" y="8"/>
                  <a:pt x="867" y="319"/>
                  <a:pt x="914" y="327"/>
                </a:cubicBezTo>
                <a:cubicBezTo>
                  <a:pt x="961" y="335"/>
                  <a:pt x="1022" y="112"/>
                  <a:pt x="1050" y="55"/>
                </a:cubicBezTo>
              </a:path>
            </a:pathLst>
          </a:custGeom>
          <a:noFill/>
          <a:ln w="38100" cmpd="sng">
            <a:solidFill>
              <a:srgbClr val="6223FF"/>
            </a:solidFill>
            <a:round/>
            <a:headEnd/>
            <a:tailEnd/>
          </a:ln>
          <a:extLst>
            <a:ext uri="{909E8E84-426E-40dd-AFC4-6F175D3DCCD1}"/>
          </a:extLst>
        </p:spPr>
        <p:txBody>
          <a:bodyPr wrap="none" anchor="ct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omic Sans MS" panose="030F0702030302020204" pitchFamily="66" charset="0"/>
              <a:ea typeface="MS PGothic" panose="020B0600070205080204" pitchFamily="34" charset="-128"/>
              <a:cs typeface="+mn-cs"/>
            </a:endParaRPr>
          </a:p>
        </p:txBody>
      </p:sp>
      <p:sp>
        <p:nvSpPr>
          <p:cNvPr id="21516" name="Freeform 14"/>
          <p:cNvSpPr>
            <a:spLocks/>
          </p:cNvSpPr>
          <p:nvPr/>
        </p:nvSpPr>
        <p:spPr bwMode="auto">
          <a:xfrm>
            <a:off x="6599238" y="4060825"/>
            <a:ext cx="560387" cy="395288"/>
          </a:xfrm>
          <a:custGeom>
            <a:avLst/>
            <a:gdLst>
              <a:gd name="T0" fmla="*/ 0 w 578"/>
              <a:gd name="T1" fmla="*/ 2147483647 h 331"/>
              <a:gd name="T2" fmla="*/ 2147483647 w 578"/>
              <a:gd name="T3" fmla="*/ 2147483647 h 331"/>
              <a:gd name="T4" fmla="*/ 2147483647 w 578"/>
              <a:gd name="T5" fmla="*/ 2147483647 h 331"/>
              <a:gd name="T6" fmla="*/ 2147483647 w 578"/>
              <a:gd name="T7" fmla="*/ 2147483647 h 331"/>
              <a:gd name="T8" fmla="*/ 2147483647 w 578"/>
              <a:gd name="T9" fmla="*/ 2147483647 h 331"/>
              <a:gd name="T10" fmla="*/ 2147483647 w 578"/>
              <a:gd name="T11" fmla="*/ 2147483647 h 331"/>
              <a:gd name="T12" fmla="*/ 2147483647 w 578"/>
              <a:gd name="T13" fmla="*/ 0 h 331"/>
              <a:gd name="T14" fmla="*/ 2147483647 w 578"/>
              <a:gd name="T15" fmla="*/ 2147483647 h 331"/>
              <a:gd name="T16" fmla="*/ 2147483647 w 578"/>
              <a:gd name="T17" fmla="*/ 2147483647 h 331"/>
              <a:gd name="T18" fmla="*/ 2147483647 w 578"/>
              <a:gd name="T19" fmla="*/ 2147483647 h 331"/>
              <a:gd name="T20" fmla="*/ 2147483647 w 578"/>
              <a:gd name="T21" fmla="*/ 2147483647 h 331"/>
              <a:gd name="T22" fmla="*/ 2147483647 w 578"/>
              <a:gd name="T23" fmla="*/ 2147483647 h 3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78" h="331">
                <a:moveTo>
                  <a:pt x="0" y="115"/>
                </a:moveTo>
                <a:cubicBezTo>
                  <a:pt x="7" y="148"/>
                  <a:pt x="25" y="331"/>
                  <a:pt x="42" y="312"/>
                </a:cubicBezTo>
                <a:cubicBezTo>
                  <a:pt x="59" y="293"/>
                  <a:pt x="85" y="4"/>
                  <a:pt x="104" y="3"/>
                </a:cubicBezTo>
                <a:cubicBezTo>
                  <a:pt x="123" y="2"/>
                  <a:pt x="137" y="307"/>
                  <a:pt x="154" y="307"/>
                </a:cubicBezTo>
                <a:cubicBezTo>
                  <a:pt x="171" y="307"/>
                  <a:pt x="186" y="3"/>
                  <a:pt x="205" y="3"/>
                </a:cubicBezTo>
                <a:cubicBezTo>
                  <a:pt x="224" y="3"/>
                  <a:pt x="252" y="310"/>
                  <a:pt x="269" y="309"/>
                </a:cubicBezTo>
                <a:cubicBezTo>
                  <a:pt x="286" y="308"/>
                  <a:pt x="291" y="0"/>
                  <a:pt x="309" y="0"/>
                </a:cubicBezTo>
                <a:cubicBezTo>
                  <a:pt x="327" y="0"/>
                  <a:pt x="358" y="312"/>
                  <a:pt x="376" y="312"/>
                </a:cubicBezTo>
                <a:cubicBezTo>
                  <a:pt x="394" y="312"/>
                  <a:pt x="400" y="3"/>
                  <a:pt x="416" y="3"/>
                </a:cubicBezTo>
                <a:cubicBezTo>
                  <a:pt x="432" y="3"/>
                  <a:pt x="456" y="312"/>
                  <a:pt x="474" y="312"/>
                </a:cubicBezTo>
                <a:cubicBezTo>
                  <a:pt x="492" y="312"/>
                  <a:pt x="505" y="2"/>
                  <a:pt x="522" y="3"/>
                </a:cubicBezTo>
                <a:cubicBezTo>
                  <a:pt x="539" y="4"/>
                  <a:pt x="566" y="252"/>
                  <a:pt x="578" y="317"/>
                </a:cubicBezTo>
              </a:path>
            </a:pathLst>
          </a:custGeom>
          <a:noFill/>
          <a:ln w="38100" cmpd="sng">
            <a:solidFill>
              <a:srgbClr val="6223FF"/>
            </a:solidFill>
            <a:round/>
            <a:headEnd/>
            <a:tailEnd/>
          </a:ln>
          <a:extLst>
            <a:ext uri="{909E8E84-426E-40dd-AFC4-6F175D3DCCD1}"/>
          </a:extLst>
        </p:spPr>
        <p:txBody>
          <a:bodyPr wrap="none" anchor="ct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omic Sans MS" panose="030F0702030302020204" pitchFamily="66" charset="0"/>
              <a:ea typeface="MS PGothic" panose="020B0600070205080204" pitchFamily="34" charset="-128"/>
              <a:cs typeface="+mn-cs"/>
            </a:endParaRPr>
          </a:p>
        </p:txBody>
      </p:sp>
      <p:sp>
        <p:nvSpPr>
          <p:cNvPr id="89101" name="Text Box 15"/>
          <p:cNvSpPr txBox="1">
            <a:spLocks noChangeArrowheads="1"/>
          </p:cNvSpPr>
          <p:nvPr/>
        </p:nvSpPr>
        <p:spPr bwMode="auto">
          <a:xfrm>
            <a:off x="6907213" y="5102225"/>
            <a:ext cx="304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58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1pPr>
            <a:lvl2pPr marL="742950" indent="-285750" defTabSz="685800">
              <a:spcBef>
                <a:spcPct val="20000"/>
              </a:spcBef>
              <a:buFont typeface="Arial" panose="020B0604020202020204" pitchFamily="34" charset="0"/>
              <a:buChar char="–"/>
              <a:defRPr sz="2100">
                <a:solidFill>
                  <a:schemeClr val="tx1"/>
                </a:solidFill>
                <a:latin typeface="Calibri" panose="020F0502020204030204" pitchFamily="34" charset="0"/>
                <a:ea typeface="MS PGothic" panose="020B0600070205080204" pitchFamily="34" charset="-128"/>
              </a:defRPr>
            </a:lvl2pPr>
            <a:lvl3pPr marL="1143000" indent="-228600" defTabSz="685800">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defTabSz="685800">
              <a:spcBef>
                <a:spcPct val="20000"/>
              </a:spcBef>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4pPr>
            <a:lvl5pPr marL="2057400" indent="-228600" defTabSz="685800">
              <a:spcBef>
                <a:spcPct val="20000"/>
              </a:spcBef>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5pPr>
            <a:lvl6pPr marL="25146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6pPr>
            <a:lvl7pPr marL="29718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7pPr>
            <a:lvl8pPr marL="34290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8pPr>
            <a:lvl9pPr marL="38862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9pPr>
          </a:lstStyle>
          <a:p>
            <a:pPr marL="0" marR="0" lvl="0" indent="0" algn="l" defTabSz="6858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1800" b="0" i="0" u="none" strike="noStrike" kern="1200" cap="none" spc="0" normalizeH="0" baseline="0" noProof="0">
                <a:ln>
                  <a:noFill/>
                </a:ln>
                <a:solidFill>
                  <a:srgbClr val="0504FF"/>
                </a:solidFill>
                <a:effectLst/>
                <a:uLnTx/>
                <a:uFillTx/>
                <a:latin typeface="Comic Sans MS" panose="030F0702030302020204" pitchFamily="66" charset="0"/>
                <a:ea typeface="MS PGothic" panose="020B0600070205080204" pitchFamily="34" charset="-128"/>
                <a:cs typeface="+mn-cs"/>
              </a:rPr>
              <a:t>n</a:t>
            </a:r>
          </a:p>
        </p:txBody>
      </p:sp>
      <p:sp>
        <p:nvSpPr>
          <p:cNvPr id="89102" name="Text Box 16"/>
          <p:cNvSpPr txBox="1">
            <a:spLocks noChangeArrowheads="1"/>
          </p:cNvSpPr>
          <p:nvPr/>
        </p:nvSpPr>
        <p:spPr bwMode="auto">
          <a:xfrm>
            <a:off x="6759575" y="4654550"/>
            <a:ext cx="2968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58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1pPr>
            <a:lvl2pPr marL="742950" indent="-285750" defTabSz="685800">
              <a:spcBef>
                <a:spcPct val="20000"/>
              </a:spcBef>
              <a:buFont typeface="Arial" panose="020B0604020202020204" pitchFamily="34" charset="0"/>
              <a:buChar char="–"/>
              <a:defRPr sz="2100">
                <a:solidFill>
                  <a:schemeClr val="tx1"/>
                </a:solidFill>
                <a:latin typeface="Calibri" panose="020F0502020204030204" pitchFamily="34" charset="0"/>
                <a:ea typeface="MS PGothic" panose="020B0600070205080204" pitchFamily="34" charset="-128"/>
              </a:defRPr>
            </a:lvl2pPr>
            <a:lvl3pPr marL="1143000" indent="-228600" defTabSz="685800">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defTabSz="685800">
              <a:spcBef>
                <a:spcPct val="20000"/>
              </a:spcBef>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4pPr>
            <a:lvl5pPr marL="2057400" indent="-228600" defTabSz="685800">
              <a:spcBef>
                <a:spcPct val="20000"/>
              </a:spcBef>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5pPr>
            <a:lvl6pPr marL="25146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6pPr>
            <a:lvl7pPr marL="29718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7pPr>
            <a:lvl8pPr marL="34290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8pPr>
            <a:lvl9pPr marL="38862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9pPr>
          </a:lstStyle>
          <a:p>
            <a:pPr marL="0" marR="0" lvl="0" indent="0" algn="l" defTabSz="6858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1800" b="0" i="0" u="none" strike="noStrike" kern="1200" cap="none" spc="0" normalizeH="0" baseline="0" noProof="0">
                <a:ln>
                  <a:noFill/>
                </a:ln>
                <a:solidFill>
                  <a:srgbClr val="077F0E"/>
                </a:solidFill>
                <a:effectLst/>
                <a:uLnTx/>
                <a:uFillTx/>
                <a:latin typeface="Comic Sans MS" panose="030F0702030302020204" pitchFamily="66" charset="0"/>
                <a:ea typeface="MS PGothic" panose="020B0600070205080204" pitchFamily="34" charset="-128"/>
                <a:cs typeface="+mn-cs"/>
              </a:rPr>
              <a:t>v</a:t>
            </a:r>
          </a:p>
        </p:txBody>
      </p:sp>
      <p:sp>
        <p:nvSpPr>
          <p:cNvPr id="21519" name="Line 17"/>
          <p:cNvSpPr>
            <a:spLocks noChangeShapeType="1"/>
          </p:cNvSpPr>
          <p:nvPr/>
        </p:nvSpPr>
        <p:spPr bwMode="auto">
          <a:xfrm>
            <a:off x="6692900" y="4619625"/>
            <a:ext cx="401638" cy="0"/>
          </a:xfrm>
          <a:prstGeom prst="line">
            <a:avLst/>
          </a:prstGeom>
          <a:noFill/>
          <a:ln w="38100">
            <a:solidFill>
              <a:srgbClr val="0600B2"/>
            </a:solidFill>
            <a:round/>
            <a:headEnd/>
            <a:tailEnd type="triangle" w="med" len="med"/>
          </a:ln>
          <a:extLst>
            <a:ext uri="{909E8E84-426E-40dd-AFC4-6F175D3DCCD1}"/>
          </a:extLst>
        </p:spPr>
        <p:txBody>
          <a:bodyPr wrap="none" anchor="ct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omic Sans MS" panose="030F0702030302020204" pitchFamily="66" charset="0"/>
              <a:ea typeface="MS PGothic" panose="020B0600070205080204" pitchFamily="34" charset="-128"/>
              <a:cs typeface="+mn-cs"/>
            </a:endParaRPr>
          </a:p>
        </p:txBody>
      </p:sp>
      <p:graphicFrame>
        <p:nvGraphicFramePr>
          <p:cNvPr id="89104" name="Object 18"/>
          <p:cNvGraphicFramePr>
            <a:graphicFrameLocks noChangeAspect="1"/>
          </p:cNvGraphicFramePr>
          <p:nvPr/>
        </p:nvGraphicFramePr>
        <p:xfrm>
          <a:off x="3316288" y="4568825"/>
          <a:ext cx="1920875" cy="1073150"/>
        </p:xfrm>
        <a:graphic>
          <a:graphicData uri="http://schemas.openxmlformats.org/presentationml/2006/ole">
            <mc:AlternateContent xmlns:mc="http://schemas.openxmlformats.org/markup-compatibility/2006">
              <mc:Choice xmlns:v="urn:schemas-microsoft-com:vml" Requires="v">
                <p:oleObj spid="_x0000_s1044" name="Equation" r:id="rId8" imgW="886680" imgH="511920" progId="Equation.DSMT4">
                  <p:embed/>
                </p:oleObj>
              </mc:Choice>
              <mc:Fallback>
                <p:oleObj name="Equation" r:id="rId8" imgW="886680" imgH="511920" progId="Equation.DSMT4">
                  <p:embed/>
                  <p:pic>
                    <p:nvPicPr>
                      <p:cNvPr id="89104" name="Object 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16288" y="4568825"/>
                        <a:ext cx="1920875"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9105" name="Text Box 19"/>
          <p:cNvSpPr txBox="1">
            <a:spLocks noChangeArrowheads="1"/>
          </p:cNvSpPr>
          <p:nvPr/>
        </p:nvSpPr>
        <p:spPr bwMode="auto">
          <a:xfrm>
            <a:off x="6759575" y="5756275"/>
            <a:ext cx="3683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58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1pPr>
            <a:lvl2pPr marL="742950" indent="-285750" defTabSz="685800">
              <a:spcBef>
                <a:spcPct val="20000"/>
              </a:spcBef>
              <a:buFont typeface="Arial" panose="020B0604020202020204" pitchFamily="34" charset="0"/>
              <a:buChar char="–"/>
              <a:defRPr sz="2100">
                <a:solidFill>
                  <a:schemeClr val="tx1"/>
                </a:solidFill>
                <a:latin typeface="Calibri" panose="020F0502020204030204" pitchFamily="34" charset="0"/>
                <a:ea typeface="MS PGothic" panose="020B0600070205080204" pitchFamily="34" charset="-128"/>
              </a:defRPr>
            </a:lvl2pPr>
            <a:lvl3pPr marL="1143000" indent="-228600" defTabSz="685800">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defTabSz="685800">
              <a:spcBef>
                <a:spcPct val="20000"/>
              </a:spcBef>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4pPr>
            <a:lvl5pPr marL="2057400" indent="-228600" defTabSz="685800">
              <a:spcBef>
                <a:spcPct val="20000"/>
              </a:spcBef>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5pPr>
            <a:lvl6pPr marL="25146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6pPr>
            <a:lvl7pPr marL="29718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7pPr>
            <a:lvl8pPr marL="34290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8pPr>
            <a:lvl9pPr marL="38862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9pPr>
          </a:lstStyle>
          <a:p>
            <a:pPr marL="0" marR="0" lvl="0" indent="0" algn="l" defTabSz="6858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2400" b="1" i="0" u="sng" strike="noStrike" kern="1200" cap="none" spc="0" normalizeH="0" baseline="0" noProof="0">
                <a:ln>
                  <a:noFill/>
                </a:ln>
                <a:solidFill>
                  <a:srgbClr val="FF2100"/>
                </a:solidFill>
                <a:effectLst/>
                <a:uLnTx/>
                <a:uFillTx/>
                <a:latin typeface="Comic Sans MS" panose="030F0702030302020204" pitchFamily="66" charset="0"/>
                <a:ea typeface="MS PGothic" panose="020B0600070205080204" pitchFamily="34" charset="-128"/>
                <a:cs typeface="+mn-cs"/>
              </a:rPr>
              <a:t>Frequency</a:t>
            </a:r>
            <a:r>
              <a:rPr kumimoji="0" lang="en-US" altLang="en-US" sz="2400" b="1" i="0" u="sng"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cs typeface="+mn-cs"/>
              </a:rPr>
              <a:t> is unchanged</a:t>
            </a:r>
          </a:p>
        </p:txBody>
      </p:sp>
      <p:sp>
        <p:nvSpPr>
          <p:cNvPr id="89106" name="Text Box 20"/>
          <p:cNvSpPr txBox="1">
            <a:spLocks noChangeArrowheads="1"/>
          </p:cNvSpPr>
          <p:nvPr/>
        </p:nvSpPr>
        <p:spPr bwMode="auto">
          <a:xfrm>
            <a:off x="5756275" y="3648075"/>
            <a:ext cx="3952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58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1pPr>
            <a:lvl2pPr marL="742950" indent="-285750" defTabSz="685800">
              <a:spcBef>
                <a:spcPct val="20000"/>
              </a:spcBef>
              <a:buFont typeface="Arial" panose="020B0604020202020204" pitchFamily="34" charset="0"/>
              <a:buChar char="–"/>
              <a:defRPr sz="2100">
                <a:solidFill>
                  <a:schemeClr val="tx1"/>
                </a:solidFill>
                <a:latin typeface="Calibri" panose="020F0502020204030204" pitchFamily="34" charset="0"/>
                <a:ea typeface="MS PGothic" panose="020B0600070205080204" pitchFamily="34" charset="-128"/>
              </a:defRPr>
            </a:lvl2pPr>
            <a:lvl3pPr marL="1143000" indent="-228600" defTabSz="685800">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defTabSz="685800">
              <a:spcBef>
                <a:spcPct val="20000"/>
              </a:spcBef>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4pPr>
            <a:lvl5pPr marL="2057400" indent="-228600" defTabSz="685800">
              <a:spcBef>
                <a:spcPct val="20000"/>
              </a:spcBef>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5pPr>
            <a:lvl6pPr marL="25146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6pPr>
            <a:lvl7pPr marL="29718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7pPr>
            <a:lvl8pPr marL="34290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8pPr>
            <a:lvl9pPr marL="38862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9pPr>
          </a:lstStyle>
          <a:p>
            <a:pPr marL="0" marR="0" lvl="0" indent="0" algn="l" defTabSz="6858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1800" b="1" i="0" u="none" strike="noStrike" kern="1200" cap="none" spc="0" normalizeH="0" baseline="0" noProof="0">
                <a:ln>
                  <a:noFill/>
                </a:ln>
                <a:solidFill>
                  <a:srgbClr val="6223FF"/>
                </a:solidFill>
                <a:effectLst/>
                <a:uLnTx/>
                <a:uFillTx/>
                <a:latin typeface="Symbol" panose="05050102010706020507" pitchFamily="18" charset="2"/>
                <a:ea typeface="MS PGothic" panose="020B0600070205080204" pitchFamily="34" charset="-128"/>
                <a:cs typeface="+mn-cs"/>
                <a:sym typeface="Symbol" panose="05050102010706020507" pitchFamily="18" charset="2"/>
              </a:rPr>
              <a:t>l</a:t>
            </a:r>
            <a:r>
              <a:rPr kumimoji="0" lang="en-US" altLang="en-US" sz="1800" b="1" i="0" u="none" strike="noStrike" kern="1200" cap="none" spc="0" normalizeH="0" baseline="-25000" noProof="0">
                <a:ln>
                  <a:noFill/>
                </a:ln>
                <a:solidFill>
                  <a:srgbClr val="6223FF"/>
                </a:solidFill>
                <a:effectLst/>
                <a:uLnTx/>
                <a:uFillTx/>
                <a:latin typeface="Symbol" panose="05050102010706020507" pitchFamily="18" charset="2"/>
                <a:ea typeface="MS PGothic" panose="020B0600070205080204" pitchFamily="34" charset="-128"/>
                <a:cs typeface="+mn-cs"/>
                <a:sym typeface="Symbol" panose="05050102010706020507" pitchFamily="18" charset="2"/>
              </a:rPr>
              <a:t>o</a:t>
            </a:r>
            <a:endParaRPr kumimoji="0" lang="en-US" altLang="en-US" sz="1800" b="1" i="0" u="none" strike="noStrike" kern="1200" cap="none" spc="0" normalizeH="0" baseline="0" noProof="0">
              <a:ln>
                <a:noFill/>
              </a:ln>
              <a:solidFill>
                <a:srgbClr val="6223FF"/>
              </a:solidFill>
              <a:effectLst/>
              <a:uLnTx/>
              <a:uFillTx/>
              <a:latin typeface="Symbol" panose="05050102010706020507" pitchFamily="18" charset="2"/>
              <a:ea typeface="MS PGothic" panose="020B0600070205080204" pitchFamily="34" charset="-128"/>
              <a:cs typeface="+mn-cs"/>
              <a:sym typeface="Symbol" panose="05050102010706020507" pitchFamily="18" charset="2"/>
            </a:endParaRPr>
          </a:p>
        </p:txBody>
      </p:sp>
      <p:sp>
        <p:nvSpPr>
          <p:cNvPr id="89107" name="Text Box 21"/>
          <p:cNvSpPr txBox="1">
            <a:spLocks noChangeArrowheads="1"/>
          </p:cNvSpPr>
          <p:nvPr/>
        </p:nvSpPr>
        <p:spPr bwMode="auto">
          <a:xfrm>
            <a:off x="6759575" y="3668713"/>
            <a:ext cx="311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58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1pPr>
            <a:lvl2pPr marL="742950" indent="-285750" defTabSz="685800">
              <a:spcBef>
                <a:spcPct val="20000"/>
              </a:spcBef>
              <a:buFont typeface="Arial" panose="020B0604020202020204" pitchFamily="34" charset="0"/>
              <a:buChar char="–"/>
              <a:defRPr sz="2100">
                <a:solidFill>
                  <a:schemeClr val="tx1"/>
                </a:solidFill>
                <a:latin typeface="Calibri" panose="020F0502020204030204" pitchFamily="34" charset="0"/>
                <a:ea typeface="MS PGothic" panose="020B0600070205080204" pitchFamily="34" charset="-128"/>
              </a:defRPr>
            </a:lvl2pPr>
            <a:lvl3pPr marL="1143000" indent="-228600" defTabSz="685800">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defTabSz="685800">
              <a:spcBef>
                <a:spcPct val="20000"/>
              </a:spcBef>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4pPr>
            <a:lvl5pPr marL="2057400" indent="-228600" defTabSz="685800">
              <a:spcBef>
                <a:spcPct val="20000"/>
              </a:spcBef>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5pPr>
            <a:lvl6pPr marL="25146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6pPr>
            <a:lvl7pPr marL="29718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7pPr>
            <a:lvl8pPr marL="34290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8pPr>
            <a:lvl9pPr marL="38862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9pPr>
          </a:lstStyle>
          <a:p>
            <a:pPr marL="0" marR="0" lvl="0" indent="0" algn="l" defTabSz="6858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1800" b="0" i="0" u="none" strike="noStrike" kern="1200" cap="none" spc="0" normalizeH="0" baseline="0" noProof="0">
                <a:ln>
                  <a:noFill/>
                </a:ln>
                <a:solidFill>
                  <a:srgbClr val="6223FF"/>
                </a:solidFill>
                <a:effectLst/>
                <a:uLnTx/>
                <a:uFillTx/>
                <a:latin typeface="Symbol" panose="05050102010706020507" pitchFamily="18" charset="2"/>
                <a:ea typeface="MS PGothic" panose="020B0600070205080204" pitchFamily="34" charset="-128"/>
                <a:cs typeface="+mn-cs"/>
                <a:sym typeface="Symbol" panose="05050102010706020507" pitchFamily="18" charset="2"/>
              </a:rPr>
              <a:t>l</a:t>
            </a:r>
          </a:p>
        </p:txBody>
      </p:sp>
      <p:sp>
        <p:nvSpPr>
          <p:cNvPr id="89108" name="Text Box 22"/>
          <p:cNvSpPr txBox="1">
            <a:spLocks noChangeArrowheads="1"/>
          </p:cNvSpPr>
          <p:nvPr/>
        </p:nvSpPr>
        <p:spPr bwMode="auto">
          <a:xfrm>
            <a:off x="7913688" y="3763963"/>
            <a:ext cx="3952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58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1pPr>
            <a:lvl2pPr marL="742950" indent="-285750" defTabSz="685800">
              <a:spcBef>
                <a:spcPct val="20000"/>
              </a:spcBef>
              <a:buFont typeface="Arial" panose="020B0604020202020204" pitchFamily="34" charset="0"/>
              <a:buChar char="–"/>
              <a:defRPr sz="2100">
                <a:solidFill>
                  <a:schemeClr val="tx1"/>
                </a:solidFill>
                <a:latin typeface="Calibri" panose="020F0502020204030204" pitchFamily="34" charset="0"/>
                <a:ea typeface="MS PGothic" panose="020B0600070205080204" pitchFamily="34" charset="-128"/>
              </a:defRPr>
            </a:lvl2pPr>
            <a:lvl3pPr marL="1143000" indent="-228600" defTabSz="685800">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defTabSz="685800">
              <a:spcBef>
                <a:spcPct val="20000"/>
              </a:spcBef>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4pPr>
            <a:lvl5pPr marL="2057400" indent="-228600" defTabSz="685800">
              <a:spcBef>
                <a:spcPct val="20000"/>
              </a:spcBef>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5pPr>
            <a:lvl6pPr marL="25146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6pPr>
            <a:lvl7pPr marL="29718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7pPr>
            <a:lvl8pPr marL="34290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8pPr>
            <a:lvl9pPr marL="38862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9pPr>
          </a:lstStyle>
          <a:p>
            <a:pPr marL="0" marR="0" lvl="0" indent="0" algn="l" defTabSz="6858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1800" b="1" i="0" u="none" strike="noStrike" kern="1200" cap="none" spc="0" normalizeH="0" baseline="0" noProof="0">
                <a:ln>
                  <a:noFill/>
                </a:ln>
                <a:solidFill>
                  <a:srgbClr val="6223FF"/>
                </a:solidFill>
                <a:effectLst/>
                <a:uLnTx/>
                <a:uFillTx/>
                <a:latin typeface="Symbol" panose="05050102010706020507" pitchFamily="18" charset="2"/>
                <a:ea typeface="MS PGothic" panose="020B0600070205080204" pitchFamily="34" charset="-128"/>
                <a:cs typeface="+mn-cs"/>
                <a:sym typeface="Symbol" panose="05050102010706020507" pitchFamily="18" charset="2"/>
              </a:rPr>
              <a:t>l</a:t>
            </a:r>
            <a:r>
              <a:rPr kumimoji="0" lang="en-US" altLang="en-US" sz="1800" b="1" i="0" u="none" strike="noStrike" kern="1200" cap="none" spc="0" normalizeH="0" baseline="-25000" noProof="0">
                <a:ln>
                  <a:noFill/>
                </a:ln>
                <a:solidFill>
                  <a:srgbClr val="6223FF"/>
                </a:solidFill>
                <a:effectLst/>
                <a:uLnTx/>
                <a:uFillTx/>
                <a:latin typeface="Symbol" panose="05050102010706020507" pitchFamily="18" charset="2"/>
                <a:ea typeface="MS PGothic" panose="020B0600070205080204" pitchFamily="34" charset="-128"/>
                <a:cs typeface="+mn-cs"/>
                <a:sym typeface="Symbol" panose="05050102010706020507" pitchFamily="18" charset="2"/>
              </a:rPr>
              <a:t>o</a:t>
            </a:r>
            <a:endParaRPr kumimoji="0" lang="en-US" altLang="en-US" sz="1800" b="1" i="0" u="none" strike="noStrike" kern="1200" cap="none" spc="0" normalizeH="0" baseline="0" noProof="0">
              <a:ln>
                <a:noFill/>
              </a:ln>
              <a:solidFill>
                <a:srgbClr val="6223FF"/>
              </a:solidFill>
              <a:effectLst/>
              <a:uLnTx/>
              <a:uFillTx/>
              <a:latin typeface="Symbol" panose="05050102010706020507" pitchFamily="18" charset="2"/>
              <a:ea typeface="MS PGothic" panose="020B0600070205080204" pitchFamily="34" charset="-128"/>
              <a:cs typeface="+mn-cs"/>
              <a:sym typeface="Symbol" panose="05050102010706020507" pitchFamily="18" charset="2"/>
            </a:endParaRPr>
          </a:p>
        </p:txBody>
      </p:sp>
      <p:graphicFrame>
        <p:nvGraphicFramePr>
          <p:cNvPr id="89109" name="Object 23"/>
          <p:cNvGraphicFramePr>
            <a:graphicFrameLocks noChangeAspect="1"/>
          </p:cNvGraphicFramePr>
          <p:nvPr/>
        </p:nvGraphicFramePr>
        <p:xfrm>
          <a:off x="4387850" y="4089400"/>
          <a:ext cx="922338" cy="354013"/>
        </p:xfrm>
        <a:graphic>
          <a:graphicData uri="http://schemas.openxmlformats.org/presentationml/2006/ole">
            <mc:AlternateContent xmlns:mc="http://schemas.openxmlformats.org/markup-compatibility/2006">
              <mc:Choice xmlns:v="urn:schemas-microsoft-com:vml" Requires="v">
                <p:oleObj spid="_x0000_s1045" name="Equation" r:id="rId10" imgW="447840" imgH="182520" progId="Equation.DSMT4">
                  <p:embed/>
                </p:oleObj>
              </mc:Choice>
              <mc:Fallback>
                <p:oleObj name="Equation" r:id="rId10" imgW="447840" imgH="182520" progId="Equation.DSMT4">
                  <p:embed/>
                  <p:pic>
                    <p:nvPicPr>
                      <p:cNvPr id="89109" name="Object 2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87850" y="4089400"/>
                        <a:ext cx="922338"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293516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7" descr="Figure_32_13"/>
          <p:cNvPicPr>
            <a:picLocks noChangeAspect="1" noChangeArrowheads="1"/>
          </p:cNvPicPr>
          <p:nvPr/>
        </p:nvPicPr>
        <p:blipFill>
          <a:blip r:embed="rId3">
            <a:extLst>
              <a:ext uri="{28A0092B-C50C-407E-A947-70E740481C1C}">
                <a14:useLocalDpi xmlns:a14="http://schemas.microsoft.com/office/drawing/2010/main" val="0"/>
              </a:ext>
            </a:extLst>
          </a:blip>
          <a:srcRect b="2687"/>
          <a:stretch>
            <a:fillRect/>
          </a:stretch>
        </p:blipFill>
        <p:spPr bwMode="auto">
          <a:xfrm>
            <a:off x="7859713" y="2005013"/>
            <a:ext cx="3270250" cy="348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03" name="Text Box 3"/>
          <p:cNvSpPr txBox="1">
            <a:spLocks noChangeArrowheads="1"/>
          </p:cNvSpPr>
          <p:nvPr/>
        </p:nvSpPr>
        <p:spPr bwMode="auto">
          <a:xfrm>
            <a:off x="539750" y="2179638"/>
            <a:ext cx="588327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1pPr>
            <a:lvl2pPr marL="742950" indent="-285750" defTabSz="685800">
              <a:spcBef>
                <a:spcPct val="20000"/>
              </a:spcBef>
              <a:buFont typeface="Arial" panose="020B0604020202020204" pitchFamily="34" charset="0"/>
              <a:buChar char="–"/>
              <a:defRPr sz="2100">
                <a:solidFill>
                  <a:schemeClr val="tx1"/>
                </a:solidFill>
                <a:latin typeface="Calibri" panose="020F0502020204030204" pitchFamily="34" charset="0"/>
                <a:ea typeface="MS PGothic" panose="020B0600070205080204" pitchFamily="34" charset="-128"/>
              </a:defRPr>
            </a:lvl2pPr>
            <a:lvl3pPr marL="1143000" indent="-228600" defTabSz="685800">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defTabSz="685800">
              <a:spcBef>
                <a:spcPct val="20000"/>
              </a:spcBef>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4pPr>
            <a:lvl5pPr marL="2057400" indent="-228600" defTabSz="685800">
              <a:spcBef>
                <a:spcPct val="20000"/>
              </a:spcBef>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5pPr>
            <a:lvl6pPr marL="25146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6pPr>
            <a:lvl7pPr marL="29718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7pPr>
            <a:lvl8pPr marL="34290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8pPr>
            <a:lvl9pPr marL="38862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 typeface="Arial" panose="020B0604020202020204" pitchFamily="34" charset="0"/>
              <a:buNone/>
              <a:tabLst/>
              <a:defRPr/>
            </a:pPr>
            <a: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Osaka"/>
                <a:cs typeface="Osaka"/>
              </a:rPr>
              <a:t>Parallel rays striking a spherical mirror </a:t>
            </a:r>
            <a:r>
              <a:rPr kumimoji="0" lang="en-US" altLang="en-US" sz="2400" b="1" i="0" u="sng" strike="noStrike" kern="1200" cap="none" spc="0" normalizeH="0" baseline="0" noProof="0" dirty="0">
                <a:ln>
                  <a:noFill/>
                </a:ln>
                <a:solidFill>
                  <a:srgbClr val="333399"/>
                </a:solidFill>
                <a:effectLst/>
                <a:uLnTx/>
                <a:uFillTx/>
                <a:latin typeface="Comic Sans MS" panose="030F0702030302020204" pitchFamily="66" charset="0"/>
                <a:ea typeface="Osaka"/>
                <a:cs typeface="Osaka"/>
              </a:rPr>
              <a:t>do not all converge at exactly the same place </a:t>
            </a:r>
            <a: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Osaka"/>
                <a:cs typeface="Osaka"/>
              </a:rPr>
              <a:t>if the curvature of the mirror is large; </a:t>
            </a:r>
            <a:r>
              <a:rPr kumimoji="0" lang="en-US" altLang="en-US" sz="2400" b="1" i="0" u="sng" strike="noStrike" kern="1200" cap="none" spc="0" normalizeH="0" baseline="0" noProof="0" dirty="0">
                <a:ln>
                  <a:noFill/>
                </a:ln>
                <a:solidFill>
                  <a:srgbClr val="9BBB59">
                    <a:lumMod val="50000"/>
                  </a:srgbClr>
                </a:solidFill>
                <a:effectLst/>
                <a:uLnTx/>
                <a:uFillTx/>
                <a:latin typeface="Comic Sans MS" panose="030F0702030302020204" pitchFamily="66" charset="0"/>
                <a:ea typeface="Osaka"/>
                <a:cs typeface="Osaka"/>
              </a:rPr>
              <a:t>this is called spherical aberration.</a:t>
            </a:r>
          </a:p>
        </p:txBody>
      </p:sp>
      <p:sp>
        <p:nvSpPr>
          <p:cNvPr id="101380" name="Rectangle 5"/>
          <p:cNvSpPr>
            <a:spLocks noGrp="1" noChangeArrowheads="1"/>
          </p:cNvSpPr>
          <p:nvPr>
            <p:ph type="title"/>
          </p:nvPr>
        </p:nvSpPr>
        <p:spPr>
          <a:xfrm>
            <a:off x="2808288" y="314325"/>
            <a:ext cx="6686550" cy="857250"/>
          </a:xfrm>
        </p:spPr>
        <p:txBody>
          <a:bodyPr rtlCol="0">
            <a:normAutofit fontScale="90000"/>
          </a:bodyPr>
          <a:lstStyle/>
          <a:p>
            <a:pPr eaLnBrk="1" fontAlgn="auto" hangingPunct="1">
              <a:spcAft>
                <a:spcPts val="0"/>
              </a:spcAft>
              <a:defRPr/>
            </a:pPr>
            <a:r>
              <a:rPr lang="en-US" altLang="en-US" dirty="0">
                <a:solidFill>
                  <a:schemeClr val="tx2">
                    <a:lumMod val="75000"/>
                  </a:schemeClr>
                </a:solidFill>
                <a:latin typeface="Comic Sans MS" panose="030F0702030302020204" pitchFamily="66" charset="0"/>
                <a:ea typeface="+mj-ea"/>
              </a:rPr>
              <a:t>32-3 Formation of Images by Spherical Mirrors</a:t>
            </a:r>
          </a:p>
        </p:txBody>
      </p:sp>
      <p:sp>
        <p:nvSpPr>
          <p:cNvPr id="2" name="TextBox 1"/>
          <p:cNvSpPr txBox="1"/>
          <p:nvPr/>
        </p:nvSpPr>
        <p:spPr>
          <a:xfrm>
            <a:off x="540026" y="4403035"/>
            <a:ext cx="555597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F497D"/>
                </a:solidFill>
                <a:effectLst/>
                <a:uLnTx/>
                <a:uFillTx/>
                <a:latin typeface="Comic Sans MS" panose="030F0702030302020204" pitchFamily="66" charset="0"/>
                <a:ea typeface="+mn-ea"/>
                <a:cs typeface="+mn-cs"/>
              </a:rPr>
              <a:t>Parallel rays striking a concave spherical mirror do not intersect (or focus) at precisely a single point. </a:t>
            </a:r>
          </a:p>
        </p:txBody>
      </p:sp>
    </p:spTree>
    <p:extLst>
      <p:ext uri="{BB962C8B-B14F-4D97-AF65-F5344CB8AC3E}">
        <p14:creationId xmlns:p14="http://schemas.microsoft.com/office/powerpoint/2010/main" val="5005914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7" descr="Figure_32_14"/>
          <p:cNvPicPr>
            <a:picLocks noChangeAspect="1" noChangeArrowheads="1"/>
          </p:cNvPicPr>
          <p:nvPr/>
        </p:nvPicPr>
        <p:blipFill>
          <a:blip r:embed="rId3" cstate="print">
            <a:extLst>
              <a:ext uri="{28A0092B-C50C-407E-A947-70E740481C1C}">
                <a14:useLocalDpi xmlns:a14="http://schemas.microsoft.com/office/drawing/2010/main" val="0"/>
              </a:ext>
            </a:extLst>
          </a:blip>
          <a:srcRect b="4048"/>
          <a:stretch>
            <a:fillRect/>
          </a:stretch>
        </p:blipFill>
        <p:spPr bwMode="auto">
          <a:xfrm>
            <a:off x="3962400" y="3049588"/>
            <a:ext cx="4456113"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3" name="Text Box 3"/>
          <p:cNvSpPr txBox="1">
            <a:spLocks noChangeArrowheads="1"/>
          </p:cNvSpPr>
          <p:nvPr/>
        </p:nvSpPr>
        <p:spPr bwMode="auto">
          <a:xfrm>
            <a:off x="1354975" y="1970088"/>
            <a:ext cx="944325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1pPr>
            <a:lvl2pPr marL="742950" indent="-285750" defTabSz="685800">
              <a:spcBef>
                <a:spcPct val="20000"/>
              </a:spcBef>
              <a:buFont typeface="Arial" panose="020B0604020202020204" pitchFamily="34" charset="0"/>
              <a:buChar char="–"/>
              <a:defRPr sz="2100">
                <a:solidFill>
                  <a:schemeClr val="tx1"/>
                </a:solidFill>
                <a:latin typeface="Calibri" panose="020F0502020204030204" pitchFamily="34" charset="0"/>
                <a:ea typeface="MS PGothic" panose="020B0600070205080204" pitchFamily="34" charset="-128"/>
              </a:defRPr>
            </a:lvl2pPr>
            <a:lvl3pPr marL="1143000" indent="-228600" defTabSz="685800">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defTabSz="685800">
              <a:spcBef>
                <a:spcPct val="20000"/>
              </a:spcBef>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4pPr>
            <a:lvl5pPr marL="2057400" indent="-228600" defTabSz="685800">
              <a:spcBef>
                <a:spcPct val="20000"/>
              </a:spcBef>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5pPr>
            <a:lvl6pPr marL="25146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6pPr>
            <a:lvl7pPr marL="29718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7pPr>
            <a:lvl8pPr marL="34290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8pPr>
            <a:lvl9pPr marL="38862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 typeface="Arial" panose="020B0604020202020204" pitchFamily="34" charset="0"/>
              <a:buNone/>
              <a:tabLst/>
              <a:defRPr/>
            </a:pPr>
            <a:r>
              <a:rPr kumimoji="0" lang="en-US" altLang="en-US" sz="2100" b="1" i="0" u="none" strike="noStrike" kern="1200" cap="none" spc="0" normalizeH="0" baseline="0" noProof="0" dirty="0">
                <a:ln>
                  <a:noFill/>
                </a:ln>
                <a:solidFill>
                  <a:srgbClr val="333399"/>
                </a:solidFill>
                <a:effectLst/>
                <a:uLnTx/>
                <a:uFillTx/>
                <a:latin typeface="Comic Sans MS" panose="030F0702030302020204" pitchFamily="66" charset="0"/>
                <a:ea typeface="Osaka"/>
                <a:cs typeface="Osaka"/>
              </a:rPr>
              <a:t>If the curvature is small, the focus is much more precise; the focal point is where the rays converge.</a:t>
            </a:r>
          </a:p>
        </p:txBody>
      </p:sp>
      <p:sp>
        <p:nvSpPr>
          <p:cNvPr id="103428" name="Rectangle 5"/>
          <p:cNvSpPr>
            <a:spLocks noGrp="1" noChangeArrowheads="1"/>
          </p:cNvSpPr>
          <p:nvPr>
            <p:ph type="title"/>
          </p:nvPr>
        </p:nvSpPr>
        <p:spPr>
          <a:xfrm>
            <a:off x="2676525" y="276225"/>
            <a:ext cx="6686550" cy="857250"/>
          </a:xfrm>
        </p:spPr>
        <p:txBody>
          <a:bodyPr rtlCol="0">
            <a:normAutofit fontScale="90000"/>
          </a:bodyPr>
          <a:lstStyle/>
          <a:p>
            <a:pPr eaLnBrk="1" fontAlgn="auto" hangingPunct="1">
              <a:spcAft>
                <a:spcPts val="0"/>
              </a:spcAft>
              <a:defRPr/>
            </a:pPr>
            <a:r>
              <a:rPr lang="en-US" altLang="en-US" dirty="0">
                <a:solidFill>
                  <a:schemeClr val="tx2">
                    <a:lumMod val="75000"/>
                  </a:schemeClr>
                </a:solidFill>
                <a:latin typeface="Comic Sans MS" panose="030F0702030302020204" pitchFamily="66" charset="0"/>
                <a:ea typeface="+mj-ea"/>
              </a:rPr>
              <a:t>32-3 Formation of Images by Spherical Mirrors</a:t>
            </a:r>
          </a:p>
        </p:txBody>
      </p:sp>
      <p:sp>
        <p:nvSpPr>
          <p:cNvPr id="35845" name="TextBox 1"/>
          <p:cNvSpPr txBox="1">
            <a:spLocks noChangeArrowheads="1"/>
          </p:cNvSpPr>
          <p:nvPr/>
        </p:nvSpPr>
        <p:spPr bwMode="auto">
          <a:xfrm>
            <a:off x="6561138" y="4306888"/>
            <a:ext cx="1146175" cy="301625"/>
          </a:xfrm>
          <a:prstGeom prst="rect">
            <a:avLst/>
          </a:prstGeom>
          <a:noFill/>
          <a:ln>
            <a:noFill/>
          </a:ln>
          <a:extLst>
            <a:ext uri="{909E8E84-426E-40dd-AFC4-6F175D3DCCD1}"/>
            <a:ext uri="{91240B29-F687-4f45-9708-019B960494DF}"/>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6858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1350" b="0" i="0" u="none" strike="noStrike" kern="1200" cap="none" spc="0" normalizeH="0" baseline="0" noProof="0" dirty="0">
                <a:ln>
                  <a:noFill/>
                </a:ln>
                <a:solidFill>
                  <a:srgbClr val="262673"/>
                </a:solidFill>
                <a:effectLst/>
                <a:uLnTx/>
                <a:uFillTx/>
                <a:latin typeface="Comic Sans MS" panose="030F0702030302020204" pitchFamily="66" charset="0"/>
                <a:ea typeface="Osaka" pitchFamily="-84" charset="-128"/>
                <a:cs typeface="+mn-cs"/>
              </a:rPr>
              <a:t>:</a:t>
            </a:r>
            <a:r>
              <a:rPr kumimoji="0" lang="en-US" altLang="en-US" sz="1350" b="1" i="0" u="none" strike="noStrike" kern="1200" cap="none" spc="0" normalizeH="0" baseline="0" noProof="0" dirty="0">
                <a:ln>
                  <a:noFill/>
                </a:ln>
                <a:solidFill>
                  <a:srgbClr val="FF0000"/>
                </a:solidFill>
                <a:effectLst/>
                <a:uLnTx/>
                <a:uFillTx/>
                <a:latin typeface="Comic Sans MS" panose="030F0702030302020204" pitchFamily="66" charset="0"/>
                <a:ea typeface="Osaka" pitchFamily="-84" charset="-128"/>
                <a:cs typeface="+mn-cs"/>
              </a:rPr>
              <a:t>Focal point</a:t>
            </a:r>
          </a:p>
        </p:txBody>
      </p:sp>
      <p:sp>
        <p:nvSpPr>
          <p:cNvPr id="35846" name="TextBox 2"/>
          <p:cNvSpPr txBox="1">
            <a:spLocks noChangeArrowheads="1"/>
          </p:cNvSpPr>
          <p:nvPr/>
        </p:nvSpPr>
        <p:spPr bwMode="auto">
          <a:xfrm>
            <a:off x="7435850" y="5106988"/>
            <a:ext cx="1249363" cy="300037"/>
          </a:xfrm>
          <a:prstGeom prst="rect">
            <a:avLst/>
          </a:prstGeom>
          <a:noFill/>
          <a:ln>
            <a:noFill/>
          </a:ln>
          <a:extLst>
            <a:ext uri="{909E8E84-426E-40dd-AFC4-6F175D3DCCD1}"/>
            <a:ext uri="{91240B29-F687-4f45-9708-019B960494DF}"/>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6858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1350" b="0" i="0" u="none" strike="noStrike" kern="1200" cap="none" spc="0" normalizeH="0" baseline="0" noProof="0" dirty="0">
                <a:ln>
                  <a:noFill/>
                </a:ln>
                <a:solidFill>
                  <a:srgbClr val="FF0000"/>
                </a:solidFill>
                <a:effectLst/>
                <a:uLnTx/>
                <a:uFillTx/>
                <a:latin typeface="Comic Sans MS" panose="030F0702030302020204" pitchFamily="66" charset="0"/>
                <a:ea typeface="Osaka" pitchFamily="-84" charset="-128"/>
                <a:cs typeface="+mn-cs"/>
              </a:rPr>
              <a:t>:</a:t>
            </a:r>
            <a:r>
              <a:rPr kumimoji="0" lang="en-US" altLang="en-US" sz="1350" b="1" i="0" u="none" strike="noStrike" kern="1200" cap="none" spc="0" normalizeH="0" baseline="0" noProof="0" dirty="0">
                <a:ln>
                  <a:noFill/>
                </a:ln>
                <a:solidFill>
                  <a:srgbClr val="FF0000"/>
                </a:solidFill>
                <a:effectLst/>
                <a:uLnTx/>
                <a:uFillTx/>
                <a:latin typeface="Comic Sans MS" panose="030F0702030302020204" pitchFamily="66" charset="0"/>
                <a:ea typeface="Osaka" pitchFamily="-84" charset="-128"/>
                <a:cs typeface="+mn-cs"/>
              </a:rPr>
              <a:t>Focal length</a:t>
            </a:r>
          </a:p>
        </p:txBody>
      </p:sp>
      <p:sp>
        <p:nvSpPr>
          <p:cNvPr id="35847" name="TextBox 3"/>
          <p:cNvSpPr txBox="1">
            <a:spLocks noChangeArrowheads="1"/>
          </p:cNvSpPr>
          <p:nvPr/>
        </p:nvSpPr>
        <p:spPr bwMode="auto">
          <a:xfrm>
            <a:off x="3416300" y="3922713"/>
            <a:ext cx="1939925" cy="300037"/>
          </a:xfrm>
          <a:prstGeom prst="rect">
            <a:avLst/>
          </a:prstGeom>
          <a:noFill/>
          <a:ln>
            <a:noFill/>
          </a:ln>
          <a:extLst>
            <a:ext uri="{909E8E84-426E-40dd-AFC4-6F175D3DCCD1}"/>
            <a:ext uri="{91240B29-F687-4f45-9708-019B960494DF}"/>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6858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1350" b="1" i="0" u="none" strike="noStrike" kern="1200" cap="none" spc="0" normalizeH="0" baseline="0" noProof="0" dirty="0">
                <a:ln>
                  <a:noFill/>
                </a:ln>
                <a:solidFill>
                  <a:srgbClr val="FF0000"/>
                </a:solidFill>
                <a:effectLst/>
                <a:uLnTx/>
                <a:uFillTx/>
                <a:latin typeface="Comic Sans MS" panose="030F0702030302020204" pitchFamily="66" charset="0"/>
                <a:ea typeface="Osaka" pitchFamily="-84" charset="-128"/>
                <a:cs typeface="+mn-cs"/>
              </a:rPr>
              <a:t>Center of curvature:</a:t>
            </a:r>
          </a:p>
        </p:txBody>
      </p:sp>
      <p:cxnSp>
        <p:nvCxnSpPr>
          <p:cNvPr id="3" name="Straight Arrow Connector 2"/>
          <p:cNvCxnSpPr/>
          <p:nvPr/>
        </p:nvCxnSpPr>
        <p:spPr>
          <a:xfrm flipH="1">
            <a:off x="4594225" y="4259263"/>
            <a:ext cx="811213" cy="106521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12649" name="TextBox 1"/>
          <p:cNvSpPr txBox="1">
            <a:spLocks noChangeArrowheads="1"/>
          </p:cNvSpPr>
          <p:nvPr/>
        </p:nvSpPr>
        <p:spPr bwMode="auto">
          <a:xfrm>
            <a:off x="6754813" y="5407025"/>
            <a:ext cx="19034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cs typeface="+mn-cs"/>
              </a:rPr>
              <a:t>Radius of curvature</a:t>
            </a:r>
          </a:p>
        </p:txBody>
      </p:sp>
      <p:sp>
        <p:nvSpPr>
          <p:cNvPr id="112650" name="TextBox 3"/>
          <p:cNvSpPr txBox="1">
            <a:spLocks noChangeArrowheads="1"/>
          </p:cNvSpPr>
          <p:nvPr/>
        </p:nvSpPr>
        <p:spPr bwMode="auto">
          <a:xfrm>
            <a:off x="8964613" y="4084638"/>
            <a:ext cx="1127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cs typeface="+mn-cs"/>
              </a:rPr>
              <a:t>f=r/2</a:t>
            </a:r>
          </a:p>
        </p:txBody>
      </p:sp>
      <p:sp>
        <p:nvSpPr>
          <p:cNvPr id="2" name="TextBox 1">
            <a:extLst>
              <a:ext uri="{FF2B5EF4-FFF2-40B4-BE49-F238E27FC236}">
                <a16:creationId xmlns:a16="http://schemas.microsoft.com/office/drawing/2014/main" id="{598AD1A9-ACCF-44BA-91E5-43E0222820A9}"/>
              </a:ext>
            </a:extLst>
          </p:cNvPr>
          <p:cNvSpPr txBox="1"/>
          <p:nvPr/>
        </p:nvSpPr>
        <p:spPr>
          <a:xfrm>
            <a:off x="1468827" y="6015037"/>
            <a:ext cx="944325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F497D"/>
                </a:solidFill>
                <a:effectLst/>
                <a:uLnTx/>
                <a:uFillTx/>
                <a:latin typeface="Comic Sans MS" panose="030F0702030302020204" pitchFamily="66" charset="0"/>
                <a:ea typeface="+mn-ea"/>
                <a:cs typeface="+mn-cs"/>
              </a:rPr>
              <a:t>The radius of curvature needs to be small for a sharp and focused image at one point</a:t>
            </a:r>
          </a:p>
        </p:txBody>
      </p:sp>
    </p:spTree>
    <p:extLst>
      <p:ext uri="{BB962C8B-B14F-4D97-AF65-F5344CB8AC3E}">
        <p14:creationId xmlns:p14="http://schemas.microsoft.com/office/powerpoint/2010/main" val="2103554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2765425" y="358775"/>
            <a:ext cx="6686550" cy="857250"/>
          </a:xfrm>
        </p:spPr>
        <p:txBody>
          <a:bodyPr rtlCol="0">
            <a:normAutofit/>
          </a:bodyPr>
          <a:lstStyle/>
          <a:p>
            <a:pPr eaLnBrk="1" fontAlgn="auto" hangingPunct="1">
              <a:spcAft>
                <a:spcPts val="0"/>
              </a:spcAft>
              <a:defRPr/>
            </a:pPr>
            <a:r>
              <a:rPr lang="en-US" dirty="0">
                <a:solidFill>
                  <a:schemeClr val="tx2">
                    <a:lumMod val="75000"/>
                  </a:schemeClr>
                </a:solidFill>
                <a:latin typeface="Comic Sans MS" panose="030F0702030302020204" pitchFamily="66" charset="0"/>
                <a:ea typeface="+mj-ea"/>
              </a:rPr>
              <a:t>Spherical Mirrors: Concave</a:t>
            </a:r>
          </a:p>
        </p:txBody>
      </p:sp>
      <p:sp>
        <p:nvSpPr>
          <p:cNvPr id="97283" name="AutoShape 3"/>
          <p:cNvSpPr>
            <a:spLocks noChangeArrowheads="1"/>
          </p:cNvSpPr>
          <p:nvPr/>
        </p:nvSpPr>
        <p:spPr bwMode="auto">
          <a:xfrm rot="5400000">
            <a:off x="4626769" y="2334419"/>
            <a:ext cx="5391150" cy="2779712"/>
          </a:xfrm>
          <a:custGeom>
            <a:avLst/>
            <a:gdLst>
              <a:gd name="T0" fmla="*/ 1196069890 w 21600"/>
              <a:gd name="T1" fmla="*/ 0 h 21600"/>
              <a:gd name="T2" fmla="*/ 368345332 w 21600"/>
              <a:gd name="T3" fmla="*/ 103055001 h 21600"/>
              <a:gd name="T4" fmla="*/ 1196069890 w 21600"/>
              <a:gd name="T5" fmla="*/ 20917024 h 21600"/>
              <a:gd name="T6" fmla="*/ 2023794448 w 21600"/>
              <a:gd name="T7" fmla="*/ 103055001 h 21600"/>
              <a:gd name="T8" fmla="*/ 0 60000 65536"/>
              <a:gd name="T9" fmla="*/ 0 60000 65536"/>
              <a:gd name="T10" fmla="*/ 0 60000 65536"/>
              <a:gd name="T11" fmla="*/ 0 60000 65536"/>
              <a:gd name="T12" fmla="*/ 1621 w 21600"/>
              <a:gd name="T13" fmla="*/ 0 h 21600"/>
              <a:gd name="T14" fmla="*/ 19979 w 21600"/>
              <a:gd name="T15" fmla="*/ 5484 h 21600"/>
            </a:gdLst>
            <a:ahLst/>
            <a:cxnLst>
              <a:cxn ang="T8">
                <a:pos x="T0" y="T1"/>
              </a:cxn>
              <a:cxn ang="T9">
                <a:pos x="T2" y="T3"/>
              </a:cxn>
              <a:cxn ang="T10">
                <a:pos x="T4" y="T5"/>
              </a:cxn>
              <a:cxn ang="T11">
                <a:pos x="T6" y="T7"/>
              </a:cxn>
            </a:cxnLst>
            <a:rect l="T12" t="T13" r="T14" b="T15"/>
            <a:pathLst>
              <a:path w="21600" h="21600">
                <a:moveTo>
                  <a:pt x="3581" y="3752"/>
                </a:moveTo>
                <a:cubicBezTo>
                  <a:pt x="5479" y="1807"/>
                  <a:pt x="8082" y="710"/>
                  <a:pt x="10800" y="710"/>
                </a:cubicBezTo>
                <a:cubicBezTo>
                  <a:pt x="13517" y="710"/>
                  <a:pt x="16120" y="1807"/>
                  <a:pt x="18018" y="3752"/>
                </a:cubicBezTo>
                <a:lnTo>
                  <a:pt x="18527" y="3255"/>
                </a:lnTo>
                <a:cubicBezTo>
                  <a:pt x="16495" y="1173"/>
                  <a:pt x="13709" y="0"/>
                  <a:pt x="10799" y="0"/>
                </a:cubicBezTo>
                <a:cubicBezTo>
                  <a:pt x="7890" y="0"/>
                  <a:pt x="5104" y="1173"/>
                  <a:pt x="3072" y="3255"/>
                </a:cubicBezTo>
                <a:lnTo>
                  <a:pt x="3581" y="3752"/>
                </a:lnTo>
                <a:close/>
              </a:path>
            </a:pathLst>
          </a:custGeom>
          <a:solidFill>
            <a:schemeClr val="accent1"/>
          </a:solidFill>
          <a:ln w="9525">
            <a:solidFill>
              <a:schemeClr val="tx1"/>
            </a:solidFill>
            <a:miter lim="800000"/>
            <a:headEnd/>
            <a:tailEnd/>
          </a:ln>
          <a:effectLst/>
          <a:extLst>
            <a:ext uri="{AF507438-7753-43e0-B8FC-AC1667EBCBE1}"/>
          </a:extLst>
        </p:spPr>
        <p:txBody>
          <a:bodyPr wrap="none" anchor="ct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omic Sans MS" panose="030F0702030302020204" pitchFamily="66" charset="0"/>
              <a:ea typeface="MS PGothic" panose="020B0600070205080204" pitchFamily="34" charset="-128"/>
              <a:cs typeface="+mn-cs"/>
            </a:endParaRPr>
          </a:p>
        </p:txBody>
      </p:sp>
      <p:sp>
        <p:nvSpPr>
          <p:cNvPr id="97284" name="Line 4"/>
          <p:cNvSpPr>
            <a:spLocks noChangeShapeType="1"/>
          </p:cNvSpPr>
          <p:nvPr/>
        </p:nvSpPr>
        <p:spPr bwMode="auto">
          <a:xfrm>
            <a:off x="4270375" y="3733800"/>
            <a:ext cx="4503738" cy="1588"/>
          </a:xfrm>
          <a:prstGeom prst="line">
            <a:avLst/>
          </a:prstGeom>
          <a:noFill/>
          <a:ln w="19050">
            <a:solidFill>
              <a:schemeClr val="tx1"/>
            </a:solidFill>
            <a:round/>
            <a:headEnd/>
            <a:tailEnd/>
          </a:ln>
          <a:effectLst/>
          <a:extLst>
            <a:ext uri="{909E8E84-426E-40dd-AFC4-6F175D3DCCD1}"/>
            <a:ext uri="{AF507438-7753-43e0-B8FC-AC1667EBCBE1}"/>
          </a:extLst>
        </p:spPr>
        <p:txBody>
          <a:bodyPr wrap="none" anchor="ct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omic Sans MS" charset="0"/>
              <a:ea typeface="MS PGothic" charset="0"/>
              <a:cs typeface="MS PGothic" charset="0"/>
            </a:endParaRPr>
          </a:p>
        </p:txBody>
      </p:sp>
      <p:sp>
        <p:nvSpPr>
          <p:cNvPr id="114693" name="Oval 5"/>
          <p:cNvSpPr>
            <a:spLocks noChangeArrowheads="1"/>
          </p:cNvSpPr>
          <p:nvPr/>
        </p:nvSpPr>
        <p:spPr bwMode="auto">
          <a:xfrm>
            <a:off x="6513513" y="3676650"/>
            <a:ext cx="61912" cy="114300"/>
          </a:xfrm>
          <a:prstGeom prst="ellipse">
            <a:avLst/>
          </a:prstGeom>
          <a:solidFill>
            <a:srgbClr val="FF6600"/>
          </a:solidFill>
          <a:ln w="9525">
            <a:solidFill>
              <a:schemeClr val="tx1"/>
            </a:solidFill>
            <a:round/>
            <a:headEnd/>
            <a:tailEnd/>
          </a:ln>
        </p:spPr>
        <p:txBody>
          <a:bodyPr wrap="none" anchor="ctr"/>
          <a:lstStyle>
            <a:lvl1pPr defTabSz="685800">
              <a:defRPr>
                <a:solidFill>
                  <a:schemeClr val="tx1"/>
                </a:solidFill>
                <a:latin typeface="Calibri" panose="020F0502020204030204" pitchFamily="34" charset="0"/>
                <a:ea typeface="MS PGothic" panose="020B0600070205080204" pitchFamily="34" charset="-128"/>
              </a:defRPr>
            </a:lvl1pPr>
            <a:lvl2pPr marL="742950" indent="-285750" defTabSz="685800">
              <a:defRPr>
                <a:solidFill>
                  <a:schemeClr val="tx1"/>
                </a:solidFill>
                <a:latin typeface="Calibri" panose="020F0502020204030204" pitchFamily="34" charset="0"/>
                <a:ea typeface="MS PGothic" panose="020B0600070205080204" pitchFamily="34" charset="-128"/>
              </a:defRPr>
            </a:lvl2pPr>
            <a:lvl3pPr marL="1143000" indent="-228600" defTabSz="685800">
              <a:defRPr>
                <a:solidFill>
                  <a:schemeClr val="tx1"/>
                </a:solidFill>
                <a:latin typeface="Calibri" panose="020F0502020204030204" pitchFamily="34" charset="0"/>
                <a:ea typeface="MS PGothic" panose="020B0600070205080204" pitchFamily="34" charset="-128"/>
              </a:defRPr>
            </a:lvl3pPr>
            <a:lvl4pPr marL="1600200" indent="-228600" defTabSz="685800">
              <a:defRPr>
                <a:solidFill>
                  <a:schemeClr val="tx1"/>
                </a:solidFill>
                <a:latin typeface="Calibri" panose="020F0502020204030204" pitchFamily="34" charset="0"/>
                <a:ea typeface="MS PGothic" panose="020B0600070205080204" pitchFamily="34" charset="-128"/>
              </a:defRPr>
            </a:lvl4pPr>
            <a:lvl5pPr marL="2057400" indent="-228600" defTabSz="685800">
              <a:defRPr>
                <a:solidFill>
                  <a:schemeClr val="tx1"/>
                </a:solidFill>
                <a:latin typeface="Calibri" panose="020F0502020204030204" pitchFamily="34" charset="0"/>
                <a:ea typeface="MS PGothic" panose="020B0600070205080204" pitchFamily="34" charset="-128"/>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mn-cs"/>
            </a:endParaRPr>
          </a:p>
        </p:txBody>
      </p:sp>
      <p:sp>
        <p:nvSpPr>
          <p:cNvPr id="97286" name="Line 6"/>
          <p:cNvSpPr>
            <a:spLocks noChangeShapeType="1"/>
          </p:cNvSpPr>
          <p:nvPr/>
        </p:nvSpPr>
        <p:spPr bwMode="auto">
          <a:xfrm flipV="1">
            <a:off x="6986588" y="3286125"/>
            <a:ext cx="0" cy="447675"/>
          </a:xfrm>
          <a:prstGeom prst="line">
            <a:avLst/>
          </a:prstGeom>
          <a:noFill/>
          <a:ln w="76200">
            <a:solidFill>
              <a:srgbClr val="7D0101"/>
            </a:solidFill>
            <a:round/>
            <a:headEnd/>
            <a:tailEnd type="triangle" w="med" len="med"/>
          </a:ln>
          <a:effectLst/>
          <a:extLst>
            <a:ext uri="{909E8E84-426E-40dd-AFC4-6F175D3DCCD1}"/>
            <a:ext uri="{AF507438-7753-43e0-B8FC-AC1667EBCBE1}"/>
          </a:extLst>
        </p:spPr>
        <p:txBody>
          <a:bodyPr wrap="none" anchor="ct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omic Sans MS" charset="0"/>
              <a:ea typeface="MS PGothic" charset="0"/>
              <a:cs typeface="MS PGothic" charset="0"/>
            </a:endParaRPr>
          </a:p>
        </p:txBody>
      </p:sp>
      <p:sp>
        <p:nvSpPr>
          <p:cNvPr id="114695" name="Oval 7"/>
          <p:cNvSpPr>
            <a:spLocks noChangeArrowheads="1"/>
          </p:cNvSpPr>
          <p:nvPr/>
        </p:nvSpPr>
        <p:spPr bwMode="auto">
          <a:xfrm>
            <a:off x="7559675" y="3676650"/>
            <a:ext cx="77788" cy="114300"/>
          </a:xfrm>
          <a:prstGeom prst="ellipse">
            <a:avLst/>
          </a:prstGeom>
          <a:solidFill>
            <a:srgbClr val="008000"/>
          </a:solidFill>
          <a:ln w="9525">
            <a:solidFill>
              <a:srgbClr val="008000"/>
            </a:solidFill>
            <a:round/>
            <a:headEnd/>
            <a:tailEnd/>
          </a:ln>
        </p:spPr>
        <p:txBody>
          <a:bodyPr wrap="none" anchor="ctr"/>
          <a:lstStyle>
            <a:lvl1pPr defTabSz="685800">
              <a:defRPr>
                <a:solidFill>
                  <a:schemeClr val="tx1"/>
                </a:solidFill>
                <a:latin typeface="Calibri" panose="020F0502020204030204" pitchFamily="34" charset="0"/>
                <a:ea typeface="MS PGothic" panose="020B0600070205080204" pitchFamily="34" charset="-128"/>
              </a:defRPr>
            </a:lvl1pPr>
            <a:lvl2pPr marL="742950" indent="-285750" defTabSz="685800">
              <a:defRPr>
                <a:solidFill>
                  <a:schemeClr val="tx1"/>
                </a:solidFill>
                <a:latin typeface="Calibri" panose="020F0502020204030204" pitchFamily="34" charset="0"/>
                <a:ea typeface="MS PGothic" panose="020B0600070205080204" pitchFamily="34" charset="-128"/>
              </a:defRPr>
            </a:lvl2pPr>
            <a:lvl3pPr marL="1143000" indent="-228600" defTabSz="685800">
              <a:defRPr>
                <a:solidFill>
                  <a:schemeClr val="tx1"/>
                </a:solidFill>
                <a:latin typeface="Calibri" panose="020F0502020204030204" pitchFamily="34" charset="0"/>
                <a:ea typeface="MS PGothic" panose="020B0600070205080204" pitchFamily="34" charset="-128"/>
              </a:defRPr>
            </a:lvl3pPr>
            <a:lvl4pPr marL="1600200" indent="-228600" defTabSz="685800">
              <a:defRPr>
                <a:solidFill>
                  <a:schemeClr val="tx1"/>
                </a:solidFill>
                <a:latin typeface="Calibri" panose="020F0502020204030204" pitchFamily="34" charset="0"/>
                <a:ea typeface="MS PGothic" panose="020B0600070205080204" pitchFamily="34" charset="-128"/>
              </a:defRPr>
            </a:lvl4pPr>
            <a:lvl5pPr marL="2057400" indent="-228600" defTabSz="685800">
              <a:defRPr>
                <a:solidFill>
                  <a:schemeClr val="tx1"/>
                </a:solidFill>
                <a:latin typeface="Calibri" panose="020F0502020204030204" pitchFamily="34" charset="0"/>
                <a:ea typeface="MS PGothic" panose="020B0600070205080204" pitchFamily="34" charset="-128"/>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mn-cs"/>
            </a:endParaRPr>
          </a:p>
        </p:txBody>
      </p:sp>
      <p:sp>
        <p:nvSpPr>
          <p:cNvPr id="114696" name="Text Box 8"/>
          <p:cNvSpPr txBox="1">
            <a:spLocks noChangeArrowheads="1"/>
          </p:cNvSpPr>
          <p:nvPr/>
        </p:nvSpPr>
        <p:spPr bwMode="auto">
          <a:xfrm>
            <a:off x="3424238" y="2205038"/>
            <a:ext cx="4132262" cy="923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defTabSz="6858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1pPr>
            <a:lvl2pPr marL="914400" indent="-457200" defTabSz="685800">
              <a:spcBef>
                <a:spcPct val="20000"/>
              </a:spcBef>
              <a:buFont typeface="Arial" panose="020B0604020202020204" pitchFamily="34" charset="0"/>
              <a:buChar char="–"/>
              <a:defRPr sz="2100">
                <a:solidFill>
                  <a:schemeClr val="tx1"/>
                </a:solidFill>
                <a:latin typeface="Calibri" panose="020F0502020204030204" pitchFamily="34" charset="0"/>
                <a:ea typeface="MS PGothic" panose="020B0600070205080204" pitchFamily="34" charset="-128"/>
              </a:defRPr>
            </a:lvl2pPr>
            <a:lvl3pPr marL="1371600" indent="-457200" defTabSz="685800">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828800" indent="-457200" defTabSz="685800">
              <a:spcBef>
                <a:spcPct val="20000"/>
              </a:spcBef>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4pPr>
            <a:lvl5pPr marL="2286000" indent="-457200" defTabSz="685800">
              <a:spcBef>
                <a:spcPct val="20000"/>
              </a:spcBef>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5pPr>
            <a:lvl6pPr marL="2743200" indent="-4572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6pPr>
            <a:lvl7pPr marL="3200400" indent="-4572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7pPr>
            <a:lvl8pPr marL="3657600" indent="-4572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8pPr>
            <a:lvl9pPr marL="4114800" indent="-4572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9pPr>
          </a:lstStyle>
          <a:p>
            <a:pPr marL="342900" marR="0" lvl="0" indent="-342900" algn="l" defTabSz="685800" rtl="0" eaLnBrk="1" fontAlgn="base" latinLnBrk="0" hangingPunct="1">
              <a:lnSpc>
                <a:spcPct val="100000"/>
              </a:lnSpc>
              <a:spcBef>
                <a:spcPct val="0"/>
              </a:spcBef>
              <a:spcAft>
                <a:spcPct val="0"/>
              </a:spcAft>
              <a:buClrTx/>
              <a:buSzTx/>
              <a:buFontTx/>
              <a:buAutoNum type="arabicPeriod"/>
              <a:tabLst/>
              <a:defRPr/>
            </a:pPr>
            <a:r>
              <a:rPr kumimoji="0" lang="en-US" altLang="en-US" sz="1800" b="0" i="0" u="none" strike="noStrike" kern="1200" cap="none" spc="0" normalizeH="0" baseline="0" noProof="0">
                <a:ln>
                  <a:noFill/>
                </a:ln>
                <a:solidFill>
                  <a:srgbClr val="008000"/>
                </a:solidFill>
                <a:effectLst/>
                <a:uLnTx/>
                <a:uFillTx/>
                <a:latin typeface="Comic Sans MS" panose="030F0702030302020204" pitchFamily="66" charset="0"/>
                <a:ea typeface="Osaka"/>
                <a:cs typeface="Osaka"/>
              </a:rPr>
              <a:t>Parallel ray goes through f</a:t>
            </a:r>
            <a:endParaRPr kumimoji="0" lang="en-US" altLang="en-US" sz="1800" b="0" i="0" u="none" strike="noStrike" kern="1200" cap="none" spc="0" normalizeH="0" baseline="0" noProof="0">
              <a:ln>
                <a:noFill/>
              </a:ln>
              <a:solidFill>
                <a:srgbClr val="FF0207"/>
              </a:solidFill>
              <a:effectLst/>
              <a:uLnTx/>
              <a:uFillTx/>
              <a:latin typeface="Comic Sans MS" panose="030F0702030302020204" pitchFamily="66" charset="0"/>
              <a:ea typeface="Osaka"/>
              <a:cs typeface="Osaka"/>
            </a:endParaRPr>
          </a:p>
          <a:p>
            <a:pPr marL="342900" marR="0" lvl="0" indent="-342900" algn="l" defTabSz="685800" rtl="0" eaLnBrk="1" fontAlgn="base" latinLnBrk="0" hangingPunct="1">
              <a:lnSpc>
                <a:spcPct val="100000"/>
              </a:lnSpc>
              <a:spcBef>
                <a:spcPct val="0"/>
              </a:spcBef>
              <a:spcAft>
                <a:spcPct val="0"/>
              </a:spcAft>
              <a:buClrTx/>
              <a:buSzTx/>
              <a:buFontTx/>
              <a:buAutoNum type="arabicPeriod"/>
              <a:tabLst/>
              <a:defRPr/>
            </a:pPr>
            <a:r>
              <a:rPr kumimoji="0" lang="en-US" altLang="en-US" sz="1800" b="0" i="0" u="none" strike="noStrike" kern="1200" cap="none" spc="0" normalizeH="0" baseline="0" noProof="0">
                <a:ln>
                  <a:noFill/>
                </a:ln>
                <a:solidFill>
                  <a:srgbClr val="FF6600"/>
                </a:solidFill>
                <a:effectLst/>
                <a:uLnTx/>
                <a:uFillTx/>
                <a:latin typeface="Comic Sans MS" panose="030F0702030302020204" pitchFamily="66" charset="0"/>
                <a:ea typeface="Osaka"/>
                <a:cs typeface="Osaka"/>
              </a:rPr>
              <a:t>Ray through center reflects back</a:t>
            </a:r>
            <a:endPar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Osaka"/>
              <a:cs typeface="Osaka"/>
            </a:endParaRPr>
          </a:p>
          <a:p>
            <a:pPr marL="342900" marR="0" lvl="0" indent="-342900" algn="l" defTabSz="685800" rtl="0" eaLnBrk="1" fontAlgn="base" latinLnBrk="0" hangingPunct="1">
              <a:lnSpc>
                <a:spcPct val="100000"/>
              </a:lnSpc>
              <a:spcBef>
                <a:spcPct val="0"/>
              </a:spcBef>
              <a:spcAft>
                <a:spcPct val="0"/>
              </a:spcAft>
              <a:buClrTx/>
              <a:buSzTx/>
              <a:buFontTx/>
              <a:buAutoNum type="arabicPeriod"/>
              <a:tabLst/>
              <a:defRPr/>
            </a:pPr>
            <a:r>
              <a:rPr kumimoji="0" lang="en-US" altLang="en-US" sz="1800" b="0" i="0" u="none" strike="noStrike" kern="1200" cap="none" spc="0" normalizeH="0" baseline="0" noProof="0">
                <a:ln>
                  <a:noFill/>
                </a:ln>
                <a:solidFill>
                  <a:srgbClr val="0302EF"/>
                </a:solidFill>
                <a:effectLst/>
                <a:uLnTx/>
                <a:uFillTx/>
                <a:latin typeface="Comic Sans MS" panose="030F0702030302020204" pitchFamily="66" charset="0"/>
                <a:ea typeface="Osaka"/>
                <a:cs typeface="Osaka"/>
              </a:rPr>
              <a:t>Ray through f comes out parallel</a:t>
            </a:r>
            <a:endPar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Osaka"/>
              <a:cs typeface="Osaka"/>
            </a:endParaRPr>
          </a:p>
        </p:txBody>
      </p:sp>
      <p:sp>
        <p:nvSpPr>
          <p:cNvPr id="114697" name="Text Box 9"/>
          <p:cNvSpPr txBox="1">
            <a:spLocks noChangeArrowheads="1"/>
          </p:cNvSpPr>
          <p:nvPr/>
        </p:nvSpPr>
        <p:spPr bwMode="auto">
          <a:xfrm>
            <a:off x="6408738" y="3800475"/>
            <a:ext cx="307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5800">
              <a:defRPr>
                <a:solidFill>
                  <a:schemeClr val="tx1"/>
                </a:solidFill>
                <a:latin typeface="Calibri" panose="020F0502020204030204" pitchFamily="34" charset="0"/>
                <a:ea typeface="MS PGothic" panose="020B0600070205080204" pitchFamily="34" charset="-128"/>
              </a:defRPr>
            </a:lvl1pPr>
            <a:lvl2pPr marL="742950" indent="-285750" defTabSz="685800">
              <a:defRPr>
                <a:solidFill>
                  <a:schemeClr val="tx1"/>
                </a:solidFill>
                <a:latin typeface="Calibri" panose="020F0502020204030204" pitchFamily="34" charset="0"/>
                <a:ea typeface="MS PGothic" panose="020B0600070205080204" pitchFamily="34" charset="-128"/>
              </a:defRPr>
            </a:lvl2pPr>
            <a:lvl3pPr marL="1143000" indent="-228600" defTabSz="685800">
              <a:defRPr>
                <a:solidFill>
                  <a:schemeClr val="tx1"/>
                </a:solidFill>
                <a:latin typeface="Calibri" panose="020F0502020204030204" pitchFamily="34" charset="0"/>
                <a:ea typeface="MS PGothic" panose="020B0600070205080204" pitchFamily="34" charset="-128"/>
              </a:defRPr>
            </a:lvl3pPr>
            <a:lvl4pPr marL="1600200" indent="-228600" defTabSz="685800">
              <a:defRPr>
                <a:solidFill>
                  <a:schemeClr val="tx1"/>
                </a:solidFill>
                <a:latin typeface="Calibri" panose="020F0502020204030204" pitchFamily="34" charset="0"/>
                <a:ea typeface="MS PGothic" panose="020B0600070205080204" pitchFamily="34" charset="-128"/>
              </a:defRPr>
            </a:lvl4pPr>
            <a:lvl5pPr marL="2057400" indent="-228600" defTabSz="685800">
              <a:defRPr>
                <a:solidFill>
                  <a:schemeClr val="tx1"/>
                </a:solidFill>
                <a:latin typeface="Calibri" panose="020F0502020204030204" pitchFamily="34" charset="0"/>
                <a:ea typeface="MS PGothic" panose="020B0600070205080204" pitchFamily="34" charset="-128"/>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6600"/>
                </a:solidFill>
                <a:effectLst/>
                <a:uLnTx/>
                <a:uFillTx/>
                <a:latin typeface="Calibri" panose="020F0502020204030204" pitchFamily="34" charset="0"/>
                <a:ea typeface="MS PGothic" panose="020B0600070205080204" pitchFamily="34" charset="-128"/>
                <a:cs typeface="+mn-cs"/>
              </a:rPr>
              <a:t>C</a:t>
            </a:r>
          </a:p>
        </p:txBody>
      </p:sp>
      <p:sp>
        <p:nvSpPr>
          <p:cNvPr id="114698" name="Text Box 10"/>
          <p:cNvSpPr txBox="1">
            <a:spLocks noChangeArrowheads="1"/>
          </p:cNvSpPr>
          <p:nvPr/>
        </p:nvSpPr>
        <p:spPr bwMode="auto">
          <a:xfrm>
            <a:off x="7486650" y="3762375"/>
            <a:ext cx="2555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5800">
              <a:defRPr>
                <a:solidFill>
                  <a:schemeClr val="tx1"/>
                </a:solidFill>
                <a:latin typeface="Calibri" panose="020F0502020204030204" pitchFamily="34" charset="0"/>
                <a:ea typeface="MS PGothic" panose="020B0600070205080204" pitchFamily="34" charset="-128"/>
              </a:defRPr>
            </a:lvl1pPr>
            <a:lvl2pPr marL="742950" indent="-285750" defTabSz="685800">
              <a:defRPr>
                <a:solidFill>
                  <a:schemeClr val="tx1"/>
                </a:solidFill>
                <a:latin typeface="Calibri" panose="020F0502020204030204" pitchFamily="34" charset="0"/>
                <a:ea typeface="MS PGothic" panose="020B0600070205080204" pitchFamily="34" charset="-128"/>
              </a:defRPr>
            </a:lvl2pPr>
            <a:lvl3pPr marL="1143000" indent="-228600" defTabSz="685800">
              <a:defRPr>
                <a:solidFill>
                  <a:schemeClr val="tx1"/>
                </a:solidFill>
                <a:latin typeface="Calibri" panose="020F0502020204030204" pitchFamily="34" charset="0"/>
                <a:ea typeface="MS PGothic" panose="020B0600070205080204" pitchFamily="34" charset="-128"/>
              </a:defRPr>
            </a:lvl3pPr>
            <a:lvl4pPr marL="1600200" indent="-228600" defTabSz="685800">
              <a:defRPr>
                <a:solidFill>
                  <a:schemeClr val="tx1"/>
                </a:solidFill>
                <a:latin typeface="Calibri" panose="020F0502020204030204" pitchFamily="34" charset="0"/>
                <a:ea typeface="MS PGothic" panose="020B0600070205080204" pitchFamily="34" charset="-128"/>
              </a:defRPr>
            </a:lvl4pPr>
            <a:lvl5pPr marL="2057400" indent="-228600" defTabSz="685800">
              <a:defRPr>
                <a:solidFill>
                  <a:schemeClr val="tx1"/>
                </a:solidFill>
                <a:latin typeface="Calibri" panose="020F0502020204030204" pitchFamily="34" charset="0"/>
                <a:ea typeface="MS PGothic" panose="020B0600070205080204" pitchFamily="34" charset="-128"/>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8000"/>
                </a:solidFill>
                <a:effectLst/>
                <a:uLnTx/>
                <a:uFillTx/>
                <a:latin typeface="Calibri" panose="020F0502020204030204" pitchFamily="34" charset="0"/>
                <a:ea typeface="MS PGothic" panose="020B0600070205080204" pitchFamily="34" charset="-128"/>
                <a:cs typeface="+mn-cs"/>
              </a:rPr>
              <a:t>f</a:t>
            </a:r>
          </a:p>
        </p:txBody>
      </p:sp>
      <p:grpSp>
        <p:nvGrpSpPr>
          <p:cNvPr id="97291" name="Group 11"/>
          <p:cNvGrpSpPr>
            <a:grpSpLocks/>
          </p:cNvGrpSpPr>
          <p:nvPr/>
        </p:nvGrpSpPr>
        <p:grpSpPr bwMode="auto">
          <a:xfrm>
            <a:off x="4022725" y="3314700"/>
            <a:ext cx="4572000" cy="1828800"/>
            <a:chOff x="736" y="2064"/>
            <a:chExt cx="4728" cy="1536"/>
          </a:xfrm>
        </p:grpSpPr>
        <p:sp>
          <p:nvSpPr>
            <p:cNvPr id="97292" name="Line 12"/>
            <p:cNvSpPr>
              <a:spLocks noChangeShapeType="1"/>
            </p:cNvSpPr>
            <p:nvPr/>
          </p:nvSpPr>
          <p:spPr bwMode="auto">
            <a:xfrm flipV="1">
              <a:off x="3793" y="2064"/>
              <a:ext cx="1671" cy="8"/>
            </a:xfrm>
            <a:prstGeom prst="line">
              <a:avLst/>
            </a:prstGeom>
            <a:noFill/>
            <a:ln w="38100">
              <a:solidFill>
                <a:srgbClr val="008000"/>
              </a:solidFill>
              <a:round/>
              <a:headEnd/>
              <a:tailEnd type="triangle" w="med" len="med"/>
            </a:ln>
            <a:effectLst/>
            <a:extLst>
              <a:ext uri="{909E8E84-426E-40dd-AFC4-6F175D3DCCD1}"/>
              <a:ext uri="{AF507438-7753-43e0-B8FC-AC1667EBCBE1}"/>
            </a:extLst>
          </p:spPr>
          <p:txBody>
            <a:bodyPr wrap="none" anchor="ct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omic Sans MS" charset="0"/>
                <a:ea typeface="MS PGothic" charset="0"/>
                <a:cs typeface="MS PGothic" charset="0"/>
              </a:endParaRPr>
            </a:p>
          </p:txBody>
        </p:sp>
        <p:sp>
          <p:nvSpPr>
            <p:cNvPr id="97293" name="Line 13"/>
            <p:cNvSpPr>
              <a:spLocks noChangeShapeType="1"/>
            </p:cNvSpPr>
            <p:nvPr/>
          </p:nvSpPr>
          <p:spPr bwMode="auto">
            <a:xfrm flipH="1">
              <a:off x="736" y="2072"/>
              <a:ext cx="4728" cy="1528"/>
            </a:xfrm>
            <a:prstGeom prst="line">
              <a:avLst/>
            </a:prstGeom>
            <a:noFill/>
            <a:ln w="38100">
              <a:solidFill>
                <a:srgbClr val="008000"/>
              </a:solidFill>
              <a:round/>
              <a:headEnd/>
              <a:tailEnd type="triangle" w="med" len="med"/>
            </a:ln>
            <a:effectLst/>
            <a:extLst>
              <a:ext uri="{909E8E84-426E-40dd-AFC4-6F175D3DCCD1}"/>
              <a:ext uri="{AF507438-7753-43e0-B8FC-AC1667EBCBE1}"/>
            </a:extLst>
          </p:spPr>
          <p:txBody>
            <a:bodyPr wrap="none" anchor="ct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omic Sans MS" charset="0"/>
                <a:ea typeface="MS PGothic" charset="0"/>
                <a:cs typeface="MS PGothic" charset="0"/>
              </a:endParaRPr>
            </a:p>
          </p:txBody>
        </p:sp>
      </p:grpSp>
      <p:grpSp>
        <p:nvGrpSpPr>
          <p:cNvPr id="97294" name="Group 14"/>
          <p:cNvGrpSpPr>
            <a:grpSpLocks/>
          </p:cNvGrpSpPr>
          <p:nvPr/>
        </p:nvGrpSpPr>
        <p:grpSpPr bwMode="auto">
          <a:xfrm>
            <a:off x="4749800" y="2114550"/>
            <a:ext cx="3559175" cy="3238500"/>
            <a:chOff x="1400" y="1056"/>
            <a:chExt cx="3680" cy="2720"/>
          </a:xfrm>
        </p:grpSpPr>
        <p:sp>
          <p:nvSpPr>
            <p:cNvPr id="97295" name="Line 15"/>
            <p:cNvSpPr>
              <a:spLocks noChangeShapeType="1"/>
            </p:cNvSpPr>
            <p:nvPr/>
          </p:nvSpPr>
          <p:spPr bwMode="auto">
            <a:xfrm flipV="1">
              <a:off x="3271" y="1288"/>
              <a:ext cx="1505" cy="1112"/>
            </a:xfrm>
            <a:prstGeom prst="line">
              <a:avLst/>
            </a:prstGeom>
            <a:noFill/>
            <a:ln w="38100">
              <a:solidFill>
                <a:srgbClr val="FF6600"/>
              </a:solidFill>
              <a:round/>
              <a:headEnd/>
              <a:tailEnd type="triangle" w="med" len="med"/>
            </a:ln>
            <a:effectLst/>
            <a:extLst>
              <a:ext uri="{909E8E84-426E-40dd-AFC4-6F175D3DCCD1}"/>
              <a:ext uri="{AF507438-7753-43e0-B8FC-AC1667EBCBE1}"/>
            </a:extLst>
          </p:spPr>
          <p:txBody>
            <a:bodyPr wrap="none" anchor="ct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omic Sans MS" charset="0"/>
                <a:ea typeface="MS PGothic" charset="0"/>
                <a:cs typeface="MS PGothic" charset="0"/>
              </a:endParaRPr>
            </a:p>
          </p:txBody>
        </p:sp>
        <p:sp>
          <p:nvSpPr>
            <p:cNvPr id="97296" name="Line 16"/>
            <p:cNvSpPr>
              <a:spLocks noChangeShapeType="1"/>
            </p:cNvSpPr>
            <p:nvPr/>
          </p:nvSpPr>
          <p:spPr bwMode="auto">
            <a:xfrm flipH="1">
              <a:off x="1400" y="1056"/>
              <a:ext cx="3680" cy="2720"/>
            </a:xfrm>
            <a:prstGeom prst="line">
              <a:avLst/>
            </a:prstGeom>
            <a:noFill/>
            <a:ln w="38100">
              <a:solidFill>
                <a:srgbClr val="FF6600"/>
              </a:solidFill>
              <a:round/>
              <a:headEnd/>
              <a:tailEnd type="triangle" w="med" len="med"/>
            </a:ln>
            <a:effectLst/>
            <a:extLst>
              <a:ext uri="{909E8E84-426E-40dd-AFC4-6F175D3DCCD1}"/>
              <a:ext uri="{AF507438-7753-43e0-B8FC-AC1667EBCBE1}"/>
            </a:extLst>
          </p:spPr>
          <p:txBody>
            <a:bodyPr wrap="none" anchor="ct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omic Sans MS" charset="0"/>
                <a:ea typeface="MS PGothic" charset="0"/>
                <a:cs typeface="MS PGothic" charset="0"/>
              </a:endParaRPr>
            </a:p>
          </p:txBody>
        </p:sp>
      </p:grpSp>
      <p:grpSp>
        <p:nvGrpSpPr>
          <p:cNvPr id="97297" name="Group 17"/>
          <p:cNvGrpSpPr>
            <a:grpSpLocks/>
          </p:cNvGrpSpPr>
          <p:nvPr/>
        </p:nvGrpSpPr>
        <p:grpSpPr bwMode="auto">
          <a:xfrm>
            <a:off x="5229225" y="3305175"/>
            <a:ext cx="3335338" cy="1152525"/>
            <a:chOff x="1984" y="2056"/>
            <a:chExt cx="3448" cy="968"/>
          </a:xfrm>
        </p:grpSpPr>
        <p:sp>
          <p:nvSpPr>
            <p:cNvPr id="97298" name="Line 18"/>
            <p:cNvSpPr>
              <a:spLocks noChangeShapeType="1"/>
            </p:cNvSpPr>
            <p:nvPr/>
          </p:nvSpPr>
          <p:spPr bwMode="auto">
            <a:xfrm>
              <a:off x="3807" y="2056"/>
              <a:ext cx="1625" cy="952"/>
            </a:xfrm>
            <a:prstGeom prst="line">
              <a:avLst/>
            </a:prstGeom>
            <a:noFill/>
            <a:ln w="38100">
              <a:solidFill>
                <a:srgbClr val="0302EF"/>
              </a:solidFill>
              <a:round/>
              <a:headEnd/>
              <a:tailEnd type="triangle" w="med" len="med"/>
            </a:ln>
            <a:effectLst/>
            <a:extLst>
              <a:ext uri="{909E8E84-426E-40dd-AFC4-6F175D3DCCD1}"/>
              <a:ext uri="{AF507438-7753-43e0-B8FC-AC1667EBCBE1}"/>
            </a:extLst>
          </p:spPr>
          <p:txBody>
            <a:bodyPr wrap="none" anchor="ct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omic Sans MS" charset="0"/>
                <a:ea typeface="MS PGothic" charset="0"/>
                <a:cs typeface="MS PGothic" charset="0"/>
              </a:endParaRPr>
            </a:p>
          </p:txBody>
        </p:sp>
        <p:sp>
          <p:nvSpPr>
            <p:cNvPr id="97299" name="Line 19"/>
            <p:cNvSpPr>
              <a:spLocks noChangeShapeType="1"/>
            </p:cNvSpPr>
            <p:nvPr/>
          </p:nvSpPr>
          <p:spPr bwMode="auto">
            <a:xfrm flipH="1">
              <a:off x="1984" y="3024"/>
              <a:ext cx="3432" cy="0"/>
            </a:xfrm>
            <a:prstGeom prst="line">
              <a:avLst/>
            </a:prstGeom>
            <a:noFill/>
            <a:ln w="38100">
              <a:solidFill>
                <a:srgbClr val="0302EF"/>
              </a:solidFill>
              <a:round/>
              <a:headEnd/>
              <a:tailEnd type="triangle" w="med" len="med"/>
            </a:ln>
            <a:effectLst/>
            <a:extLst>
              <a:ext uri="{909E8E84-426E-40dd-AFC4-6F175D3DCCD1}"/>
              <a:ext uri="{AF507438-7753-43e0-B8FC-AC1667EBCBE1}"/>
            </a:extLst>
          </p:spPr>
          <p:txBody>
            <a:bodyPr wrap="none" anchor="ct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omic Sans MS" charset="0"/>
                <a:ea typeface="MS PGothic" charset="0"/>
                <a:cs typeface="MS PGothic" charset="0"/>
              </a:endParaRPr>
            </a:p>
          </p:txBody>
        </p:sp>
      </p:grpSp>
      <p:sp>
        <p:nvSpPr>
          <p:cNvPr id="114702" name="Text Box 20"/>
          <p:cNvSpPr txBox="1">
            <a:spLocks noChangeArrowheads="1"/>
          </p:cNvSpPr>
          <p:nvPr/>
        </p:nvSpPr>
        <p:spPr bwMode="auto">
          <a:xfrm>
            <a:off x="6294438" y="2997200"/>
            <a:ext cx="7731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5800">
              <a:defRPr>
                <a:solidFill>
                  <a:schemeClr val="tx1"/>
                </a:solidFill>
                <a:latin typeface="Calibri" panose="020F0502020204030204" pitchFamily="34" charset="0"/>
                <a:ea typeface="MS PGothic" panose="020B0600070205080204" pitchFamily="34" charset="-128"/>
              </a:defRPr>
            </a:lvl1pPr>
            <a:lvl2pPr marL="742950" indent="-285750" defTabSz="685800">
              <a:defRPr>
                <a:solidFill>
                  <a:schemeClr val="tx1"/>
                </a:solidFill>
                <a:latin typeface="Calibri" panose="020F0502020204030204" pitchFamily="34" charset="0"/>
                <a:ea typeface="MS PGothic" panose="020B0600070205080204" pitchFamily="34" charset="-128"/>
              </a:defRPr>
            </a:lvl2pPr>
            <a:lvl3pPr marL="1143000" indent="-228600" defTabSz="685800">
              <a:defRPr>
                <a:solidFill>
                  <a:schemeClr val="tx1"/>
                </a:solidFill>
                <a:latin typeface="Calibri" panose="020F0502020204030204" pitchFamily="34" charset="0"/>
                <a:ea typeface="MS PGothic" panose="020B0600070205080204" pitchFamily="34" charset="-128"/>
              </a:defRPr>
            </a:lvl3pPr>
            <a:lvl4pPr marL="1600200" indent="-228600" defTabSz="685800">
              <a:defRPr>
                <a:solidFill>
                  <a:schemeClr val="tx1"/>
                </a:solidFill>
                <a:latin typeface="Calibri" panose="020F0502020204030204" pitchFamily="34" charset="0"/>
                <a:ea typeface="MS PGothic" panose="020B0600070205080204" pitchFamily="34" charset="-128"/>
              </a:defRPr>
            </a:lvl4pPr>
            <a:lvl5pPr marL="2057400" indent="-228600" defTabSz="685800">
              <a:defRPr>
                <a:solidFill>
                  <a:schemeClr val="tx1"/>
                </a:solidFill>
                <a:latin typeface="Calibri" panose="020F0502020204030204" pitchFamily="34" charset="0"/>
                <a:ea typeface="MS PGothic" panose="020B0600070205080204" pitchFamily="34" charset="-128"/>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7D0101"/>
                </a:solidFill>
                <a:effectLst/>
                <a:uLnTx/>
                <a:uFillTx/>
                <a:latin typeface="Calibri" panose="020F0502020204030204" pitchFamily="34" charset="0"/>
                <a:ea typeface="MS PGothic" panose="020B0600070205080204" pitchFamily="34" charset="-128"/>
                <a:cs typeface="+mn-cs"/>
              </a:rPr>
              <a:t>object</a:t>
            </a:r>
          </a:p>
        </p:txBody>
      </p:sp>
      <p:grpSp>
        <p:nvGrpSpPr>
          <p:cNvPr id="97301" name="Group 21"/>
          <p:cNvGrpSpPr>
            <a:grpSpLocks/>
          </p:cNvGrpSpPr>
          <p:nvPr/>
        </p:nvGrpSpPr>
        <p:grpSpPr bwMode="auto">
          <a:xfrm>
            <a:off x="4994275" y="3733800"/>
            <a:ext cx="755650" cy="742950"/>
            <a:chOff x="1742" y="2416"/>
            <a:chExt cx="780" cy="624"/>
          </a:xfrm>
        </p:grpSpPr>
        <p:sp>
          <p:nvSpPr>
            <p:cNvPr id="97302" name="Line 22"/>
            <p:cNvSpPr>
              <a:spLocks noChangeShapeType="1"/>
            </p:cNvSpPr>
            <p:nvPr/>
          </p:nvSpPr>
          <p:spPr bwMode="auto">
            <a:xfrm>
              <a:off x="2479" y="2416"/>
              <a:ext cx="0" cy="624"/>
            </a:xfrm>
            <a:prstGeom prst="line">
              <a:avLst/>
            </a:prstGeom>
            <a:noFill/>
            <a:ln w="76200">
              <a:solidFill>
                <a:srgbClr val="9625B8"/>
              </a:solidFill>
              <a:round/>
              <a:headEnd/>
              <a:tailEnd type="triangle" w="med" len="med"/>
            </a:ln>
            <a:effectLst/>
            <a:extLst>
              <a:ext uri="{909E8E84-426E-40dd-AFC4-6F175D3DCCD1}"/>
              <a:ext uri="{AF507438-7753-43e0-B8FC-AC1667EBCBE1}"/>
            </a:extLst>
          </p:spPr>
          <p:txBody>
            <a:bodyPr wrap="none" anchor="ct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omic Sans MS" charset="0"/>
                <a:ea typeface="MS PGothic" charset="0"/>
                <a:cs typeface="MS PGothic" charset="0"/>
              </a:endParaRPr>
            </a:p>
          </p:txBody>
        </p:sp>
        <p:sp>
          <p:nvSpPr>
            <p:cNvPr id="114710" name="Text Box 23"/>
            <p:cNvSpPr txBox="1">
              <a:spLocks noChangeArrowheads="1"/>
            </p:cNvSpPr>
            <p:nvPr/>
          </p:nvSpPr>
          <p:spPr bwMode="auto">
            <a:xfrm>
              <a:off x="1742" y="2416"/>
              <a:ext cx="780"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5800">
                <a:defRPr>
                  <a:solidFill>
                    <a:schemeClr val="tx1"/>
                  </a:solidFill>
                  <a:latin typeface="Calibri" panose="020F0502020204030204" pitchFamily="34" charset="0"/>
                  <a:ea typeface="MS PGothic" panose="020B0600070205080204" pitchFamily="34" charset="-128"/>
                </a:defRPr>
              </a:lvl1pPr>
              <a:lvl2pPr marL="742950" indent="-285750" defTabSz="685800">
                <a:defRPr>
                  <a:solidFill>
                    <a:schemeClr val="tx1"/>
                  </a:solidFill>
                  <a:latin typeface="Calibri" panose="020F0502020204030204" pitchFamily="34" charset="0"/>
                  <a:ea typeface="MS PGothic" panose="020B0600070205080204" pitchFamily="34" charset="-128"/>
                </a:defRPr>
              </a:lvl2pPr>
              <a:lvl3pPr marL="1143000" indent="-228600" defTabSz="685800">
                <a:defRPr>
                  <a:solidFill>
                    <a:schemeClr val="tx1"/>
                  </a:solidFill>
                  <a:latin typeface="Calibri" panose="020F0502020204030204" pitchFamily="34" charset="0"/>
                  <a:ea typeface="MS PGothic" panose="020B0600070205080204" pitchFamily="34" charset="-128"/>
                </a:defRPr>
              </a:lvl3pPr>
              <a:lvl4pPr marL="1600200" indent="-228600" defTabSz="685800">
                <a:defRPr>
                  <a:solidFill>
                    <a:schemeClr val="tx1"/>
                  </a:solidFill>
                  <a:latin typeface="Calibri" panose="020F0502020204030204" pitchFamily="34" charset="0"/>
                  <a:ea typeface="MS PGothic" panose="020B0600070205080204" pitchFamily="34" charset="-128"/>
                </a:defRPr>
              </a:lvl4pPr>
              <a:lvl5pPr marL="2057400" indent="-228600" defTabSz="685800">
                <a:defRPr>
                  <a:solidFill>
                    <a:schemeClr val="tx1"/>
                  </a:solidFill>
                  <a:latin typeface="Calibri" panose="020F0502020204030204" pitchFamily="34" charset="0"/>
                  <a:ea typeface="MS PGothic" panose="020B0600070205080204" pitchFamily="34" charset="-128"/>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9625B8"/>
                  </a:solidFill>
                  <a:effectLst/>
                  <a:uLnTx/>
                  <a:uFillTx/>
                  <a:latin typeface="Calibri" panose="020F0502020204030204" pitchFamily="34" charset="0"/>
                  <a:ea typeface="MS PGothic" panose="020B0600070205080204" pitchFamily="34" charset="-128"/>
                  <a:cs typeface="+mn-cs"/>
                </a:rPr>
                <a:t>image</a:t>
              </a:r>
            </a:p>
          </p:txBody>
        </p:sp>
      </p:grpSp>
      <p:sp>
        <p:nvSpPr>
          <p:cNvPr id="114704" name="Text Box 25"/>
          <p:cNvSpPr txBox="1">
            <a:spLocks noChangeArrowheads="1"/>
          </p:cNvSpPr>
          <p:nvPr/>
        </p:nvSpPr>
        <p:spPr bwMode="auto">
          <a:xfrm>
            <a:off x="6462713" y="5014913"/>
            <a:ext cx="2676525" cy="923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5800">
              <a:defRPr>
                <a:solidFill>
                  <a:schemeClr val="tx1"/>
                </a:solidFill>
                <a:latin typeface="Calibri" panose="020F0502020204030204" pitchFamily="34" charset="0"/>
                <a:ea typeface="MS PGothic" panose="020B0600070205080204" pitchFamily="34" charset="-128"/>
              </a:defRPr>
            </a:lvl1pPr>
            <a:lvl2pPr marL="742950" indent="-285750" defTabSz="685800">
              <a:defRPr>
                <a:solidFill>
                  <a:schemeClr val="tx1"/>
                </a:solidFill>
                <a:latin typeface="Calibri" panose="020F0502020204030204" pitchFamily="34" charset="0"/>
                <a:ea typeface="MS PGothic" panose="020B0600070205080204" pitchFamily="34" charset="-128"/>
              </a:defRPr>
            </a:lvl2pPr>
            <a:lvl3pPr marL="1143000" indent="-228600" defTabSz="685800">
              <a:defRPr>
                <a:solidFill>
                  <a:schemeClr val="tx1"/>
                </a:solidFill>
                <a:latin typeface="Calibri" panose="020F0502020204030204" pitchFamily="34" charset="0"/>
                <a:ea typeface="MS PGothic" panose="020B0600070205080204" pitchFamily="34" charset="-128"/>
              </a:defRPr>
            </a:lvl3pPr>
            <a:lvl4pPr marL="1600200" indent="-228600" defTabSz="685800">
              <a:defRPr>
                <a:solidFill>
                  <a:schemeClr val="tx1"/>
                </a:solidFill>
                <a:latin typeface="Calibri" panose="020F0502020204030204" pitchFamily="34" charset="0"/>
                <a:ea typeface="MS PGothic" panose="020B0600070205080204" pitchFamily="34" charset="-128"/>
              </a:defRPr>
            </a:lvl4pPr>
            <a:lvl5pPr marL="2057400" indent="-228600" defTabSz="685800">
              <a:defRPr>
                <a:solidFill>
                  <a:schemeClr val="tx1"/>
                </a:solidFill>
                <a:latin typeface="Calibri" panose="020F0502020204030204" pitchFamily="34" charset="0"/>
                <a:ea typeface="MS PGothic" panose="020B0600070205080204" pitchFamily="34" charset="-128"/>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rPr>
              <a:t>Upright or upside down</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rPr>
              <a:t>Real or virtual</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rPr>
              <a:t>Bigger or smaller</a:t>
            </a:r>
          </a:p>
        </p:txBody>
      </p:sp>
      <p:sp>
        <p:nvSpPr>
          <p:cNvPr id="97306" name="Oval 26"/>
          <p:cNvSpPr>
            <a:spLocks noChangeArrowheads="1"/>
          </p:cNvSpPr>
          <p:nvPr/>
        </p:nvSpPr>
        <p:spPr bwMode="auto">
          <a:xfrm>
            <a:off x="7713663" y="4991100"/>
            <a:ext cx="1425575" cy="388938"/>
          </a:xfrm>
          <a:prstGeom prst="ellipse">
            <a:avLst/>
          </a:prstGeom>
          <a:noFill/>
          <a:ln w="28575">
            <a:solidFill>
              <a:srgbClr val="9625B8"/>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defTabSz="685800">
              <a:defRPr>
                <a:solidFill>
                  <a:schemeClr val="tx1"/>
                </a:solidFill>
                <a:latin typeface="Calibri" panose="020F0502020204030204" pitchFamily="34" charset="0"/>
                <a:ea typeface="MS PGothic" panose="020B0600070205080204" pitchFamily="34" charset="-128"/>
              </a:defRPr>
            </a:lvl1pPr>
            <a:lvl2pPr marL="742950" indent="-285750" defTabSz="685800">
              <a:defRPr>
                <a:solidFill>
                  <a:schemeClr val="tx1"/>
                </a:solidFill>
                <a:latin typeface="Calibri" panose="020F0502020204030204" pitchFamily="34" charset="0"/>
                <a:ea typeface="MS PGothic" panose="020B0600070205080204" pitchFamily="34" charset="-128"/>
              </a:defRPr>
            </a:lvl2pPr>
            <a:lvl3pPr marL="1143000" indent="-228600" defTabSz="685800">
              <a:defRPr>
                <a:solidFill>
                  <a:schemeClr val="tx1"/>
                </a:solidFill>
                <a:latin typeface="Calibri" panose="020F0502020204030204" pitchFamily="34" charset="0"/>
                <a:ea typeface="MS PGothic" panose="020B0600070205080204" pitchFamily="34" charset="-128"/>
              </a:defRPr>
            </a:lvl3pPr>
            <a:lvl4pPr marL="1600200" indent="-228600" defTabSz="685800">
              <a:defRPr>
                <a:solidFill>
                  <a:schemeClr val="tx1"/>
                </a:solidFill>
                <a:latin typeface="Calibri" panose="020F0502020204030204" pitchFamily="34" charset="0"/>
                <a:ea typeface="MS PGothic" panose="020B0600070205080204" pitchFamily="34" charset="-128"/>
              </a:defRPr>
            </a:lvl4pPr>
            <a:lvl5pPr marL="2057400" indent="-228600" defTabSz="685800">
              <a:defRPr>
                <a:solidFill>
                  <a:schemeClr val="tx1"/>
                </a:solidFill>
                <a:latin typeface="Calibri" panose="020F0502020204030204" pitchFamily="34" charset="0"/>
                <a:ea typeface="MS PGothic" panose="020B0600070205080204" pitchFamily="34" charset="-128"/>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mn-cs"/>
            </a:endParaRPr>
          </a:p>
        </p:txBody>
      </p:sp>
      <p:sp>
        <p:nvSpPr>
          <p:cNvPr id="97307" name="Oval 27"/>
          <p:cNvSpPr>
            <a:spLocks noChangeArrowheads="1"/>
          </p:cNvSpPr>
          <p:nvPr/>
        </p:nvSpPr>
        <p:spPr bwMode="auto">
          <a:xfrm>
            <a:off x="6765925" y="5260975"/>
            <a:ext cx="979488" cy="333375"/>
          </a:xfrm>
          <a:prstGeom prst="ellipse">
            <a:avLst/>
          </a:prstGeom>
          <a:noFill/>
          <a:ln w="28575">
            <a:solidFill>
              <a:srgbClr val="9625B8"/>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defTabSz="685800">
              <a:defRPr>
                <a:solidFill>
                  <a:schemeClr val="tx1"/>
                </a:solidFill>
                <a:latin typeface="Calibri" panose="020F0502020204030204" pitchFamily="34" charset="0"/>
                <a:ea typeface="MS PGothic" panose="020B0600070205080204" pitchFamily="34" charset="-128"/>
              </a:defRPr>
            </a:lvl1pPr>
            <a:lvl2pPr marL="742950" indent="-285750" defTabSz="685800">
              <a:defRPr>
                <a:solidFill>
                  <a:schemeClr val="tx1"/>
                </a:solidFill>
                <a:latin typeface="Calibri" panose="020F0502020204030204" pitchFamily="34" charset="0"/>
                <a:ea typeface="MS PGothic" panose="020B0600070205080204" pitchFamily="34" charset="-128"/>
              </a:defRPr>
            </a:lvl2pPr>
            <a:lvl3pPr marL="1143000" indent="-228600" defTabSz="685800">
              <a:defRPr>
                <a:solidFill>
                  <a:schemeClr val="tx1"/>
                </a:solidFill>
                <a:latin typeface="Calibri" panose="020F0502020204030204" pitchFamily="34" charset="0"/>
                <a:ea typeface="MS PGothic" panose="020B0600070205080204" pitchFamily="34" charset="-128"/>
              </a:defRPr>
            </a:lvl3pPr>
            <a:lvl4pPr marL="1600200" indent="-228600" defTabSz="685800">
              <a:defRPr>
                <a:solidFill>
                  <a:schemeClr val="tx1"/>
                </a:solidFill>
                <a:latin typeface="Calibri" panose="020F0502020204030204" pitchFamily="34" charset="0"/>
                <a:ea typeface="MS PGothic" panose="020B0600070205080204" pitchFamily="34" charset="-128"/>
              </a:defRPr>
            </a:lvl4pPr>
            <a:lvl5pPr marL="2057400" indent="-228600" defTabSz="685800">
              <a:defRPr>
                <a:solidFill>
                  <a:schemeClr val="tx1"/>
                </a:solidFill>
                <a:latin typeface="Calibri" panose="020F0502020204030204" pitchFamily="34" charset="0"/>
                <a:ea typeface="MS PGothic" panose="020B0600070205080204" pitchFamily="34" charset="-128"/>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mn-cs"/>
            </a:endParaRPr>
          </a:p>
        </p:txBody>
      </p:sp>
      <p:sp>
        <p:nvSpPr>
          <p:cNvPr id="97308" name="Oval 28"/>
          <p:cNvSpPr>
            <a:spLocks noChangeArrowheads="1"/>
          </p:cNvSpPr>
          <p:nvPr/>
        </p:nvSpPr>
        <p:spPr bwMode="auto">
          <a:xfrm>
            <a:off x="6640513" y="5553075"/>
            <a:ext cx="1073150" cy="379413"/>
          </a:xfrm>
          <a:prstGeom prst="ellipse">
            <a:avLst/>
          </a:prstGeom>
          <a:noFill/>
          <a:ln w="28575">
            <a:solidFill>
              <a:srgbClr val="9625B8"/>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defTabSz="685800">
              <a:defRPr>
                <a:solidFill>
                  <a:schemeClr val="tx1"/>
                </a:solidFill>
                <a:latin typeface="Calibri" panose="020F0502020204030204" pitchFamily="34" charset="0"/>
                <a:ea typeface="MS PGothic" panose="020B0600070205080204" pitchFamily="34" charset="-128"/>
              </a:defRPr>
            </a:lvl1pPr>
            <a:lvl2pPr marL="742950" indent="-285750" defTabSz="685800">
              <a:defRPr>
                <a:solidFill>
                  <a:schemeClr val="tx1"/>
                </a:solidFill>
                <a:latin typeface="Calibri" panose="020F0502020204030204" pitchFamily="34" charset="0"/>
                <a:ea typeface="MS PGothic" panose="020B0600070205080204" pitchFamily="34" charset="-128"/>
              </a:defRPr>
            </a:lvl2pPr>
            <a:lvl3pPr marL="1143000" indent="-228600" defTabSz="685800">
              <a:defRPr>
                <a:solidFill>
                  <a:schemeClr val="tx1"/>
                </a:solidFill>
                <a:latin typeface="Calibri" panose="020F0502020204030204" pitchFamily="34" charset="0"/>
                <a:ea typeface="MS PGothic" panose="020B0600070205080204" pitchFamily="34" charset="-128"/>
              </a:defRPr>
            </a:lvl3pPr>
            <a:lvl4pPr marL="1600200" indent="-228600" defTabSz="685800">
              <a:defRPr>
                <a:solidFill>
                  <a:schemeClr val="tx1"/>
                </a:solidFill>
                <a:latin typeface="Calibri" panose="020F0502020204030204" pitchFamily="34" charset="0"/>
                <a:ea typeface="MS PGothic" panose="020B0600070205080204" pitchFamily="34" charset="-128"/>
              </a:defRPr>
            </a:lvl4pPr>
            <a:lvl5pPr marL="2057400" indent="-228600" defTabSz="685800">
              <a:defRPr>
                <a:solidFill>
                  <a:schemeClr val="tx1"/>
                </a:solidFill>
                <a:latin typeface="Calibri" panose="020F0502020204030204" pitchFamily="34" charset="0"/>
                <a:ea typeface="MS PGothic" panose="020B0600070205080204" pitchFamily="34" charset="-128"/>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mn-cs"/>
            </a:endParaRPr>
          </a:p>
        </p:txBody>
      </p:sp>
      <p:sp>
        <p:nvSpPr>
          <p:cNvPr id="114708" name="Rectangle 29"/>
          <p:cNvSpPr>
            <a:spLocks noChangeArrowheads="1"/>
          </p:cNvSpPr>
          <p:nvPr/>
        </p:nvSpPr>
        <p:spPr bwMode="auto">
          <a:xfrm>
            <a:off x="6723063" y="4691063"/>
            <a:ext cx="9699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5800">
              <a:defRPr>
                <a:solidFill>
                  <a:schemeClr val="tx1"/>
                </a:solidFill>
                <a:latin typeface="Calibri" panose="020F0502020204030204" pitchFamily="34" charset="0"/>
                <a:ea typeface="MS PGothic" panose="020B0600070205080204" pitchFamily="34" charset="-128"/>
              </a:defRPr>
            </a:lvl1pPr>
            <a:lvl2pPr marL="742950" indent="-285750" defTabSz="685800">
              <a:defRPr>
                <a:solidFill>
                  <a:schemeClr val="tx1"/>
                </a:solidFill>
                <a:latin typeface="Calibri" panose="020F0502020204030204" pitchFamily="34" charset="0"/>
                <a:ea typeface="MS PGothic" panose="020B0600070205080204" pitchFamily="34" charset="-128"/>
              </a:defRPr>
            </a:lvl2pPr>
            <a:lvl3pPr marL="1143000" indent="-228600" defTabSz="685800">
              <a:defRPr>
                <a:solidFill>
                  <a:schemeClr val="tx1"/>
                </a:solidFill>
                <a:latin typeface="Calibri" panose="020F0502020204030204" pitchFamily="34" charset="0"/>
                <a:ea typeface="MS PGothic" panose="020B0600070205080204" pitchFamily="34" charset="-128"/>
              </a:defRPr>
            </a:lvl3pPr>
            <a:lvl4pPr marL="1600200" indent="-228600" defTabSz="685800">
              <a:defRPr>
                <a:solidFill>
                  <a:schemeClr val="tx1"/>
                </a:solidFill>
                <a:latin typeface="Calibri" panose="020F0502020204030204" pitchFamily="34" charset="0"/>
                <a:ea typeface="MS PGothic" panose="020B0600070205080204" pitchFamily="34" charset="-128"/>
              </a:defRPr>
            </a:lvl4pPr>
            <a:lvl5pPr marL="2057400" indent="-228600" defTabSz="685800">
              <a:defRPr>
                <a:solidFill>
                  <a:schemeClr val="tx1"/>
                </a:solidFill>
                <a:latin typeface="Calibri" panose="020F0502020204030204" pitchFamily="34" charset="0"/>
                <a:ea typeface="MS PGothic" panose="020B0600070205080204" pitchFamily="34" charset="-128"/>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920AFF"/>
                </a:solidFill>
                <a:effectLst/>
                <a:uLnTx/>
                <a:uFillTx/>
                <a:latin typeface="Comic Sans MS" panose="030F0702030302020204" pitchFamily="66" charset="0"/>
                <a:ea typeface="MS PGothic" panose="020B0600070205080204" pitchFamily="34" charset="-128"/>
                <a:cs typeface="+mn-cs"/>
              </a:rPr>
              <a:t>Image:</a:t>
            </a:r>
            <a:endParaRPr kumimoji="0" lang="en-US" altLang="en-US" sz="1800" b="1"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endParaRPr>
          </a:p>
        </p:txBody>
      </p:sp>
    </p:spTree>
    <p:extLst>
      <p:ext uri="{BB962C8B-B14F-4D97-AF65-F5344CB8AC3E}">
        <p14:creationId xmlns:p14="http://schemas.microsoft.com/office/powerpoint/2010/main" val="21197148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729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729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729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730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730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730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73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306" grpId="0" animBg="1"/>
      <p:bldP spid="97307" grpId="0" animBg="1"/>
      <p:bldP spid="9730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1F497D">
                    <a:lumMod val="75000"/>
                  </a:srgbClr>
                </a:solidFill>
                <a:latin typeface="Comic Sans MS" panose="030F0702030302020204" pitchFamily="66" charset="0"/>
              </a:rPr>
              <a:t>Spherical Mirrors: Concave</a:t>
            </a:r>
            <a:endParaRPr lang="en-US" dirty="0"/>
          </a:p>
        </p:txBody>
      </p:sp>
      <p:sp>
        <p:nvSpPr>
          <p:cNvPr id="3" name="Rectangle 2"/>
          <p:cNvSpPr/>
          <p:nvPr/>
        </p:nvSpPr>
        <p:spPr>
          <a:xfrm>
            <a:off x="2793715" y="3429000"/>
            <a:ext cx="544091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hlinkClick r:id="rId2"/>
              </a:rPr>
              <a:t>https://www.youtube.com/watch?v=7iK1nIJs49Y</a:t>
            </a:r>
            <a:endPar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4" name="TextBox 3"/>
          <p:cNvSpPr txBox="1"/>
          <p:nvPr/>
        </p:nvSpPr>
        <p:spPr>
          <a:xfrm>
            <a:off x="2232212" y="2544360"/>
            <a:ext cx="825649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This video teaches you how to draw the rays diagram for the concave mirrors , and how to get the image for few positions for the object.</a:t>
            </a:r>
          </a:p>
        </p:txBody>
      </p:sp>
    </p:spTree>
    <p:extLst>
      <p:ext uri="{BB962C8B-B14F-4D97-AF65-F5344CB8AC3E}">
        <p14:creationId xmlns:p14="http://schemas.microsoft.com/office/powerpoint/2010/main" val="35151040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rtlCol="0">
            <a:normAutofit/>
          </a:bodyPr>
          <a:lstStyle/>
          <a:p>
            <a:pPr eaLnBrk="1" fontAlgn="auto" hangingPunct="1">
              <a:spcAft>
                <a:spcPts val="0"/>
              </a:spcAft>
              <a:defRPr/>
            </a:pPr>
            <a:r>
              <a:rPr lang="en-US" dirty="0">
                <a:solidFill>
                  <a:schemeClr val="tx2">
                    <a:lumMod val="75000"/>
                  </a:schemeClr>
                </a:solidFill>
                <a:latin typeface="Comic Sans MS" panose="030F0702030302020204" pitchFamily="66" charset="0"/>
                <a:ea typeface="+mj-ea"/>
              </a:rPr>
              <a:t>Spherical Mirrors: Convex</a:t>
            </a:r>
          </a:p>
        </p:txBody>
      </p:sp>
      <p:sp>
        <p:nvSpPr>
          <p:cNvPr id="95235" name="AutoShape 3"/>
          <p:cNvSpPr>
            <a:spLocks noChangeArrowheads="1"/>
          </p:cNvSpPr>
          <p:nvPr/>
        </p:nvSpPr>
        <p:spPr bwMode="auto">
          <a:xfrm rot="16200000" flipH="1">
            <a:off x="4975226" y="2320925"/>
            <a:ext cx="4324350" cy="2778125"/>
          </a:xfrm>
          <a:custGeom>
            <a:avLst/>
            <a:gdLst>
              <a:gd name="T0" fmla="*/ 769547445 w 21600"/>
              <a:gd name="T1" fmla="*/ 0 h 21600"/>
              <a:gd name="T2" fmla="*/ 155263384 w 21600"/>
              <a:gd name="T3" fmla="*/ 144914953 h 21600"/>
              <a:gd name="T4" fmla="*/ 769547445 w 21600"/>
              <a:gd name="T5" fmla="*/ 21760759 h 21600"/>
              <a:gd name="T6" fmla="*/ 1383831506 w 21600"/>
              <a:gd name="T7" fmla="*/ 144914953 h 21600"/>
              <a:gd name="T8" fmla="*/ 0 60000 65536"/>
              <a:gd name="T9" fmla="*/ 0 60000 65536"/>
              <a:gd name="T10" fmla="*/ 0 60000 65536"/>
              <a:gd name="T11" fmla="*/ 0 60000 65536"/>
              <a:gd name="T12" fmla="*/ 705 w 21600"/>
              <a:gd name="T13" fmla="*/ 0 h 21600"/>
              <a:gd name="T14" fmla="*/ 20895 w 21600"/>
              <a:gd name="T15" fmla="*/ 7225 h 21600"/>
            </a:gdLst>
            <a:ahLst/>
            <a:cxnLst>
              <a:cxn ang="T8">
                <a:pos x="T0" y="T1"/>
              </a:cxn>
              <a:cxn ang="T9">
                <a:pos x="T2" y="T3"/>
              </a:cxn>
              <a:cxn ang="T10">
                <a:pos x="T4" y="T5"/>
              </a:cxn>
              <a:cxn ang="T11">
                <a:pos x="T6" y="T7"/>
              </a:cxn>
            </a:cxnLst>
            <a:rect l="T12" t="T13" r="T14" b="T15"/>
            <a:pathLst>
              <a:path w="21600" h="21600">
                <a:moveTo>
                  <a:pt x="2485" y="5136"/>
                </a:moveTo>
                <a:cubicBezTo>
                  <a:pt x="4359" y="2385"/>
                  <a:pt x="7471" y="739"/>
                  <a:pt x="10800" y="739"/>
                </a:cubicBezTo>
                <a:cubicBezTo>
                  <a:pt x="14128" y="739"/>
                  <a:pt x="17240" y="2385"/>
                  <a:pt x="19114" y="5136"/>
                </a:cubicBezTo>
                <a:lnTo>
                  <a:pt x="19725" y="4719"/>
                </a:lnTo>
                <a:cubicBezTo>
                  <a:pt x="17714" y="1766"/>
                  <a:pt x="14372" y="0"/>
                  <a:pt x="10799" y="0"/>
                </a:cubicBezTo>
                <a:cubicBezTo>
                  <a:pt x="7227" y="0"/>
                  <a:pt x="3885" y="1766"/>
                  <a:pt x="1874" y="4719"/>
                </a:cubicBezTo>
                <a:lnTo>
                  <a:pt x="2485" y="5136"/>
                </a:lnTo>
                <a:close/>
              </a:path>
            </a:pathLst>
          </a:custGeom>
          <a:solidFill>
            <a:schemeClr val="accent1"/>
          </a:solidFill>
          <a:ln w="9525">
            <a:solidFill>
              <a:schemeClr val="tx1"/>
            </a:solidFill>
            <a:miter lim="800000"/>
            <a:headEnd/>
            <a:tailEnd/>
          </a:ln>
          <a:effectLst/>
          <a:extLst>
            <a:ext uri="{AF507438-7753-43e0-B8FC-AC1667EBCBE1}"/>
          </a:extLst>
        </p:spPr>
        <p:txBody>
          <a:bodyPr wrap="none" anchor="ct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omic Sans MS" panose="030F0702030302020204" pitchFamily="66" charset="0"/>
              <a:ea typeface="MS PGothic" panose="020B0600070205080204" pitchFamily="34" charset="-128"/>
              <a:cs typeface="+mn-cs"/>
            </a:endParaRPr>
          </a:p>
        </p:txBody>
      </p:sp>
      <p:sp>
        <p:nvSpPr>
          <p:cNvPr id="95236" name="Line 4"/>
          <p:cNvSpPr>
            <a:spLocks noChangeShapeType="1"/>
          </p:cNvSpPr>
          <p:nvPr/>
        </p:nvSpPr>
        <p:spPr bwMode="auto">
          <a:xfrm>
            <a:off x="3805238" y="3733800"/>
            <a:ext cx="4503737" cy="0"/>
          </a:xfrm>
          <a:prstGeom prst="line">
            <a:avLst/>
          </a:prstGeom>
          <a:noFill/>
          <a:ln w="19050">
            <a:solidFill>
              <a:schemeClr val="tx1"/>
            </a:solidFill>
            <a:round/>
            <a:headEnd/>
            <a:tailEnd/>
          </a:ln>
          <a:effectLst/>
          <a:extLst>
            <a:ext uri="{909E8E84-426E-40dd-AFC4-6F175D3DCCD1}"/>
            <a:ext uri="{AF507438-7753-43e0-B8FC-AC1667EBCBE1}"/>
          </a:extLst>
        </p:spPr>
        <p:txBody>
          <a:bodyPr wrap="none" anchor="ct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omic Sans MS" charset="0"/>
              <a:ea typeface="MS PGothic" charset="0"/>
              <a:cs typeface="MS PGothic" charset="0"/>
            </a:endParaRPr>
          </a:p>
        </p:txBody>
      </p:sp>
      <p:sp>
        <p:nvSpPr>
          <p:cNvPr id="95237" name="Line 5"/>
          <p:cNvSpPr>
            <a:spLocks noChangeShapeType="1"/>
          </p:cNvSpPr>
          <p:nvPr/>
        </p:nvSpPr>
        <p:spPr bwMode="auto">
          <a:xfrm rot="2733823" flipH="1" flipV="1">
            <a:off x="5864226" y="2855912"/>
            <a:ext cx="2241550" cy="92075"/>
          </a:xfrm>
          <a:prstGeom prst="line">
            <a:avLst/>
          </a:prstGeom>
          <a:noFill/>
          <a:ln w="19050">
            <a:solidFill>
              <a:srgbClr val="FF0207"/>
            </a:solidFill>
            <a:round/>
            <a:headEnd/>
            <a:tailEnd type="triangle" w="med" len="med"/>
          </a:ln>
          <a:effectLst/>
          <a:extLst>
            <a:ext uri="{909E8E84-426E-40dd-AFC4-6F175D3DCCD1}"/>
            <a:ext uri="{AF507438-7753-43e0-B8FC-AC1667EBCBE1}"/>
          </a:extLst>
        </p:spPr>
        <p:txBody>
          <a:bodyPr wrap="none" anchor="ct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omic Sans MS" charset="0"/>
              <a:ea typeface="MS PGothic" charset="0"/>
              <a:cs typeface="MS PGothic" charset="0"/>
            </a:endParaRPr>
          </a:p>
        </p:txBody>
      </p:sp>
      <p:sp>
        <p:nvSpPr>
          <p:cNvPr id="116742" name="Text Box 6"/>
          <p:cNvSpPr txBox="1">
            <a:spLocks noChangeArrowheads="1"/>
          </p:cNvSpPr>
          <p:nvPr/>
        </p:nvSpPr>
        <p:spPr bwMode="auto">
          <a:xfrm>
            <a:off x="6985000" y="2070100"/>
            <a:ext cx="12509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5800">
              <a:defRPr>
                <a:solidFill>
                  <a:schemeClr val="tx1"/>
                </a:solidFill>
                <a:latin typeface="Calibri" panose="020F0502020204030204" pitchFamily="34" charset="0"/>
                <a:ea typeface="MS PGothic" panose="020B0600070205080204" pitchFamily="34" charset="-128"/>
              </a:defRPr>
            </a:lvl1pPr>
            <a:lvl2pPr marL="742950" indent="-285750" defTabSz="685800">
              <a:defRPr>
                <a:solidFill>
                  <a:schemeClr val="tx1"/>
                </a:solidFill>
                <a:latin typeface="Calibri" panose="020F0502020204030204" pitchFamily="34" charset="0"/>
                <a:ea typeface="MS PGothic" panose="020B0600070205080204" pitchFamily="34" charset="-128"/>
              </a:defRPr>
            </a:lvl2pPr>
            <a:lvl3pPr marL="1143000" indent="-228600" defTabSz="685800">
              <a:defRPr>
                <a:solidFill>
                  <a:schemeClr val="tx1"/>
                </a:solidFill>
                <a:latin typeface="Calibri" panose="020F0502020204030204" pitchFamily="34" charset="0"/>
                <a:ea typeface="MS PGothic" panose="020B0600070205080204" pitchFamily="34" charset="-128"/>
              </a:defRPr>
            </a:lvl3pPr>
            <a:lvl4pPr marL="1600200" indent="-228600" defTabSz="685800">
              <a:defRPr>
                <a:solidFill>
                  <a:schemeClr val="tx1"/>
                </a:solidFill>
                <a:latin typeface="Calibri" panose="020F0502020204030204" pitchFamily="34" charset="0"/>
                <a:ea typeface="MS PGothic" panose="020B0600070205080204" pitchFamily="34" charset="-128"/>
              </a:defRPr>
            </a:lvl4pPr>
            <a:lvl5pPr marL="2057400" indent="-228600" defTabSz="685800">
              <a:defRPr>
                <a:solidFill>
                  <a:schemeClr val="tx1"/>
                </a:solidFill>
                <a:latin typeface="Calibri" panose="020F0502020204030204" pitchFamily="34" charset="0"/>
                <a:ea typeface="MS PGothic" panose="020B0600070205080204" pitchFamily="34" charset="-128"/>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0207"/>
                </a:solidFill>
                <a:effectLst/>
                <a:uLnTx/>
                <a:uFillTx/>
                <a:latin typeface="Comic Sans MS" panose="030F0702030302020204" pitchFamily="66" charset="0"/>
                <a:ea typeface="MS PGothic" panose="020B0600070205080204" pitchFamily="34" charset="-128"/>
                <a:cs typeface="+mn-cs"/>
              </a:rPr>
              <a:t>Radius of</a:t>
            </a:r>
          </a:p>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0207"/>
                </a:solidFill>
                <a:effectLst/>
                <a:uLnTx/>
                <a:uFillTx/>
                <a:latin typeface="Comic Sans MS" panose="030F0702030302020204" pitchFamily="66" charset="0"/>
                <a:ea typeface="MS PGothic" panose="020B0600070205080204" pitchFamily="34" charset="-128"/>
                <a:cs typeface="+mn-cs"/>
              </a:rPr>
              <a:t>Curvature</a:t>
            </a:r>
          </a:p>
        </p:txBody>
      </p:sp>
      <p:sp>
        <p:nvSpPr>
          <p:cNvPr id="116743" name="Text Box 7"/>
          <p:cNvSpPr txBox="1">
            <a:spLocks noChangeArrowheads="1"/>
          </p:cNvSpPr>
          <p:nvPr/>
        </p:nvSpPr>
        <p:spPr bwMode="auto">
          <a:xfrm>
            <a:off x="3609975" y="4073525"/>
            <a:ext cx="15954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5800">
              <a:defRPr>
                <a:solidFill>
                  <a:schemeClr val="tx1"/>
                </a:solidFill>
                <a:latin typeface="Calibri" panose="020F0502020204030204" pitchFamily="34" charset="0"/>
                <a:ea typeface="MS PGothic" panose="020B0600070205080204" pitchFamily="34" charset="-128"/>
              </a:defRPr>
            </a:lvl1pPr>
            <a:lvl2pPr marL="742950" indent="-285750" defTabSz="685800">
              <a:defRPr>
                <a:solidFill>
                  <a:schemeClr val="tx1"/>
                </a:solidFill>
                <a:latin typeface="Calibri" panose="020F0502020204030204" pitchFamily="34" charset="0"/>
                <a:ea typeface="MS PGothic" panose="020B0600070205080204" pitchFamily="34" charset="-128"/>
              </a:defRPr>
            </a:lvl2pPr>
            <a:lvl3pPr marL="1143000" indent="-228600" defTabSz="685800">
              <a:defRPr>
                <a:solidFill>
                  <a:schemeClr val="tx1"/>
                </a:solidFill>
                <a:latin typeface="Calibri" panose="020F0502020204030204" pitchFamily="34" charset="0"/>
                <a:ea typeface="MS PGothic" panose="020B0600070205080204" pitchFamily="34" charset="-128"/>
              </a:defRPr>
            </a:lvl3pPr>
            <a:lvl4pPr marL="1600200" indent="-228600" defTabSz="685800">
              <a:defRPr>
                <a:solidFill>
                  <a:schemeClr val="tx1"/>
                </a:solidFill>
                <a:latin typeface="Calibri" panose="020F0502020204030204" pitchFamily="34" charset="0"/>
                <a:ea typeface="MS PGothic" panose="020B0600070205080204" pitchFamily="34" charset="-128"/>
              </a:defRPr>
            </a:lvl4pPr>
            <a:lvl5pPr marL="2057400" indent="-228600" defTabSz="685800">
              <a:defRPr>
                <a:solidFill>
                  <a:schemeClr val="tx1"/>
                </a:solidFill>
                <a:latin typeface="Calibri" panose="020F0502020204030204" pitchFamily="34" charset="0"/>
                <a:ea typeface="MS PGothic" panose="020B0600070205080204" pitchFamily="34" charset="-128"/>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rPr>
              <a:t>Principle axis</a:t>
            </a:r>
          </a:p>
        </p:txBody>
      </p:sp>
      <p:sp>
        <p:nvSpPr>
          <p:cNvPr id="116744" name="Text Box 8"/>
          <p:cNvSpPr txBox="1">
            <a:spLocks noChangeArrowheads="1"/>
          </p:cNvSpPr>
          <p:nvPr/>
        </p:nvSpPr>
        <p:spPr bwMode="auto">
          <a:xfrm>
            <a:off x="7793038" y="4213225"/>
            <a:ext cx="13541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5800">
              <a:defRPr>
                <a:solidFill>
                  <a:schemeClr val="tx1"/>
                </a:solidFill>
                <a:latin typeface="Calibri" panose="020F0502020204030204" pitchFamily="34" charset="0"/>
                <a:ea typeface="MS PGothic" panose="020B0600070205080204" pitchFamily="34" charset="-128"/>
              </a:defRPr>
            </a:lvl1pPr>
            <a:lvl2pPr marL="742950" indent="-285750" defTabSz="685800">
              <a:defRPr>
                <a:solidFill>
                  <a:schemeClr val="tx1"/>
                </a:solidFill>
                <a:latin typeface="Calibri" panose="020F0502020204030204" pitchFamily="34" charset="0"/>
                <a:ea typeface="MS PGothic" panose="020B0600070205080204" pitchFamily="34" charset="-128"/>
              </a:defRPr>
            </a:lvl2pPr>
            <a:lvl3pPr marL="1143000" indent="-228600" defTabSz="685800">
              <a:defRPr>
                <a:solidFill>
                  <a:schemeClr val="tx1"/>
                </a:solidFill>
                <a:latin typeface="Calibri" panose="020F0502020204030204" pitchFamily="34" charset="0"/>
                <a:ea typeface="MS PGothic" panose="020B0600070205080204" pitchFamily="34" charset="-128"/>
              </a:defRPr>
            </a:lvl3pPr>
            <a:lvl4pPr marL="1600200" indent="-228600" defTabSz="685800">
              <a:defRPr>
                <a:solidFill>
                  <a:schemeClr val="tx1"/>
                </a:solidFill>
                <a:latin typeface="Calibri" panose="020F0502020204030204" pitchFamily="34" charset="0"/>
                <a:ea typeface="MS PGothic" panose="020B0600070205080204" pitchFamily="34" charset="-128"/>
              </a:defRPr>
            </a:lvl4pPr>
            <a:lvl5pPr marL="2057400" indent="-228600" defTabSz="685800">
              <a:defRPr>
                <a:solidFill>
                  <a:schemeClr val="tx1"/>
                </a:solidFill>
                <a:latin typeface="Calibri" panose="020F0502020204030204" pitchFamily="34" charset="0"/>
                <a:ea typeface="MS PGothic" panose="020B0600070205080204" pitchFamily="34" charset="-128"/>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8000"/>
                </a:solidFill>
                <a:effectLst/>
                <a:uLnTx/>
                <a:uFillTx/>
                <a:latin typeface="Comic Sans MS" panose="030F0702030302020204" pitchFamily="66" charset="0"/>
                <a:ea typeface="MS PGothic" panose="020B0600070205080204" pitchFamily="34" charset="-128"/>
                <a:cs typeface="+mn-cs"/>
              </a:rPr>
              <a:t>Focal point</a:t>
            </a:r>
          </a:p>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8000"/>
                </a:solidFill>
                <a:effectLst/>
                <a:uLnTx/>
                <a:uFillTx/>
                <a:latin typeface="Comic Sans MS" panose="030F0702030302020204" pitchFamily="66" charset="0"/>
                <a:ea typeface="MS PGothic" panose="020B0600070205080204" pitchFamily="34" charset="-128"/>
                <a:cs typeface="+mn-cs"/>
              </a:rPr>
              <a:t>f=R/2</a:t>
            </a:r>
          </a:p>
        </p:txBody>
      </p:sp>
      <p:sp>
        <p:nvSpPr>
          <p:cNvPr id="116745" name="Oval 9"/>
          <p:cNvSpPr>
            <a:spLocks noChangeArrowheads="1"/>
          </p:cNvSpPr>
          <p:nvPr/>
        </p:nvSpPr>
        <p:spPr bwMode="auto">
          <a:xfrm>
            <a:off x="7675563" y="3676650"/>
            <a:ext cx="61912" cy="114300"/>
          </a:xfrm>
          <a:prstGeom prst="ellipse">
            <a:avLst/>
          </a:prstGeom>
          <a:solidFill>
            <a:srgbClr val="FF6600"/>
          </a:solidFill>
          <a:ln w="9525">
            <a:solidFill>
              <a:schemeClr val="tx1"/>
            </a:solidFill>
            <a:round/>
            <a:headEnd/>
            <a:tailEnd/>
          </a:ln>
        </p:spPr>
        <p:txBody>
          <a:bodyPr wrap="none" anchor="ctr"/>
          <a:lstStyle>
            <a:lvl1pPr defTabSz="685800">
              <a:defRPr>
                <a:solidFill>
                  <a:schemeClr val="tx1"/>
                </a:solidFill>
                <a:latin typeface="Calibri" panose="020F0502020204030204" pitchFamily="34" charset="0"/>
                <a:ea typeface="MS PGothic" panose="020B0600070205080204" pitchFamily="34" charset="-128"/>
              </a:defRPr>
            </a:lvl1pPr>
            <a:lvl2pPr marL="742950" indent="-285750" defTabSz="685800">
              <a:defRPr>
                <a:solidFill>
                  <a:schemeClr val="tx1"/>
                </a:solidFill>
                <a:latin typeface="Calibri" panose="020F0502020204030204" pitchFamily="34" charset="0"/>
                <a:ea typeface="MS PGothic" panose="020B0600070205080204" pitchFamily="34" charset="-128"/>
              </a:defRPr>
            </a:lvl2pPr>
            <a:lvl3pPr marL="1143000" indent="-228600" defTabSz="685800">
              <a:defRPr>
                <a:solidFill>
                  <a:schemeClr val="tx1"/>
                </a:solidFill>
                <a:latin typeface="Calibri" panose="020F0502020204030204" pitchFamily="34" charset="0"/>
                <a:ea typeface="MS PGothic" panose="020B0600070205080204" pitchFamily="34" charset="-128"/>
              </a:defRPr>
            </a:lvl3pPr>
            <a:lvl4pPr marL="1600200" indent="-228600" defTabSz="685800">
              <a:defRPr>
                <a:solidFill>
                  <a:schemeClr val="tx1"/>
                </a:solidFill>
                <a:latin typeface="Calibri" panose="020F0502020204030204" pitchFamily="34" charset="0"/>
                <a:ea typeface="MS PGothic" panose="020B0600070205080204" pitchFamily="34" charset="-128"/>
              </a:defRPr>
            </a:lvl4pPr>
            <a:lvl5pPr marL="2057400" indent="-228600" defTabSz="685800">
              <a:defRPr>
                <a:solidFill>
                  <a:schemeClr val="tx1"/>
                </a:solidFill>
                <a:latin typeface="Calibri" panose="020F0502020204030204" pitchFamily="34" charset="0"/>
                <a:ea typeface="MS PGothic" panose="020B0600070205080204" pitchFamily="34" charset="-128"/>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mn-cs"/>
            </a:endParaRPr>
          </a:p>
        </p:txBody>
      </p:sp>
      <p:sp>
        <p:nvSpPr>
          <p:cNvPr id="116746" name="Text Box 10"/>
          <p:cNvSpPr txBox="1">
            <a:spLocks noChangeArrowheads="1"/>
          </p:cNvSpPr>
          <p:nvPr/>
        </p:nvSpPr>
        <p:spPr bwMode="auto">
          <a:xfrm>
            <a:off x="7794625" y="3051175"/>
            <a:ext cx="12525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5800">
              <a:defRPr>
                <a:solidFill>
                  <a:schemeClr val="tx1"/>
                </a:solidFill>
                <a:latin typeface="Calibri" panose="020F0502020204030204" pitchFamily="34" charset="0"/>
                <a:ea typeface="MS PGothic" panose="020B0600070205080204" pitchFamily="34" charset="-128"/>
              </a:defRPr>
            </a:lvl1pPr>
            <a:lvl2pPr marL="742950" indent="-285750" defTabSz="685800">
              <a:defRPr>
                <a:solidFill>
                  <a:schemeClr val="tx1"/>
                </a:solidFill>
                <a:latin typeface="Calibri" panose="020F0502020204030204" pitchFamily="34" charset="0"/>
                <a:ea typeface="MS PGothic" panose="020B0600070205080204" pitchFamily="34" charset="-128"/>
              </a:defRPr>
            </a:lvl2pPr>
            <a:lvl3pPr marL="1143000" indent="-228600" defTabSz="685800">
              <a:defRPr>
                <a:solidFill>
                  <a:schemeClr val="tx1"/>
                </a:solidFill>
                <a:latin typeface="Calibri" panose="020F0502020204030204" pitchFamily="34" charset="0"/>
                <a:ea typeface="MS PGothic" panose="020B0600070205080204" pitchFamily="34" charset="-128"/>
              </a:defRPr>
            </a:lvl3pPr>
            <a:lvl4pPr marL="1600200" indent="-228600" defTabSz="685800">
              <a:defRPr>
                <a:solidFill>
                  <a:schemeClr val="tx1"/>
                </a:solidFill>
                <a:latin typeface="Calibri" panose="020F0502020204030204" pitchFamily="34" charset="0"/>
                <a:ea typeface="MS PGothic" panose="020B0600070205080204" pitchFamily="34" charset="-128"/>
              </a:defRPr>
            </a:lvl4pPr>
            <a:lvl5pPr marL="2057400" indent="-228600" defTabSz="685800">
              <a:defRPr>
                <a:solidFill>
                  <a:schemeClr val="tx1"/>
                </a:solidFill>
                <a:latin typeface="Calibri" panose="020F0502020204030204" pitchFamily="34" charset="0"/>
                <a:ea typeface="MS PGothic" panose="020B0600070205080204" pitchFamily="34" charset="-128"/>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6600"/>
                </a:solidFill>
                <a:effectLst/>
                <a:uLnTx/>
                <a:uFillTx/>
                <a:latin typeface="Comic Sans MS" panose="030F0702030302020204" pitchFamily="66" charset="0"/>
                <a:ea typeface="MS PGothic" panose="020B0600070205080204" pitchFamily="34" charset="-128"/>
                <a:cs typeface="+mn-cs"/>
              </a:rPr>
              <a:t>Center of</a:t>
            </a:r>
          </a:p>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6600"/>
                </a:solidFill>
                <a:effectLst/>
                <a:uLnTx/>
                <a:uFillTx/>
                <a:latin typeface="Comic Sans MS" panose="030F0702030302020204" pitchFamily="66" charset="0"/>
                <a:ea typeface="MS PGothic" panose="020B0600070205080204" pitchFamily="34" charset="-128"/>
                <a:cs typeface="+mn-cs"/>
              </a:rPr>
              <a:t>Curvature</a:t>
            </a:r>
          </a:p>
        </p:txBody>
      </p:sp>
      <p:sp>
        <p:nvSpPr>
          <p:cNvPr id="95243" name="Line 11"/>
          <p:cNvSpPr>
            <a:spLocks noChangeShapeType="1"/>
          </p:cNvSpPr>
          <p:nvPr/>
        </p:nvSpPr>
        <p:spPr bwMode="auto">
          <a:xfrm flipV="1">
            <a:off x="4773613" y="2895600"/>
            <a:ext cx="0" cy="838200"/>
          </a:xfrm>
          <a:prstGeom prst="line">
            <a:avLst/>
          </a:prstGeom>
          <a:noFill/>
          <a:ln w="76200">
            <a:solidFill>
              <a:srgbClr val="7D0101"/>
            </a:solidFill>
            <a:round/>
            <a:headEnd/>
            <a:tailEnd type="triangle" w="med" len="med"/>
          </a:ln>
          <a:effectLst/>
          <a:extLst>
            <a:ext uri="{909E8E84-426E-40dd-AFC4-6F175D3DCCD1}"/>
            <a:ext uri="{AF507438-7753-43e0-B8FC-AC1667EBCBE1}"/>
          </a:extLst>
        </p:spPr>
        <p:txBody>
          <a:bodyPr wrap="none" anchor="ct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omic Sans MS" charset="0"/>
              <a:ea typeface="MS PGothic" charset="0"/>
              <a:cs typeface="MS PGothic" charset="0"/>
            </a:endParaRPr>
          </a:p>
        </p:txBody>
      </p:sp>
      <p:sp>
        <p:nvSpPr>
          <p:cNvPr id="116748" name="Oval 12"/>
          <p:cNvSpPr>
            <a:spLocks noChangeArrowheads="1"/>
          </p:cNvSpPr>
          <p:nvPr/>
        </p:nvSpPr>
        <p:spPr bwMode="auto">
          <a:xfrm>
            <a:off x="6738938" y="3657600"/>
            <a:ext cx="77787" cy="114300"/>
          </a:xfrm>
          <a:prstGeom prst="ellipse">
            <a:avLst/>
          </a:prstGeom>
          <a:solidFill>
            <a:srgbClr val="008000"/>
          </a:solidFill>
          <a:ln w="9525">
            <a:solidFill>
              <a:srgbClr val="008000"/>
            </a:solidFill>
            <a:round/>
            <a:headEnd/>
            <a:tailEnd/>
          </a:ln>
        </p:spPr>
        <p:txBody>
          <a:bodyPr wrap="none" anchor="ctr"/>
          <a:lstStyle>
            <a:lvl1pPr defTabSz="685800">
              <a:defRPr>
                <a:solidFill>
                  <a:schemeClr val="tx1"/>
                </a:solidFill>
                <a:latin typeface="Calibri" panose="020F0502020204030204" pitchFamily="34" charset="0"/>
                <a:ea typeface="MS PGothic" panose="020B0600070205080204" pitchFamily="34" charset="-128"/>
              </a:defRPr>
            </a:lvl1pPr>
            <a:lvl2pPr marL="742950" indent="-285750" defTabSz="685800">
              <a:defRPr>
                <a:solidFill>
                  <a:schemeClr val="tx1"/>
                </a:solidFill>
                <a:latin typeface="Calibri" panose="020F0502020204030204" pitchFamily="34" charset="0"/>
                <a:ea typeface="MS PGothic" panose="020B0600070205080204" pitchFamily="34" charset="-128"/>
              </a:defRPr>
            </a:lvl2pPr>
            <a:lvl3pPr marL="1143000" indent="-228600" defTabSz="685800">
              <a:defRPr>
                <a:solidFill>
                  <a:schemeClr val="tx1"/>
                </a:solidFill>
                <a:latin typeface="Calibri" panose="020F0502020204030204" pitchFamily="34" charset="0"/>
                <a:ea typeface="MS PGothic" panose="020B0600070205080204" pitchFamily="34" charset="-128"/>
              </a:defRPr>
            </a:lvl3pPr>
            <a:lvl4pPr marL="1600200" indent="-228600" defTabSz="685800">
              <a:defRPr>
                <a:solidFill>
                  <a:schemeClr val="tx1"/>
                </a:solidFill>
                <a:latin typeface="Calibri" panose="020F0502020204030204" pitchFamily="34" charset="0"/>
                <a:ea typeface="MS PGothic" panose="020B0600070205080204" pitchFamily="34" charset="-128"/>
              </a:defRPr>
            </a:lvl4pPr>
            <a:lvl5pPr marL="2057400" indent="-228600" defTabSz="685800">
              <a:defRPr>
                <a:solidFill>
                  <a:schemeClr val="tx1"/>
                </a:solidFill>
                <a:latin typeface="Calibri" panose="020F0502020204030204" pitchFamily="34" charset="0"/>
                <a:ea typeface="MS PGothic" panose="020B0600070205080204" pitchFamily="34" charset="-128"/>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mn-cs"/>
            </a:endParaRPr>
          </a:p>
        </p:txBody>
      </p:sp>
      <p:sp>
        <p:nvSpPr>
          <p:cNvPr id="95245" name="Freeform 13"/>
          <p:cNvSpPr>
            <a:spLocks/>
          </p:cNvSpPr>
          <p:nvPr/>
        </p:nvSpPr>
        <p:spPr bwMode="auto">
          <a:xfrm>
            <a:off x="3536950" y="3733800"/>
            <a:ext cx="206375" cy="504825"/>
          </a:xfrm>
          <a:custGeom>
            <a:avLst/>
            <a:gdLst>
              <a:gd name="T0" fmla="*/ 141361982 w 213"/>
              <a:gd name="T1" fmla="*/ 1068546250 h 424"/>
              <a:gd name="T2" fmla="*/ 34925317 w 213"/>
              <a:gd name="T3" fmla="*/ 302418750 h 424"/>
              <a:gd name="T4" fmla="*/ 354237891 w 213"/>
              <a:gd name="T5" fmla="*/ 0 h 424"/>
              <a:gd name="T6" fmla="*/ 0 60000 65536"/>
              <a:gd name="T7" fmla="*/ 0 60000 65536"/>
              <a:gd name="T8" fmla="*/ 0 60000 65536"/>
            </a:gdLst>
            <a:ahLst/>
            <a:cxnLst>
              <a:cxn ang="T6">
                <a:pos x="T0" y="T1"/>
              </a:cxn>
              <a:cxn ang="T7">
                <a:pos x="T2" y="T3"/>
              </a:cxn>
              <a:cxn ang="T8">
                <a:pos x="T4" y="T5"/>
              </a:cxn>
            </a:cxnLst>
            <a:rect l="0" t="0" r="r" b="b"/>
            <a:pathLst>
              <a:path w="213" h="424">
                <a:moveTo>
                  <a:pt x="85" y="424"/>
                </a:moveTo>
                <a:cubicBezTo>
                  <a:pt x="42" y="307"/>
                  <a:pt x="0" y="191"/>
                  <a:pt x="21" y="120"/>
                </a:cubicBezTo>
                <a:cubicBezTo>
                  <a:pt x="42" y="49"/>
                  <a:pt x="127" y="24"/>
                  <a:pt x="213" y="0"/>
                </a:cubicBezTo>
              </a:path>
            </a:pathLst>
          </a:custGeom>
          <a:noFill/>
          <a:ln w="19050">
            <a:solidFill>
              <a:schemeClr val="tx1"/>
            </a:solidFill>
            <a:round/>
            <a:headEnd/>
            <a:tailEnd type="stealth" w="med" len="med"/>
          </a:ln>
          <a:effectLst/>
          <a:extLst>
            <a:ext uri="{909E8E84-426E-40dd-AFC4-6F175D3DCCD1}"/>
            <a:ext uri="{AF507438-7753-43e0-B8FC-AC1667EBCBE1}"/>
          </a:extLst>
        </p:spPr>
        <p:txBody>
          <a:bodyPr wrap="none" anchor="ct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omic Sans MS" panose="030F0702030302020204" pitchFamily="66" charset="0"/>
              <a:ea typeface="MS PGothic" panose="020B0600070205080204" pitchFamily="34" charset="-128"/>
              <a:cs typeface="+mn-cs"/>
            </a:endParaRPr>
          </a:p>
        </p:txBody>
      </p:sp>
      <p:sp>
        <p:nvSpPr>
          <p:cNvPr id="116750" name="Text Box 14"/>
          <p:cNvSpPr txBox="1">
            <a:spLocks noChangeArrowheads="1"/>
          </p:cNvSpPr>
          <p:nvPr/>
        </p:nvSpPr>
        <p:spPr bwMode="auto">
          <a:xfrm>
            <a:off x="1236663" y="4956175"/>
            <a:ext cx="4297362" cy="9223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defTabSz="6858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1pPr>
            <a:lvl2pPr marL="914400" indent="-457200" defTabSz="685800">
              <a:spcBef>
                <a:spcPct val="20000"/>
              </a:spcBef>
              <a:buFont typeface="Arial" panose="020B0604020202020204" pitchFamily="34" charset="0"/>
              <a:buChar char="–"/>
              <a:defRPr sz="2100">
                <a:solidFill>
                  <a:schemeClr val="tx1"/>
                </a:solidFill>
                <a:latin typeface="Calibri" panose="020F0502020204030204" pitchFamily="34" charset="0"/>
                <a:ea typeface="MS PGothic" panose="020B0600070205080204" pitchFamily="34" charset="-128"/>
              </a:defRPr>
            </a:lvl2pPr>
            <a:lvl3pPr marL="1371600" indent="-457200" defTabSz="685800">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828800" indent="-457200" defTabSz="685800">
              <a:spcBef>
                <a:spcPct val="20000"/>
              </a:spcBef>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4pPr>
            <a:lvl5pPr marL="2286000" indent="-457200" defTabSz="685800">
              <a:spcBef>
                <a:spcPct val="20000"/>
              </a:spcBef>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5pPr>
            <a:lvl6pPr marL="2743200" indent="-4572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6pPr>
            <a:lvl7pPr marL="3200400" indent="-4572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7pPr>
            <a:lvl8pPr marL="3657600" indent="-4572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8pPr>
            <a:lvl9pPr marL="4114800" indent="-4572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9pPr>
          </a:lstStyle>
          <a:p>
            <a:pPr marL="342900" marR="0" lvl="0" indent="-342900" algn="l" defTabSz="685800" rtl="0" eaLnBrk="1" fontAlgn="base" latinLnBrk="0" hangingPunct="1">
              <a:lnSpc>
                <a:spcPct val="100000"/>
              </a:lnSpc>
              <a:spcBef>
                <a:spcPct val="0"/>
              </a:spcBef>
              <a:spcAft>
                <a:spcPct val="0"/>
              </a:spcAft>
              <a:buClrTx/>
              <a:buSzTx/>
              <a:buFontTx/>
              <a:buAutoNum type="arabicPeriod"/>
              <a:tabLst/>
              <a:defRPr/>
            </a:pPr>
            <a:r>
              <a:rPr kumimoji="0" lang="en-US" altLang="en-US" sz="1800" b="1" i="0" u="none" strike="noStrike" kern="1200" cap="none" spc="0" normalizeH="0" baseline="0" noProof="0">
                <a:ln>
                  <a:noFill/>
                </a:ln>
                <a:solidFill>
                  <a:srgbClr val="008000"/>
                </a:solidFill>
                <a:effectLst/>
                <a:uLnTx/>
                <a:uFillTx/>
                <a:latin typeface="Comic Sans MS" panose="030F0702030302020204" pitchFamily="66" charset="0"/>
                <a:ea typeface="Osaka"/>
                <a:cs typeface="Osaka"/>
              </a:rPr>
              <a:t>Parallel ray goes through f</a:t>
            </a:r>
            <a:endParaRPr kumimoji="0" lang="en-US" altLang="en-US" sz="1800" b="1" i="0" u="none" strike="noStrike" kern="1200" cap="none" spc="0" normalizeH="0" baseline="0" noProof="0">
              <a:ln>
                <a:noFill/>
              </a:ln>
              <a:solidFill>
                <a:srgbClr val="FF0207"/>
              </a:solidFill>
              <a:effectLst/>
              <a:uLnTx/>
              <a:uFillTx/>
              <a:latin typeface="Comic Sans MS" panose="030F0702030302020204" pitchFamily="66" charset="0"/>
              <a:ea typeface="Osaka"/>
              <a:cs typeface="Osaka"/>
            </a:endParaRPr>
          </a:p>
          <a:p>
            <a:pPr marL="342900" marR="0" lvl="0" indent="-342900" algn="l" defTabSz="685800" rtl="0" eaLnBrk="1" fontAlgn="base" latinLnBrk="0" hangingPunct="1">
              <a:lnSpc>
                <a:spcPct val="100000"/>
              </a:lnSpc>
              <a:spcBef>
                <a:spcPct val="0"/>
              </a:spcBef>
              <a:spcAft>
                <a:spcPct val="0"/>
              </a:spcAft>
              <a:buClrTx/>
              <a:buSzTx/>
              <a:buFontTx/>
              <a:buAutoNum type="arabicPeriod"/>
              <a:tabLst/>
              <a:defRPr/>
            </a:pPr>
            <a:r>
              <a:rPr kumimoji="0" lang="en-US" altLang="en-US" sz="1800" b="1" i="0" u="none" strike="noStrike" kern="1200" cap="none" spc="0" normalizeH="0" baseline="0" noProof="0">
                <a:ln>
                  <a:noFill/>
                </a:ln>
                <a:solidFill>
                  <a:srgbClr val="FF6600"/>
                </a:solidFill>
                <a:effectLst/>
                <a:uLnTx/>
                <a:uFillTx/>
                <a:latin typeface="Comic Sans MS" panose="030F0702030302020204" pitchFamily="66" charset="0"/>
                <a:ea typeface="Osaka"/>
                <a:cs typeface="Osaka"/>
              </a:rPr>
              <a:t>Ray through center reflects back</a:t>
            </a:r>
            <a:endParaRPr kumimoji="0" lang="en-US" altLang="en-US" sz="1800" b="1" i="0" u="none" strike="noStrike" kern="1200" cap="none" spc="0" normalizeH="0" baseline="0" noProof="0">
              <a:ln>
                <a:noFill/>
              </a:ln>
              <a:solidFill>
                <a:srgbClr val="000000"/>
              </a:solidFill>
              <a:effectLst/>
              <a:uLnTx/>
              <a:uFillTx/>
              <a:latin typeface="Comic Sans MS" panose="030F0702030302020204" pitchFamily="66" charset="0"/>
              <a:ea typeface="Osaka"/>
              <a:cs typeface="Osaka"/>
            </a:endParaRPr>
          </a:p>
          <a:p>
            <a:pPr marL="342900" marR="0" lvl="0" indent="-342900" algn="l" defTabSz="685800" rtl="0" eaLnBrk="1" fontAlgn="base" latinLnBrk="0" hangingPunct="1">
              <a:lnSpc>
                <a:spcPct val="100000"/>
              </a:lnSpc>
              <a:spcBef>
                <a:spcPct val="0"/>
              </a:spcBef>
              <a:spcAft>
                <a:spcPct val="0"/>
              </a:spcAft>
              <a:buClrTx/>
              <a:buSzTx/>
              <a:buFontTx/>
              <a:buAutoNum type="arabicPeriod"/>
              <a:tabLst/>
              <a:defRPr/>
            </a:pPr>
            <a:r>
              <a:rPr kumimoji="0" lang="en-US" altLang="en-US" sz="1800" b="1" i="0" u="none" strike="noStrike" kern="1200" cap="none" spc="0" normalizeH="0" baseline="0" noProof="0">
                <a:ln>
                  <a:noFill/>
                </a:ln>
                <a:solidFill>
                  <a:srgbClr val="0302EF"/>
                </a:solidFill>
                <a:effectLst/>
                <a:uLnTx/>
                <a:uFillTx/>
                <a:latin typeface="Comic Sans MS" panose="030F0702030302020204" pitchFamily="66" charset="0"/>
                <a:ea typeface="Osaka"/>
                <a:cs typeface="Osaka"/>
              </a:rPr>
              <a:t>Ray through f comes out parallel</a:t>
            </a:r>
            <a:endParaRPr kumimoji="0" lang="en-US" altLang="en-US" sz="1800" b="1" i="0" u="none" strike="noStrike" kern="1200" cap="none" spc="0" normalizeH="0" baseline="0" noProof="0">
              <a:ln>
                <a:noFill/>
              </a:ln>
              <a:solidFill>
                <a:srgbClr val="000000"/>
              </a:solidFill>
              <a:effectLst/>
              <a:uLnTx/>
              <a:uFillTx/>
              <a:latin typeface="Comic Sans MS" panose="030F0702030302020204" pitchFamily="66" charset="0"/>
              <a:ea typeface="Osaka"/>
              <a:cs typeface="Osaka"/>
            </a:endParaRPr>
          </a:p>
        </p:txBody>
      </p:sp>
      <p:sp>
        <p:nvSpPr>
          <p:cNvPr id="95248" name="Line 16"/>
          <p:cNvSpPr>
            <a:spLocks noChangeShapeType="1"/>
          </p:cNvSpPr>
          <p:nvPr/>
        </p:nvSpPr>
        <p:spPr bwMode="auto">
          <a:xfrm>
            <a:off x="4756150" y="2909888"/>
            <a:ext cx="1125538" cy="9525"/>
          </a:xfrm>
          <a:prstGeom prst="line">
            <a:avLst/>
          </a:prstGeom>
          <a:noFill/>
          <a:ln w="38100">
            <a:solidFill>
              <a:srgbClr val="008000"/>
            </a:solidFill>
            <a:round/>
            <a:headEnd/>
            <a:tailEnd type="triangle" w="med" len="med"/>
          </a:ln>
          <a:effectLst/>
          <a:extLst>
            <a:ext uri="{909E8E84-426E-40dd-AFC4-6F175D3DCCD1}"/>
            <a:ext uri="{AF507438-7753-43e0-B8FC-AC1667EBCBE1}"/>
          </a:extLst>
        </p:spPr>
        <p:txBody>
          <a:bodyPr wrap="none" anchor="ct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omic Sans MS" charset="0"/>
              <a:ea typeface="MS PGothic" charset="0"/>
              <a:cs typeface="MS PGothic" charset="0"/>
            </a:endParaRPr>
          </a:p>
        </p:txBody>
      </p:sp>
      <p:sp>
        <p:nvSpPr>
          <p:cNvPr id="95249" name="Line 17"/>
          <p:cNvSpPr>
            <a:spLocks noChangeShapeType="1"/>
          </p:cNvSpPr>
          <p:nvPr/>
        </p:nvSpPr>
        <p:spPr bwMode="auto">
          <a:xfrm>
            <a:off x="5903913" y="2919413"/>
            <a:ext cx="1454150" cy="1285875"/>
          </a:xfrm>
          <a:prstGeom prst="line">
            <a:avLst/>
          </a:prstGeom>
          <a:noFill/>
          <a:ln w="38100">
            <a:solidFill>
              <a:srgbClr val="008000"/>
            </a:solidFill>
            <a:prstDash val="dash"/>
            <a:round/>
            <a:headEnd/>
            <a:tailEnd/>
          </a:ln>
          <a:effectLst/>
          <a:extLst>
            <a:ext uri="{909E8E84-426E-40dd-AFC4-6F175D3DCCD1}"/>
            <a:ext uri="{AF507438-7753-43e0-B8FC-AC1667EBCBE1}"/>
          </a:extLst>
        </p:spPr>
        <p:txBody>
          <a:bodyPr wrap="none" anchor="ct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omic Sans MS" charset="0"/>
              <a:ea typeface="MS PGothic" charset="0"/>
              <a:cs typeface="MS PGothic" charset="0"/>
            </a:endParaRPr>
          </a:p>
        </p:txBody>
      </p:sp>
      <p:sp>
        <p:nvSpPr>
          <p:cNvPr id="95250" name="Line 18"/>
          <p:cNvSpPr>
            <a:spLocks noChangeShapeType="1"/>
          </p:cNvSpPr>
          <p:nvPr/>
        </p:nvSpPr>
        <p:spPr bwMode="auto">
          <a:xfrm flipH="1" flipV="1">
            <a:off x="5154613" y="2290763"/>
            <a:ext cx="690562" cy="609600"/>
          </a:xfrm>
          <a:prstGeom prst="line">
            <a:avLst/>
          </a:prstGeom>
          <a:noFill/>
          <a:ln w="38100">
            <a:solidFill>
              <a:srgbClr val="008000"/>
            </a:solidFill>
            <a:round/>
            <a:headEnd/>
            <a:tailEnd type="triangle" w="med" len="med"/>
          </a:ln>
          <a:effectLst/>
          <a:extLst>
            <a:ext uri="{909E8E84-426E-40dd-AFC4-6F175D3DCCD1}"/>
            <a:ext uri="{AF507438-7753-43e0-B8FC-AC1667EBCBE1}"/>
          </a:extLst>
        </p:spPr>
        <p:txBody>
          <a:bodyPr wrap="none" anchor="ct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omic Sans MS" charset="0"/>
              <a:ea typeface="MS PGothic" charset="0"/>
              <a:cs typeface="MS PGothic" charset="0"/>
            </a:endParaRPr>
          </a:p>
        </p:txBody>
      </p:sp>
      <p:sp>
        <p:nvSpPr>
          <p:cNvPr id="95251" name="Line 19"/>
          <p:cNvSpPr>
            <a:spLocks noChangeShapeType="1"/>
          </p:cNvSpPr>
          <p:nvPr/>
        </p:nvSpPr>
        <p:spPr bwMode="auto">
          <a:xfrm>
            <a:off x="4764088" y="2933700"/>
            <a:ext cx="3003550" cy="1152525"/>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wrap="none" anchor="ct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omic Sans MS" charset="0"/>
              <a:ea typeface="MS PGothic" charset="0"/>
              <a:cs typeface="MS PGothic" charset="0"/>
            </a:endParaRPr>
          </a:p>
        </p:txBody>
      </p:sp>
      <p:sp>
        <p:nvSpPr>
          <p:cNvPr id="95253" name="Line 21"/>
          <p:cNvSpPr>
            <a:spLocks noChangeShapeType="1"/>
          </p:cNvSpPr>
          <p:nvPr/>
        </p:nvSpPr>
        <p:spPr bwMode="auto">
          <a:xfrm>
            <a:off x="4756150" y="2933700"/>
            <a:ext cx="1058863" cy="420688"/>
          </a:xfrm>
          <a:prstGeom prst="line">
            <a:avLst/>
          </a:prstGeom>
          <a:noFill/>
          <a:ln w="38100">
            <a:solidFill>
              <a:srgbClr val="0302EF"/>
            </a:solidFill>
            <a:round/>
            <a:headEnd/>
            <a:tailEnd type="triangle" w="med" len="med"/>
          </a:ln>
          <a:effectLst/>
          <a:extLst>
            <a:ext uri="{909E8E84-426E-40dd-AFC4-6F175D3DCCD1}"/>
            <a:ext uri="{AF507438-7753-43e0-B8FC-AC1667EBCBE1}"/>
          </a:extLst>
        </p:spPr>
        <p:txBody>
          <a:bodyPr wrap="none" anchor="ct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omic Sans MS" charset="0"/>
              <a:ea typeface="MS PGothic" charset="0"/>
              <a:cs typeface="MS PGothic" charset="0"/>
            </a:endParaRPr>
          </a:p>
        </p:txBody>
      </p:sp>
      <p:sp>
        <p:nvSpPr>
          <p:cNvPr id="95254" name="Line 22"/>
          <p:cNvSpPr>
            <a:spLocks noChangeShapeType="1"/>
          </p:cNvSpPr>
          <p:nvPr/>
        </p:nvSpPr>
        <p:spPr bwMode="auto">
          <a:xfrm flipH="1">
            <a:off x="4292600" y="3370263"/>
            <a:ext cx="1535113" cy="0"/>
          </a:xfrm>
          <a:prstGeom prst="line">
            <a:avLst/>
          </a:prstGeom>
          <a:noFill/>
          <a:ln w="38100">
            <a:solidFill>
              <a:srgbClr val="0302EF"/>
            </a:solidFill>
            <a:round/>
            <a:headEnd/>
            <a:tailEnd type="triangle" w="med" len="med"/>
          </a:ln>
          <a:effectLst/>
          <a:extLst>
            <a:ext uri="{909E8E84-426E-40dd-AFC4-6F175D3DCCD1}"/>
            <a:ext uri="{AF507438-7753-43e0-B8FC-AC1667EBCBE1}"/>
          </a:extLst>
        </p:spPr>
        <p:txBody>
          <a:bodyPr wrap="none" anchor="ct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omic Sans MS" charset="0"/>
              <a:ea typeface="MS PGothic" charset="0"/>
              <a:cs typeface="MS PGothic" charset="0"/>
            </a:endParaRPr>
          </a:p>
        </p:txBody>
      </p:sp>
      <p:sp>
        <p:nvSpPr>
          <p:cNvPr id="95255" name="Line 23"/>
          <p:cNvSpPr>
            <a:spLocks noChangeShapeType="1"/>
          </p:cNvSpPr>
          <p:nvPr/>
        </p:nvSpPr>
        <p:spPr bwMode="auto">
          <a:xfrm>
            <a:off x="5899150" y="3370263"/>
            <a:ext cx="931863" cy="0"/>
          </a:xfrm>
          <a:prstGeom prst="line">
            <a:avLst/>
          </a:prstGeom>
          <a:noFill/>
          <a:ln w="38100">
            <a:solidFill>
              <a:srgbClr val="0302EF"/>
            </a:solidFill>
            <a:prstDash val="dash"/>
            <a:round/>
            <a:headEnd/>
            <a:tailEnd/>
          </a:ln>
          <a:effectLst/>
          <a:extLst>
            <a:ext uri="{909E8E84-426E-40dd-AFC4-6F175D3DCCD1}"/>
            <a:ext uri="{AF507438-7753-43e0-B8FC-AC1667EBCBE1}"/>
          </a:extLst>
        </p:spPr>
        <p:txBody>
          <a:bodyPr wrap="none" anchor="ct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omic Sans MS" charset="0"/>
              <a:ea typeface="MS PGothic" charset="0"/>
              <a:cs typeface="MS PGothic" charset="0"/>
            </a:endParaRPr>
          </a:p>
        </p:txBody>
      </p:sp>
      <p:sp>
        <p:nvSpPr>
          <p:cNvPr id="95256" name="Freeform 24"/>
          <p:cNvSpPr>
            <a:spLocks/>
          </p:cNvSpPr>
          <p:nvPr/>
        </p:nvSpPr>
        <p:spPr bwMode="auto">
          <a:xfrm>
            <a:off x="6735763" y="3790950"/>
            <a:ext cx="1016000" cy="647700"/>
          </a:xfrm>
          <a:custGeom>
            <a:avLst/>
            <a:gdLst>
              <a:gd name="T0" fmla="*/ 1748673700 w 1051"/>
              <a:gd name="T1" fmla="*/ 1370965000 h 544"/>
              <a:gd name="T2" fmla="*/ 284512629 w 1051"/>
              <a:gd name="T3" fmla="*/ 645160000 h 544"/>
              <a:gd name="T4" fmla="*/ 44923386 w 1051"/>
              <a:gd name="T5" fmla="*/ 0 h 544"/>
              <a:gd name="T6" fmla="*/ 0 60000 65536"/>
              <a:gd name="T7" fmla="*/ 0 60000 65536"/>
              <a:gd name="T8" fmla="*/ 0 60000 65536"/>
            </a:gdLst>
            <a:ahLst/>
            <a:cxnLst>
              <a:cxn ang="T6">
                <a:pos x="T0" y="T1"/>
              </a:cxn>
              <a:cxn ang="T7">
                <a:pos x="T2" y="T3"/>
              </a:cxn>
              <a:cxn ang="T8">
                <a:pos x="T4" y="T5"/>
              </a:cxn>
            </a:cxnLst>
            <a:rect l="0" t="0" r="r" b="b"/>
            <a:pathLst>
              <a:path w="1051" h="544">
                <a:moveTo>
                  <a:pt x="1051" y="544"/>
                </a:moveTo>
                <a:cubicBezTo>
                  <a:pt x="696" y="445"/>
                  <a:pt x="342" y="347"/>
                  <a:pt x="171" y="256"/>
                </a:cubicBezTo>
                <a:cubicBezTo>
                  <a:pt x="0" y="165"/>
                  <a:pt x="13" y="82"/>
                  <a:pt x="27" y="0"/>
                </a:cubicBezTo>
              </a:path>
            </a:pathLst>
          </a:custGeom>
          <a:noFill/>
          <a:ln w="9525">
            <a:solidFill>
              <a:schemeClr val="tx1"/>
            </a:solidFill>
            <a:round/>
            <a:headEnd/>
            <a:tailEnd type="stealth" w="med" len="med"/>
          </a:ln>
          <a:effectLst/>
          <a:extLst>
            <a:ext uri="{909E8E84-426E-40dd-AFC4-6F175D3DCCD1}"/>
            <a:ext uri="{AF507438-7753-43e0-B8FC-AC1667EBCBE1}"/>
          </a:extLst>
        </p:spPr>
        <p:txBody>
          <a:bodyPr wrap="none" anchor="ct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omic Sans MS" panose="030F0702030302020204" pitchFamily="66" charset="0"/>
              <a:ea typeface="MS PGothic" panose="020B0600070205080204" pitchFamily="34" charset="-128"/>
              <a:cs typeface="+mn-cs"/>
            </a:endParaRPr>
          </a:p>
        </p:txBody>
      </p:sp>
      <p:sp>
        <p:nvSpPr>
          <p:cNvPr id="116759" name="Text Box 25"/>
          <p:cNvSpPr txBox="1">
            <a:spLocks noChangeArrowheads="1"/>
          </p:cNvSpPr>
          <p:nvPr/>
        </p:nvSpPr>
        <p:spPr bwMode="auto">
          <a:xfrm>
            <a:off x="6721475" y="2111375"/>
            <a:ext cx="3286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5800">
              <a:defRPr>
                <a:solidFill>
                  <a:schemeClr val="tx1"/>
                </a:solidFill>
                <a:latin typeface="Calibri" panose="020F0502020204030204" pitchFamily="34" charset="0"/>
                <a:ea typeface="MS PGothic" panose="020B0600070205080204" pitchFamily="34" charset="-128"/>
              </a:defRPr>
            </a:lvl1pPr>
            <a:lvl2pPr marL="742950" indent="-285750" defTabSz="685800">
              <a:defRPr>
                <a:solidFill>
                  <a:schemeClr val="tx1"/>
                </a:solidFill>
                <a:latin typeface="Calibri" panose="020F0502020204030204" pitchFamily="34" charset="0"/>
                <a:ea typeface="MS PGothic" panose="020B0600070205080204" pitchFamily="34" charset="-128"/>
              </a:defRPr>
            </a:lvl2pPr>
            <a:lvl3pPr marL="1143000" indent="-228600" defTabSz="685800">
              <a:defRPr>
                <a:solidFill>
                  <a:schemeClr val="tx1"/>
                </a:solidFill>
                <a:latin typeface="Calibri" panose="020F0502020204030204" pitchFamily="34" charset="0"/>
                <a:ea typeface="MS PGothic" panose="020B0600070205080204" pitchFamily="34" charset="-128"/>
              </a:defRPr>
            </a:lvl3pPr>
            <a:lvl4pPr marL="1600200" indent="-228600" defTabSz="685800">
              <a:defRPr>
                <a:solidFill>
                  <a:schemeClr val="tx1"/>
                </a:solidFill>
                <a:latin typeface="Calibri" panose="020F0502020204030204" pitchFamily="34" charset="0"/>
                <a:ea typeface="MS PGothic" panose="020B0600070205080204" pitchFamily="34" charset="-128"/>
              </a:defRPr>
            </a:lvl4pPr>
            <a:lvl5pPr marL="2057400" indent="-228600" defTabSz="685800">
              <a:defRPr>
                <a:solidFill>
                  <a:schemeClr val="tx1"/>
                </a:solidFill>
                <a:latin typeface="Calibri" panose="020F0502020204030204" pitchFamily="34" charset="0"/>
                <a:ea typeface="MS PGothic" panose="020B0600070205080204" pitchFamily="34" charset="-128"/>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0207"/>
                </a:solidFill>
                <a:effectLst/>
                <a:uLnTx/>
                <a:uFillTx/>
                <a:latin typeface="Comic Sans MS" panose="030F0702030302020204" pitchFamily="66" charset="0"/>
                <a:ea typeface="MS PGothic" panose="020B0600070205080204" pitchFamily="34" charset="-128"/>
                <a:cs typeface="+mn-cs"/>
              </a:rPr>
              <a:t>R</a:t>
            </a:r>
          </a:p>
        </p:txBody>
      </p:sp>
      <p:sp>
        <p:nvSpPr>
          <p:cNvPr id="116760" name="Text Box 26"/>
          <p:cNvSpPr txBox="1">
            <a:spLocks noChangeArrowheads="1"/>
          </p:cNvSpPr>
          <p:nvPr/>
        </p:nvSpPr>
        <p:spPr bwMode="auto">
          <a:xfrm>
            <a:off x="7588250" y="3740150"/>
            <a:ext cx="3079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5800">
              <a:defRPr>
                <a:solidFill>
                  <a:schemeClr val="tx1"/>
                </a:solidFill>
                <a:latin typeface="Calibri" panose="020F0502020204030204" pitchFamily="34" charset="0"/>
                <a:ea typeface="MS PGothic" panose="020B0600070205080204" pitchFamily="34" charset="-128"/>
              </a:defRPr>
            </a:lvl1pPr>
            <a:lvl2pPr marL="742950" indent="-285750" defTabSz="685800">
              <a:defRPr>
                <a:solidFill>
                  <a:schemeClr val="tx1"/>
                </a:solidFill>
                <a:latin typeface="Calibri" panose="020F0502020204030204" pitchFamily="34" charset="0"/>
                <a:ea typeface="MS PGothic" panose="020B0600070205080204" pitchFamily="34" charset="-128"/>
              </a:defRPr>
            </a:lvl2pPr>
            <a:lvl3pPr marL="1143000" indent="-228600" defTabSz="685800">
              <a:defRPr>
                <a:solidFill>
                  <a:schemeClr val="tx1"/>
                </a:solidFill>
                <a:latin typeface="Calibri" panose="020F0502020204030204" pitchFamily="34" charset="0"/>
                <a:ea typeface="MS PGothic" panose="020B0600070205080204" pitchFamily="34" charset="-128"/>
              </a:defRPr>
            </a:lvl3pPr>
            <a:lvl4pPr marL="1600200" indent="-228600" defTabSz="685800">
              <a:defRPr>
                <a:solidFill>
                  <a:schemeClr val="tx1"/>
                </a:solidFill>
                <a:latin typeface="Calibri" panose="020F0502020204030204" pitchFamily="34" charset="0"/>
                <a:ea typeface="MS PGothic" panose="020B0600070205080204" pitchFamily="34" charset="-128"/>
              </a:defRPr>
            </a:lvl4pPr>
            <a:lvl5pPr marL="2057400" indent="-228600" defTabSz="685800">
              <a:defRPr>
                <a:solidFill>
                  <a:schemeClr val="tx1"/>
                </a:solidFill>
                <a:latin typeface="Calibri" panose="020F0502020204030204" pitchFamily="34" charset="0"/>
                <a:ea typeface="MS PGothic" panose="020B0600070205080204" pitchFamily="34" charset="-128"/>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6600"/>
                </a:solidFill>
                <a:effectLst/>
                <a:uLnTx/>
                <a:uFillTx/>
                <a:latin typeface="Calibri" panose="020F0502020204030204" pitchFamily="34" charset="0"/>
                <a:ea typeface="MS PGothic" panose="020B0600070205080204" pitchFamily="34" charset="-128"/>
                <a:cs typeface="+mn-cs"/>
              </a:rPr>
              <a:t>C</a:t>
            </a:r>
          </a:p>
        </p:txBody>
      </p:sp>
      <p:sp>
        <p:nvSpPr>
          <p:cNvPr id="116761" name="Text Box 27"/>
          <p:cNvSpPr txBox="1">
            <a:spLocks noChangeArrowheads="1"/>
          </p:cNvSpPr>
          <p:nvPr/>
        </p:nvSpPr>
        <p:spPr bwMode="auto">
          <a:xfrm>
            <a:off x="6581775" y="3768725"/>
            <a:ext cx="2555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5800">
              <a:defRPr>
                <a:solidFill>
                  <a:schemeClr val="tx1"/>
                </a:solidFill>
                <a:latin typeface="Calibri" panose="020F0502020204030204" pitchFamily="34" charset="0"/>
                <a:ea typeface="MS PGothic" panose="020B0600070205080204" pitchFamily="34" charset="-128"/>
              </a:defRPr>
            </a:lvl1pPr>
            <a:lvl2pPr marL="742950" indent="-285750" defTabSz="685800">
              <a:defRPr>
                <a:solidFill>
                  <a:schemeClr val="tx1"/>
                </a:solidFill>
                <a:latin typeface="Calibri" panose="020F0502020204030204" pitchFamily="34" charset="0"/>
                <a:ea typeface="MS PGothic" panose="020B0600070205080204" pitchFamily="34" charset="-128"/>
              </a:defRPr>
            </a:lvl2pPr>
            <a:lvl3pPr marL="1143000" indent="-228600" defTabSz="685800">
              <a:defRPr>
                <a:solidFill>
                  <a:schemeClr val="tx1"/>
                </a:solidFill>
                <a:latin typeface="Calibri" panose="020F0502020204030204" pitchFamily="34" charset="0"/>
                <a:ea typeface="MS PGothic" panose="020B0600070205080204" pitchFamily="34" charset="-128"/>
              </a:defRPr>
            </a:lvl3pPr>
            <a:lvl4pPr marL="1600200" indent="-228600" defTabSz="685800">
              <a:defRPr>
                <a:solidFill>
                  <a:schemeClr val="tx1"/>
                </a:solidFill>
                <a:latin typeface="Calibri" panose="020F0502020204030204" pitchFamily="34" charset="0"/>
                <a:ea typeface="MS PGothic" panose="020B0600070205080204" pitchFamily="34" charset="-128"/>
              </a:defRPr>
            </a:lvl4pPr>
            <a:lvl5pPr marL="2057400" indent="-228600" defTabSz="685800">
              <a:defRPr>
                <a:solidFill>
                  <a:schemeClr val="tx1"/>
                </a:solidFill>
                <a:latin typeface="Calibri" panose="020F0502020204030204" pitchFamily="34" charset="0"/>
                <a:ea typeface="MS PGothic" panose="020B0600070205080204" pitchFamily="34" charset="-128"/>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8000"/>
                </a:solidFill>
                <a:effectLst/>
                <a:uLnTx/>
                <a:uFillTx/>
                <a:latin typeface="Calibri" panose="020F0502020204030204" pitchFamily="34" charset="0"/>
                <a:ea typeface="MS PGothic" panose="020B0600070205080204" pitchFamily="34" charset="-128"/>
                <a:cs typeface="+mn-cs"/>
              </a:rPr>
              <a:t>f</a:t>
            </a:r>
          </a:p>
        </p:txBody>
      </p:sp>
      <p:grpSp>
        <p:nvGrpSpPr>
          <p:cNvPr id="95279" name="Group 47"/>
          <p:cNvGrpSpPr>
            <a:grpSpLocks/>
          </p:cNvGrpSpPr>
          <p:nvPr/>
        </p:nvGrpSpPr>
        <p:grpSpPr bwMode="auto">
          <a:xfrm>
            <a:off x="3913188" y="2667000"/>
            <a:ext cx="3792537" cy="1076325"/>
            <a:chOff x="624" y="1520"/>
            <a:chExt cx="3920" cy="904"/>
          </a:xfrm>
        </p:grpSpPr>
        <p:sp>
          <p:nvSpPr>
            <p:cNvPr id="95262" name="Line 30"/>
            <p:cNvSpPr>
              <a:spLocks noChangeShapeType="1"/>
            </p:cNvSpPr>
            <p:nvPr/>
          </p:nvSpPr>
          <p:spPr bwMode="auto">
            <a:xfrm>
              <a:off x="1710" y="1792"/>
              <a:ext cx="635" cy="136"/>
            </a:xfrm>
            <a:prstGeom prst="line">
              <a:avLst/>
            </a:prstGeom>
            <a:noFill/>
            <a:ln w="38100">
              <a:solidFill>
                <a:srgbClr val="FF6600"/>
              </a:solidFill>
              <a:round/>
              <a:headEnd/>
              <a:tailEnd type="triangle" w="med" len="med"/>
            </a:ln>
            <a:effectLst/>
            <a:extLst>
              <a:ext uri="{909E8E84-426E-40dd-AFC4-6F175D3DCCD1}"/>
              <a:ext uri="{AF507438-7753-43e0-B8FC-AC1667EBCBE1}"/>
            </a:extLst>
          </p:spPr>
          <p:txBody>
            <a:bodyPr wrap="none" anchor="ct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omic Sans MS" charset="0"/>
                <a:ea typeface="MS PGothic" charset="0"/>
                <a:cs typeface="MS PGothic" charset="0"/>
              </a:endParaRPr>
            </a:p>
          </p:txBody>
        </p:sp>
        <p:grpSp>
          <p:nvGrpSpPr>
            <p:cNvPr id="116772" name="Group 46"/>
            <p:cNvGrpSpPr>
              <a:grpSpLocks/>
            </p:cNvGrpSpPr>
            <p:nvPr/>
          </p:nvGrpSpPr>
          <p:grpSpPr bwMode="auto">
            <a:xfrm>
              <a:off x="624" y="1520"/>
              <a:ext cx="3920" cy="904"/>
              <a:chOff x="624" y="1520"/>
              <a:chExt cx="3920" cy="904"/>
            </a:xfrm>
          </p:grpSpPr>
          <p:sp>
            <p:nvSpPr>
              <p:cNvPr id="95264" name="Line 32"/>
              <p:cNvSpPr>
                <a:spLocks noChangeShapeType="1"/>
              </p:cNvSpPr>
              <p:nvPr/>
            </p:nvSpPr>
            <p:spPr bwMode="auto">
              <a:xfrm>
                <a:off x="1497" y="1744"/>
                <a:ext cx="1098" cy="243"/>
              </a:xfrm>
              <a:prstGeom prst="line">
                <a:avLst/>
              </a:prstGeom>
              <a:noFill/>
              <a:ln w="38100">
                <a:solidFill>
                  <a:srgbClr val="FF6600"/>
                </a:solidFill>
                <a:round/>
                <a:headEnd/>
                <a:tailEnd/>
              </a:ln>
              <a:effectLst/>
              <a:extLst>
                <a:ext uri="{909E8E84-426E-40dd-AFC4-6F175D3DCCD1}"/>
                <a:ext uri="{AF507438-7753-43e0-B8FC-AC1667EBCBE1}"/>
              </a:extLst>
            </p:spPr>
            <p:txBody>
              <a:bodyPr wrap="none" anchor="ct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omic Sans MS" charset="0"/>
                  <a:ea typeface="MS PGothic" charset="0"/>
                  <a:cs typeface="MS PGothic" charset="0"/>
                </a:endParaRPr>
              </a:p>
            </p:txBody>
          </p:sp>
          <p:sp>
            <p:nvSpPr>
              <p:cNvPr id="95265" name="Line 33"/>
              <p:cNvSpPr>
                <a:spLocks noChangeShapeType="1"/>
              </p:cNvSpPr>
              <p:nvPr/>
            </p:nvSpPr>
            <p:spPr bwMode="auto">
              <a:xfrm>
                <a:off x="4111" y="2331"/>
                <a:ext cx="80" cy="8"/>
              </a:xfrm>
              <a:prstGeom prst="line">
                <a:avLst/>
              </a:prstGeom>
              <a:noFill/>
              <a:ln w="38100">
                <a:solidFill>
                  <a:srgbClr val="FF6600"/>
                </a:solidFill>
                <a:prstDash val="dash"/>
                <a:round/>
                <a:headEnd/>
                <a:tailEnd type="triangle" w="med" len="med"/>
              </a:ln>
              <a:effectLst/>
              <a:extLst>
                <a:ext uri="{909E8E84-426E-40dd-AFC4-6F175D3DCCD1}"/>
                <a:ext uri="{AF507438-7753-43e0-B8FC-AC1667EBCBE1}"/>
              </a:extLst>
            </p:spPr>
            <p:txBody>
              <a:bodyPr wrap="none" anchor="ct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omic Sans MS" charset="0"/>
                  <a:ea typeface="MS PGothic" charset="0"/>
                  <a:cs typeface="MS PGothic" charset="0"/>
                </a:endParaRPr>
              </a:p>
            </p:txBody>
          </p:sp>
          <p:sp>
            <p:nvSpPr>
              <p:cNvPr id="95266" name="Line 34"/>
              <p:cNvSpPr>
                <a:spLocks noChangeShapeType="1"/>
              </p:cNvSpPr>
              <p:nvPr/>
            </p:nvSpPr>
            <p:spPr bwMode="auto">
              <a:xfrm>
                <a:off x="2585" y="1977"/>
                <a:ext cx="1959" cy="447"/>
              </a:xfrm>
              <a:prstGeom prst="line">
                <a:avLst/>
              </a:prstGeom>
              <a:noFill/>
              <a:ln w="38100">
                <a:solidFill>
                  <a:srgbClr val="FF6600"/>
                </a:solidFill>
                <a:prstDash val="dash"/>
                <a:round/>
                <a:headEnd/>
                <a:tailEnd/>
              </a:ln>
              <a:effectLst/>
              <a:extLst>
                <a:ext uri="{909E8E84-426E-40dd-AFC4-6F175D3DCCD1}"/>
                <a:ext uri="{AF507438-7753-43e0-B8FC-AC1667EBCBE1}"/>
              </a:extLst>
            </p:spPr>
            <p:txBody>
              <a:bodyPr wrap="none" anchor="ct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omic Sans MS" charset="0"/>
                  <a:ea typeface="MS PGothic" charset="0"/>
                  <a:cs typeface="MS PGothic" charset="0"/>
                </a:endParaRPr>
              </a:p>
            </p:txBody>
          </p:sp>
          <p:sp>
            <p:nvSpPr>
              <p:cNvPr id="95267" name="Line 35"/>
              <p:cNvSpPr>
                <a:spLocks noChangeShapeType="1"/>
              </p:cNvSpPr>
              <p:nvPr/>
            </p:nvSpPr>
            <p:spPr bwMode="auto">
              <a:xfrm flipH="1" flipV="1">
                <a:off x="2777" y="1997"/>
                <a:ext cx="112" cy="47"/>
              </a:xfrm>
              <a:prstGeom prst="line">
                <a:avLst/>
              </a:prstGeom>
              <a:noFill/>
              <a:ln w="38100">
                <a:solidFill>
                  <a:srgbClr val="FF6600"/>
                </a:solidFill>
                <a:prstDash val="dash"/>
                <a:round/>
                <a:headEnd/>
                <a:tailEnd type="triangle" w="med" len="med"/>
              </a:ln>
              <a:effectLst/>
              <a:extLst>
                <a:ext uri="{909E8E84-426E-40dd-AFC4-6F175D3DCCD1}"/>
                <a:ext uri="{AF507438-7753-43e0-B8FC-AC1667EBCBE1}"/>
              </a:extLst>
            </p:spPr>
            <p:txBody>
              <a:bodyPr wrap="none" anchor="ct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omic Sans MS" charset="0"/>
                  <a:ea typeface="MS PGothic" charset="0"/>
                  <a:cs typeface="MS PGothic" charset="0"/>
                </a:endParaRPr>
              </a:p>
            </p:txBody>
          </p:sp>
          <p:sp>
            <p:nvSpPr>
              <p:cNvPr id="95268" name="Line 36"/>
              <p:cNvSpPr>
                <a:spLocks noChangeShapeType="1"/>
              </p:cNvSpPr>
              <p:nvPr/>
            </p:nvSpPr>
            <p:spPr bwMode="auto">
              <a:xfrm flipH="1" flipV="1">
                <a:off x="624" y="1520"/>
                <a:ext cx="1536" cy="376"/>
              </a:xfrm>
              <a:prstGeom prst="line">
                <a:avLst/>
              </a:prstGeom>
              <a:noFill/>
              <a:ln w="38100">
                <a:solidFill>
                  <a:srgbClr val="FF6600"/>
                </a:solidFill>
                <a:round/>
                <a:headEnd/>
                <a:tailEnd type="triangle" w="med" len="med"/>
              </a:ln>
              <a:effectLst/>
              <a:extLst>
                <a:ext uri="{909E8E84-426E-40dd-AFC4-6F175D3DCCD1}"/>
                <a:ext uri="{AF507438-7753-43e0-B8FC-AC1667EBCBE1}"/>
              </a:extLst>
            </p:spPr>
            <p:txBody>
              <a:bodyPr wrap="none" anchor="ct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omic Sans MS" charset="0"/>
                  <a:ea typeface="MS PGothic" charset="0"/>
                  <a:cs typeface="MS PGothic" charset="0"/>
                </a:endParaRPr>
              </a:p>
            </p:txBody>
          </p:sp>
        </p:grpSp>
      </p:grpSp>
      <p:sp>
        <p:nvSpPr>
          <p:cNvPr id="116763" name="Text Box 37"/>
          <p:cNvSpPr txBox="1">
            <a:spLocks noChangeArrowheads="1"/>
          </p:cNvSpPr>
          <p:nvPr/>
        </p:nvSpPr>
        <p:spPr bwMode="auto">
          <a:xfrm>
            <a:off x="4430713" y="3702050"/>
            <a:ext cx="889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5800">
              <a:defRPr>
                <a:solidFill>
                  <a:schemeClr val="tx1"/>
                </a:solidFill>
                <a:latin typeface="Calibri" panose="020F0502020204030204" pitchFamily="34" charset="0"/>
                <a:ea typeface="MS PGothic" panose="020B0600070205080204" pitchFamily="34" charset="-128"/>
              </a:defRPr>
            </a:lvl1pPr>
            <a:lvl2pPr marL="742950" indent="-285750" defTabSz="685800">
              <a:defRPr>
                <a:solidFill>
                  <a:schemeClr val="tx1"/>
                </a:solidFill>
                <a:latin typeface="Calibri" panose="020F0502020204030204" pitchFamily="34" charset="0"/>
                <a:ea typeface="MS PGothic" panose="020B0600070205080204" pitchFamily="34" charset="-128"/>
              </a:defRPr>
            </a:lvl2pPr>
            <a:lvl3pPr marL="1143000" indent="-228600" defTabSz="685800">
              <a:defRPr>
                <a:solidFill>
                  <a:schemeClr val="tx1"/>
                </a:solidFill>
                <a:latin typeface="Calibri" panose="020F0502020204030204" pitchFamily="34" charset="0"/>
                <a:ea typeface="MS PGothic" panose="020B0600070205080204" pitchFamily="34" charset="-128"/>
              </a:defRPr>
            </a:lvl3pPr>
            <a:lvl4pPr marL="1600200" indent="-228600" defTabSz="685800">
              <a:defRPr>
                <a:solidFill>
                  <a:schemeClr val="tx1"/>
                </a:solidFill>
                <a:latin typeface="Calibri" panose="020F0502020204030204" pitchFamily="34" charset="0"/>
                <a:ea typeface="MS PGothic" panose="020B0600070205080204" pitchFamily="34" charset="-128"/>
              </a:defRPr>
            </a:lvl4pPr>
            <a:lvl5pPr marL="2057400" indent="-228600" defTabSz="685800">
              <a:defRPr>
                <a:solidFill>
                  <a:schemeClr val="tx1"/>
                </a:solidFill>
                <a:latin typeface="Calibri" panose="020F0502020204030204" pitchFamily="34" charset="0"/>
                <a:ea typeface="MS PGothic" panose="020B0600070205080204" pitchFamily="34" charset="-128"/>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7D0101"/>
                </a:solidFill>
                <a:effectLst/>
                <a:uLnTx/>
                <a:uFillTx/>
                <a:latin typeface="Comic Sans MS" panose="030F0702030302020204" pitchFamily="66" charset="0"/>
                <a:ea typeface="MS PGothic" panose="020B0600070205080204" pitchFamily="34" charset="-128"/>
                <a:cs typeface="+mn-cs"/>
              </a:rPr>
              <a:t>object</a:t>
            </a:r>
          </a:p>
        </p:txBody>
      </p:sp>
      <p:grpSp>
        <p:nvGrpSpPr>
          <p:cNvPr id="95277" name="Group 45"/>
          <p:cNvGrpSpPr>
            <a:grpSpLocks/>
          </p:cNvGrpSpPr>
          <p:nvPr/>
        </p:nvGrpSpPr>
        <p:grpSpPr bwMode="auto">
          <a:xfrm>
            <a:off x="5932488" y="3362325"/>
            <a:ext cx="795337" cy="741363"/>
            <a:chOff x="2686" y="2104"/>
            <a:chExt cx="822" cy="622"/>
          </a:xfrm>
        </p:grpSpPr>
        <p:sp>
          <p:nvSpPr>
            <p:cNvPr id="95271" name="Line 39"/>
            <p:cNvSpPr>
              <a:spLocks noChangeShapeType="1"/>
            </p:cNvSpPr>
            <p:nvPr/>
          </p:nvSpPr>
          <p:spPr bwMode="auto">
            <a:xfrm flipH="1" flipV="1">
              <a:off x="3168" y="2104"/>
              <a:ext cx="0" cy="312"/>
            </a:xfrm>
            <a:prstGeom prst="line">
              <a:avLst/>
            </a:prstGeom>
            <a:noFill/>
            <a:ln w="38100">
              <a:solidFill>
                <a:srgbClr val="920AFF"/>
              </a:solidFill>
              <a:round/>
              <a:headEnd/>
              <a:tailEnd type="triangle" w="sm" len="sm"/>
            </a:ln>
            <a:effectLst/>
            <a:extLst>
              <a:ext uri="{909E8E84-426E-40dd-AFC4-6F175D3DCCD1}"/>
              <a:ext uri="{AF507438-7753-43e0-B8FC-AC1667EBCBE1}"/>
            </a:extLst>
          </p:spPr>
          <p:txBody>
            <a:bodyPr wrap="none" anchor="ct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omic Sans MS" charset="0"/>
                <a:ea typeface="MS PGothic" charset="0"/>
                <a:cs typeface="MS PGothic" charset="0"/>
              </a:endParaRPr>
            </a:p>
          </p:txBody>
        </p:sp>
        <p:sp>
          <p:nvSpPr>
            <p:cNvPr id="116770" name="Text Box 40"/>
            <p:cNvSpPr txBox="1">
              <a:spLocks noChangeArrowheads="1"/>
            </p:cNvSpPr>
            <p:nvPr/>
          </p:nvSpPr>
          <p:spPr bwMode="auto">
            <a:xfrm>
              <a:off x="2686" y="2416"/>
              <a:ext cx="822"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5800">
                <a:defRPr>
                  <a:solidFill>
                    <a:schemeClr val="tx1"/>
                  </a:solidFill>
                  <a:latin typeface="Calibri" panose="020F0502020204030204" pitchFamily="34" charset="0"/>
                  <a:ea typeface="MS PGothic" panose="020B0600070205080204" pitchFamily="34" charset="-128"/>
                </a:defRPr>
              </a:lvl1pPr>
              <a:lvl2pPr marL="742950" indent="-285750" defTabSz="685800">
                <a:defRPr>
                  <a:solidFill>
                    <a:schemeClr val="tx1"/>
                  </a:solidFill>
                  <a:latin typeface="Calibri" panose="020F0502020204030204" pitchFamily="34" charset="0"/>
                  <a:ea typeface="MS PGothic" panose="020B0600070205080204" pitchFamily="34" charset="-128"/>
                </a:defRPr>
              </a:lvl2pPr>
              <a:lvl3pPr marL="1143000" indent="-228600" defTabSz="685800">
                <a:defRPr>
                  <a:solidFill>
                    <a:schemeClr val="tx1"/>
                  </a:solidFill>
                  <a:latin typeface="Calibri" panose="020F0502020204030204" pitchFamily="34" charset="0"/>
                  <a:ea typeface="MS PGothic" panose="020B0600070205080204" pitchFamily="34" charset="-128"/>
                </a:defRPr>
              </a:lvl3pPr>
              <a:lvl4pPr marL="1600200" indent="-228600" defTabSz="685800">
                <a:defRPr>
                  <a:solidFill>
                    <a:schemeClr val="tx1"/>
                  </a:solidFill>
                  <a:latin typeface="Calibri" panose="020F0502020204030204" pitchFamily="34" charset="0"/>
                  <a:ea typeface="MS PGothic" panose="020B0600070205080204" pitchFamily="34" charset="-128"/>
                </a:defRPr>
              </a:lvl4pPr>
              <a:lvl5pPr marL="2057400" indent="-228600" defTabSz="685800">
                <a:defRPr>
                  <a:solidFill>
                    <a:schemeClr val="tx1"/>
                  </a:solidFill>
                  <a:latin typeface="Calibri" panose="020F0502020204030204" pitchFamily="34" charset="0"/>
                  <a:ea typeface="MS PGothic" panose="020B0600070205080204" pitchFamily="34" charset="-128"/>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920AFF"/>
                  </a:solidFill>
                  <a:effectLst/>
                  <a:uLnTx/>
                  <a:uFillTx/>
                  <a:latin typeface="Comic Sans MS" panose="030F0702030302020204" pitchFamily="66" charset="0"/>
                  <a:ea typeface="MS PGothic" panose="020B0600070205080204" pitchFamily="34" charset="-128"/>
                  <a:cs typeface="+mn-cs"/>
                </a:rPr>
                <a:t>image</a:t>
              </a:r>
            </a:p>
          </p:txBody>
        </p:sp>
      </p:grpSp>
      <p:sp>
        <p:nvSpPr>
          <p:cNvPr id="116765" name="Text Box 41"/>
          <p:cNvSpPr txBox="1">
            <a:spLocks noChangeArrowheads="1"/>
          </p:cNvSpPr>
          <p:nvPr/>
        </p:nvSpPr>
        <p:spPr bwMode="auto">
          <a:xfrm>
            <a:off x="7461250" y="4741863"/>
            <a:ext cx="26765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5800">
              <a:defRPr>
                <a:solidFill>
                  <a:schemeClr val="tx1"/>
                </a:solidFill>
                <a:latin typeface="Calibri" panose="020F0502020204030204" pitchFamily="34" charset="0"/>
                <a:ea typeface="MS PGothic" panose="020B0600070205080204" pitchFamily="34" charset="-128"/>
              </a:defRPr>
            </a:lvl1pPr>
            <a:lvl2pPr marL="742950" indent="-285750" defTabSz="685800">
              <a:defRPr>
                <a:solidFill>
                  <a:schemeClr val="tx1"/>
                </a:solidFill>
                <a:latin typeface="Calibri" panose="020F0502020204030204" pitchFamily="34" charset="0"/>
                <a:ea typeface="MS PGothic" panose="020B0600070205080204" pitchFamily="34" charset="-128"/>
              </a:defRPr>
            </a:lvl2pPr>
            <a:lvl3pPr marL="1143000" indent="-228600" defTabSz="685800">
              <a:defRPr>
                <a:solidFill>
                  <a:schemeClr val="tx1"/>
                </a:solidFill>
                <a:latin typeface="Calibri" panose="020F0502020204030204" pitchFamily="34" charset="0"/>
                <a:ea typeface="MS PGothic" panose="020B0600070205080204" pitchFamily="34" charset="-128"/>
              </a:defRPr>
            </a:lvl3pPr>
            <a:lvl4pPr marL="1600200" indent="-228600" defTabSz="685800">
              <a:defRPr>
                <a:solidFill>
                  <a:schemeClr val="tx1"/>
                </a:solidFill>
                <a:latin typeface="Calibri" panose="020F0502020204030204" pitchFamily="34" charset="0"/>
                <a:ea typeface="MS PGothic" panose="020B0600070205080204" pitchFamily="34" charset="-128"/>
              </a:defRPr>
            </a:lvl4pPr>
            <a:lvl5pPr marL="2057400" indent="-228600" defTabSz="685800">
              <a:defRPr>
                <a:solidFill>
                  <a:schemeClr val="tx1"/>
                </a:solidFill>
                <a:latin typeface="Calibri" panose="020F0502020204030204" pitchFamily="34" charset="0"/>
                <a:ea typeface="MS PGothic" panose="020B0600070205080204" pitchFamily="34" charset="-128"/>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920AFF"/>
                </a:solidFill>
                <a:effectLst/>
                <a:uLnTx/>
                <a:uFillTx/>
                <a:latin typeface="Comic Sans MS" panose="030F0702030302020204" pitchFamily="66" charset="0"/>
                <a:ea typeface="MS PGothic" panose="020B0600070205080204" pitchFamily="34" charset="-128"/>
                <a:cs typeface="+mn-cs"/>
              </a:rPr>
              <a:t>Image</a:t>
            </a:r>
            <a:r>
              <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rPr>
              <a:t>: </a:t>
            </a:r>
          </a:p>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rPr>
              <a:t>Upright or upside down</a:t>
            </a:r>
          </a:p>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rPr>
              <a:t>Real or virtual</a:t>
            </a:r>
          </a:p>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rPr>
              <a:t>Bigger or smaller</a:t>
            </a:r>
          </a:p>
        </p:txBody>
      </p:sp>
      <p:sp>
        <p:nvSpPr>
          <p:cNvPr id="95274" name="Oval 42"/>
          <p:cNvSpPr>
            <a:spLocks noChangeArrowheads="1"/>
          </p:cNvSpPr>
          <p:nvPr/>
        </p:nvSpPr>
        <p:spPr bwMode="auto">
          <a:xfrm>
            <a:off x="7485063" y="5054600"/>
            <a:ext cx="936625" cy="333375"/>
          </a:xfrm>
          <a:prstGeom prst="ellipse">
            <a:avLst/>
          </a:prstGeom>
          <a:noFill/>
          <a:ln w="28575">
            <a:solidFill>
              <a:srgbClr val="920A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defTabSz="685800">
              <a:defRPr>
                <a:solidFill>
                  <a:schemeClr val="tx1"/>
                </a:solidFill>
                <a:latin typeface="Calibri" panose="020F0502020204030204" pitchFamily="34" charset="0"/>
                <a:ea typeface="MS PGothic" panose="020B0600070205080204" pitchFamily="34" charset="-128"/>
              </a:defRPr>
            </a:lvl1pPr>
            <a:lvl2pPr marL="742950" indent="-285750" defTabSz="685800">
              <a:defRPr>
                <a:solidFill>
                  <a:schemeClr val="tx1"/>
                </a:solidFill>
                <a:latin typeface="Calibri" panose="020F0502020204030204" pitchFamily="34" charset="0"/>
                <a:ea typeface="MS PGothic" panose="020B0600070205080204" pitchFamily="34" charset="-128"/>
              </a:defRPr>
            </a:lvl2pPr>
            <a:lvl3pPr marL="1143000" indent="-228600" defTabSz="685800">
              <a:defRPr>
                <a:solidFill>
                  <a:schemeClr val="tx1"/>
                </a:solidFill>
                <a:latin typeface="Calibri" panose="020F0502020204030204" pitchFamily="34" charset="0"/>
                <a:ea typeface="MS PGothic" panose="020B0600070205080204" pitchFamily="34" charset="-128"/>
              </a:defRPr>
            </a:lvl3pPr>
            <a:lvl4pPr marL="1600200" indent="-228600" defTabSz="685800">
              <a:defRPr>
                <a:solidFill>
                  <a:schemeClr val="tx1"/>
                </a:solidFill>
                <a:latin typeface="Calibri" panose="020F0502020204030204" pitchFamily="34" charset="0"/>
                <a:ea typeface="MS PGothic" panose="020B0600070205080204" pitchFamily="34" charset="-128"/>
              </a:defRPr>
            </a:lvl4pPr>
            <a:lvl5pPr marL="2057400" indent="-228600" defTabSz="685800">
              <a:defRPr>
                <a:solidFill>
                  <a:schemeClr val="tx1"/>
                </a:solidFill>
                <a:latin typeface="Calibri" panose="020F0502020204030204" pitchFamily="34" charset="0"/>
                <a:ea typeface="MS PGothic" panose="020B0600070205080204" pitchFamily="34" charset="-128"/>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mn-cs"/>
            </a:endParaRPr>
          </a:p>
        </p:txBody>
      </p:sp>
      <p:sp>
        <p:nvSpPr>
          <p:cNvPr id="95275" name="Oval 43"/>
          <p:cNvSpPr>
            <a:spLocks noChangeArrowheads="1"/>
          </p:cNvSpPr>
          <p:nvPr/>
        </p:nvSpPr>
        <p:spPr bwMode="auto">
          <a:xfrm>
            <a:off x="8261350" y="5295900"/>
            <a:ext cx="858838" cy="333375"/>
          </a:xfrm>
          <a:prstGeom prst="ellipse">
            <a:avLst/>
          </a:prstGeom>
          <a:noFill/>
          <a:ln w="28575">
            <a:solidFill>
              <a:srgbClr val="920A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defTabSz="685800">
              <a:defRPr>
                <a:solidFill>
                  <a:schemeClr val="tx1"/>
                </a:solidFill>
                <a:latin typeface="Calibri" panose="020F0502020204030204" pitchFamily="34" charset="0"/>
                <a:ea typeface="MS PGothic" panose="020B0600070205080204" pitchFamily="34" charset="-128"/>
              </a:defRPr>
            </a:lvl1pPr>
            <a:lvl2pPr marL="742950" indent="-285750" defTabSz="685800">
              <a:defRPr>
                <a:solidFill>
                  <a:schemeClr val="tx1"/>
                </a:solidFill>
                <a:latin typeface="Calibri" panose="020F0502020204030204" pitchFamily="34" charset="0"/>
                <a:ea typeface="MS PGothic" panose="020B0600070205080204" pitchFamily="34" charset="-128"/>
              </a:defRPr>
            </a:lvl2pPr>
            <a:lvl3pPr marL="1143000" indent="-228600" defTabSz="685800">
              <a:defRPr>
                <a:solidFill>
                  <a:schemeClr val="tx1"/>
                </a:solidFill>
                <a:latin typeface="Calibri" panose="020F0502020204030204" pitchFamily="34" charset="0"/>
                <a:ea typeface="MS PGothic" panose="020B0600070205080204" pitchFamily="34" charset="-128"/>
              </a:defRPr>
            </a:lvl3pPr>
            <a:lvl4pPr marL="1600200" indent="-228600" defTabSz="685800">
              <a:defRPr>
                <a:solidFill>
                  <a:schemeClr val="tx1"/>
                </a:solidFill>
                <a:latin typeface="Calibri" panose="020F0502020204030204" pitchFamily="34" charset="0"/>
                <a:ea typeface="MS PGothic" panose="020B0600070205080204" pitchFamily="34" charset="-128"/>
              </a:defRPr>
            </a:lvl4pPr>
            <a:lvl5pPr marL="2057400" indent="-228600" defTabSz="685800">
              <a:defRPr>
                <a:solidFill>
                  <a:schemeClr val="tx1"/>
                </a:solidFill>
                <a:latin typeface="Calibri" panose="020F0502020204030204" pitchFamily="34" charset="0"/>
                <a:ea typeface="MS PGothic" panose="020B0600070205080204" pitchFamily="34" charset="-128"/>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mn-cs"/>
            </a:endParaRPr>
          </a:p>
        </p:txBody>
      </p:sp>
      <p:sp>
        <p:nvSpPr>
          <p:cNvPr id="95276" name="Oval 44"/>
          <p:cNvSpPr>
            <a:spLocks noChangeArrowheads="1"/>
          </p:cNvSpPr>
          <p:nvPr/>
        </p:nvSpPr>
        <p:spPr bwMode="auto">
          <a:xfrm>
            <a:off x="8526463" y="5613400"/>
            <a:ext cx="858837" cy="333375"/>
          </a:xfrm>
          <a:prstGeom prst="ellipse">
            <a:avLst/>
          </a:prstGeom>
          <a:noFill/>
          <a:ln w="28575">
            <a:solidFill>
              <a:srgbClr val="920A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defTabSz="685800">
              <a:defRPr>
                <a:solidFill>
                  <a:schemeClr val="tx1"/>
                </a:solidFill>
                <a:latin typeface="Calibri" panose="020F0502020204030204" pitchFamily="34" charset="0"/>
                <a:ea typeface="MS PGothic" panose="020B0600070205080204" pitchFamily="34" charset="-128"/>
              </a:defRPr>
            </a:lvl1pPr>
            <a:lvl2pPr marL="742950" indent="-285750" defTabSz="685800">
              <a:defRPr>
                <a:solidFill>
                  <a:schemeClr val="tx1"/>
                </a:solidFill>
                <a:latin typeface="Calibri" panose="020F0502020204030204" pitchFamily="34" charset="0"/>
                <a:ea typeface="MS PGothic" panose="020B0600070205080204" pitchFamily="34" charset="-128"/>
              </a:defRPr>
            </a:lvl2pPr>
            <a:lvl3pPr marL="1143000" indent="-228600" defTabSz="685800">
              <a:defRPr>
                <a:solidFill>
                  <a:schemeClr val="tx1"/>
                </a:solidFill>
                <a:latin typeface="Calibri" panose="020F0502020204030204" pitchFamily="34" charset="0"/>
                <a:ea typeface="MS PGothic" panose="020B0600070205080204" pitchFamily="34" charset="-128"/>
              </a:defRPr>
            </a:lvl3pPr>
            <a:lvl4pPr marL="1600200" indent="-228600" defTabSz="685800">
              <a:defRPr>
                <a:solidFill>
                  <a:schemeClr val="tx1"/>
                </a:solidFill>
                <a:latin typeface="Calibri" panose="020F0502020204030204" pitchFamily="34" charset="0"/>
                <a:ea typeface="MS PGothic" panose="020B0600070205080204" pitchFamily="34" charset="-128"/>
              </a:defRPr>
            </a:lvl4pPr>
            <a:lvl5pPr marL="2057400" indent="-228600" defTabSz="685800">
              <a:defRPr>
                <a:solidFill>
                  <a:schemeClr val="tx1"/>
                </a:solidFill>
                <a:latin typeface="Calibri" panose="020F0502020204030204" pitchFamily="34" charset="0"/>
                <a:ea typeface="MS PGothic" panose="020B0600070205080204" pitchFamily="34" charset="-128"/>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598544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524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524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525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9527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9525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525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9525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9525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95277"/>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5274"/>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5275"/>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52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74" grpId="0" animBg="1"/>
      <p:bldP spid="95275" grpId="0" animBg="1"/>
      <p:bldP spid="9527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1F497D">
                    <a:lumMod val="75000"/>
                  </a:srgbClr>
                </a:solidFill>
                <a:latin typeface="Comic Sans MS" panose="030F0702030302020204" pitchFamily="66" charset="0"/>
              </a:rPr>
              <a:t>Spherical Mirrors: Convex</a:t>
            </a:r>
            <a:endParaRPr lang="en-US" dirty="0"/>
          </a:p>
        </p:txBody>
      </p:sp>
      <p:sp>
        <p:nvSpPr>
          <p:cNvPr id="3" name="Rectangle 2"/>
          <p:cNvSpPr/>
          <p:nvPr/>
        </p:nvSpPr>
        <p:spPr>
          <a:xfrm>
            <a:off x="3448638" y="4454569"/>
            <a:ext cx="554029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hlinkClick r:id="rId2"/>
              </a:rPr>
              <a:t>https://www.youtube.com/watch?v=c2GFG6cvPew</a:t>
            </a:r>
            <a:endPar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4" name="TextBox 3"/>
          <p:cNvSpPr txBox="1"/>
          <p:nvPr/>
        </p:nvSpPr>
        <p:spPr>
          <a:xfrm>
            <a:off x="2805953" y="2612938"/>
            <a:ext cx="714487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This video include the diverging lens, that you need for next chapter, but the middle of the video shows the convex mirror</a:t>
            </a:r>
          </a:p>
        </p:txBody>
      </p:sp>
    </p:spTree>
    <p:extLst>
      <p:ext uri="{BB962C8B-B14F-4D97-AF65-F5344CB8AC3E}">
        <p14:creationId xmlns:p14="http://schemas.microsoft.com/office/powerpoint/2010/main" val="3365463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3"/>
          <p:cNvSpPr txBox="1">
            <a:spLocks noChangeArrowheads="1"/>
          </p:cNvSpPr>
          <p:nvPr/>
        </p:nvSpPr>
        <p:spPr bwMode="auto">
          <a:xfrm>
            <a:off x="2247900" y="2286002"/>
            <a:ext cx="7369834" cy="21929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 typeface="Arial" panose="020B0604020202020204" pitchFamily="34" charset="0"/>
              <a:buNone/>
              <a:tabLst/>
              <a:defRPr/>
            </a:pPr>
            <a:r>
              <a:rPr kumimoji="0" lang="en-US" altLang="en-US" sz="2100" b="1" i="0" u="none" strike="noStrike" kern="1200" cap="none" spc="0" normalizeH="0" baseline="0" noProof="0" dirty="0">
                <a:ln>
                  <a:noFill/>
                </a:ln>
                <a:solidFill>
                  <a:srgbClr val="333399"/>
                </a:solidFill>
                <a:effectLst/>
                <a:uLnTx/>
                <a:uFillTx/>
                <a:latin typeface="Comic Sans MS" panose="030F0702030302020204" pitchFamily="66" charset="0"/>
                <a:ea typeface="Osaka" pitchFamily="-84" charset="-128"/>
                <a:cs typeface="+mn-cs"/>
              </a:rPr>
              <a:t>The </a:t>
            </a:r>
            <a:r>
              <a:rPr kumimoji="0" lang="en-US" altLang="en-US" sz="2100" b="1" i="0" u="sng" strike="noStrike" kern="1200" cap="none" spc="0" normalizeH="0" baseline="0" noProof="0" dirty="0">
                <a:ln>
                  <a:noFill/>
                </a:ln>
                <a:solidFill>
                  <a:srgbClr val="FF0000"/>
                </a:solidFill>
                <a:effectLst/>
                <a:uLnTx/>
                <a:uFillTx/>
                <a:latin typeface="Comic Sans MS" panose="030F0702030302020204" pitchFamily="66" charset="0"/>
                <a:ea typeface="Osaka" pitchFamily="-84" charset="-128"/>
                <a:cs typeface="+mn-cs"/>
              </a:rPr>
              <a:t>intersection of the three rays gives the position of the image of a point on the object</a:t>
            </a:r>
            <a:r>
              <a:rPr kumimoji="0" lang="en-US" altLang="en-US" sz="2100" b="1" i="0" u="sng" strike="noStrike" kern="1200" cap="none" spc="0" normalizeH="0" baseline="0" noProof="0" dirty="0">
                <a:ln>
                  <a:noFill/>
                </a:ln>
                <a:solidFill>
                  <a:srgbClr val="333399"/>
                </a:solidFill>
                <a:effectLst/>
                <a:uLnTx/>
                <a:uFillTx/>
                <a:latin typeface="Comic Sans MS" panose="030F0702030302020204" pitchFamily="66" charset="0"/>
                <a:ea typeface="Osaka" pitchFamily="-84" charset="-128"/>
                <a:cs typeface="+mn-cs"/>
              </a:rPr>
              <a:t>. </a:t>
            </a:r>
            <a:r>
              <a:rPr kumimoji="0" lang="en-US" altLang="en-US" sz="2100" b="1" i="0" u="none" strike="noStrike" kern="1200" cap="none" spc="0" normalizeH="0" baseline="0" noProof="0" dirty="0">
                <a:ln>
                  <a:noFill/>
                </a:ln>
                <a:solidFill>
                  <a:srgbClr val="333399"/>
                </a:solidFill>
                <a:effectLst/>
                <a:uLnTx/>
                <a:uFillTx/>
                <a:latin typeface="Comic Sans MS" panose="030F0702030302020204" pitchFamily="66" charset="0"/>
                <a:ea typeface="Osaka" pitchFamily="-84" charset="-128"/>
                <a:cs typeface="+mn-cs"/>
              </a:rPr>
              <a:t>To get a full image, we can do the same with other points (two points suffice for many purposes).</a:t>
            </a:r>
          </a:p>
          <a:p>
            <a:pPr marL="0" marR="0" lvl="0" indent="0" algn="l" defTabSz="685800" rtl="0" eaLnBrk="1" fontAlgn="base" latinLnBrk="0" hangingPunct="1">
              <a:lnSpc>
                <a:spcPct val="100000"/>
              </a:lnSpc>
              <a:spcBef>
                <a:spcPct val="50000"/>
              </a:spcBef>
              <a:spcAft>
                <a:spcPct val="0"/>
              </a:spcAft>
              <a:buClrTx/>
              <a:buSzTx/>
              <a:buFont typeface="Arial" panose="020B0604020202020204" pitchFamily="34" charset="0"/>
              <a:buNone/>
              <a:tabLst/>
              <a:defRPr/>
            </a:pPr>
            <a:r>
              <a:rPr kumimoji="0" lang="en-US" altLang="en-US" sz="2100" b="1" i="0" u="none" strike="noStrike" kern="1200" cap="none" spc="0" normalizeH="0" baseline="0" noProof="0" dirty="0">
                <a:ln>
                  <a:noFill/>
                </a:ln>
                <a:solidFill>
                  <a:srgbClr val="333399"/>
                </a:solidFill>
                <a:effectLst/>
                <a:uLnTx/>
                <a:uFillTx/>
                <a:latin typeface="Comic Sans MS" panose="030F0702030302020204" pitchFamily="66" charset="0"/>
                <a:ea typeface="Osaka" pitchFamily="-84" charset="-128"/>
                <a:cs typeface="+mn-cs"/>
              </a:rPr>
              <a:t>Because the light passes through the image itself, this is called “Real image”.</a:t>
            </a:r>
          </a:p>
        </p:txBody>
      </p:sp>
      <p:sp>
        <p:nvSpPr>
          <p:cNvPr id="109571" name="Rectangle 4"/>
          <p:cNvSpPr>
            <a:spLocks noGrp="1" noChangeArrowheads="1"/>
          </p:cNvSpPr>
          <p:nvPr>
            <p:ph type="title"/>
          </p:nvPr>
        </p:nvSpPr>
        <p:spPr>
          <a:xfrm>
            <a:off x="2691982" y="137723"/>
            <a:ext cx="6686550" cy="857250"/>
          </a:xfrm>
        </p:spPr>
        <p:txBody>
          <a:bodyPr rtlCol="0">
            <a:normAutofit fontScale="90000"/>
          </a:bodyPr>
          <a:lstStyle/>
          <a:p>
            <a:pPr eaLnBrk="1" fontAlgn="auto" hangingPunct="1">
              <a:spcAft>
                <a:spcPts val="0"/>
              </a:spcAft>
              <a:defRPr/>
            </a:pPr>
            <a:r>
              <a:rPr lang="en-US" altLang="en-US" dirty="0">
                <a:solidFill>
                  <a:schemeClr val="tx2">
                    <a:lumMod val="75000"/>
                  </a:schemeClr>
                </a:solidFill>
                <a:latin typeface="Comic Sans MS" panose="030F0702030302020204" pitchFamily="66" charset="0"/>
                <a:ea typeface="+mj-ea"/>
              </a:rPr>
              <a:t>32-3 Formation of Images by Spherical Mirrors</a:t>
            </a:r>
          </a:p>
        </p:txBody>
      </p:sp>
    </p:spTree>
    <p:extLst>
      <p:ext uri="{BB962C8B-B14F-4D97-AF65-F5344CB8AC3E}">
        <p14:creationId xmlns:p14="http://schemas.microsoft.com/office/powerpoint/2010/main" val="37463760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3"/>
          <p:cNvSpPr txBox="1">
            <a:spLocks noChangeArrowheads="1"/>
          </p:cNvSpPr>
          <p:nvPr/>
        </p:nvSpPr>
        <p:spPr bwMode="auto">
          <a:xfrm>
            <a:off x="2694387" y="2191942"/>
            <a:ext cx="6444853" cy="10618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 typeface="Arial" panose="020B0604020202020204" pitchFamily="34" charset="0"/>
              <a:buNone/>
              <a:tabLst/>
              <a:defRPr/>
            </a:pPr>
            <a:r>
              <a:rPr kumimoji="0" lang="en-US" altLang="en-US" sz="2100" b="1" i="0" u="none" strike="noStrike" kern="1200" cap="none" spc="0" normalizeH="0" baseline="0" noProof="0">
                <a:ln>
                  <a:noFill/>
                </a:ln>
                <a:solidFill>
                  <a:srgbClr val="333399"/>
                </a:solidFill>
                <a:effectLst/>
                <a:uLnTx/>
                <a:uFillTx/>
                <a:latin typeface="Comic Sans MS" panose="030F0702030302020204" pitchFamily="66" charset="0"/>
                <a:ea typeface="Osaka" pitchFamily="-84" charset="-128"/>
                <a:cs typeface="+mn-cs"/>
              </a:rPr>
              <a:t>Geometrically, </a:t>
            </a:r>
            <a:r>
              <a:rPr kumimoji="0" lang="en-US" altLang="en-US" sz="2100" b="1" i="0" u="none" strike="noStrike" kern="1200" cap="none" spc="0" normalizeH="0" baseline="0" noProof="0">
                <a:ln>
                  <a:noFill/>
                </a:ln>
                <a:solidFill>
                  <a:srgbClr val="FF0000"/>
                </a:solidFill>
                <a:effectLst/>
                <a:uLnTx/>
                <a:uFillTx/>
                <a:latin typeface="Comic Sans MS" panose="030F0702030302020204" pitchFamily="66" charset="0"/>
                <a:ea typeface="Osaka" pitchFamily="-84" charset="-128"/>
                <a:cs typeface="+mn-cs"/>
              </a:rPr>
              <a:t>we can derive an equation that relates the object distance, image distance, and focal length of the mirror:</a:t>
            </a:r>
          </a:p>
        </p:txBody>
      </p:sp>
      <p:sp>
        <p:nvSpPr>
          <p:cNvPr id="110595" name="Rectangle 7"/>
          <p:cNvSpPr>
            <a:spLocks noGrp="1" noChangeArrowheads="1"/>
          </p:cNvSpPr>
          <p:nvPr>
            <p:ph type="title"/>
          </p:nvPr>
        </p:nvSpPr>
        <p:spPr>
          <a:xfrm>
            <a:off x="2573537" y="270727"/>
            <a:ext cx="6686550" cy="857250"/>
          </a:xfrm>
        </p:spPr>
        <p:txBody>
          <a:bodyPr rtlCol="0">
            <a:normAutofit fontScale="90000"/>
          </a:bodyPr>
          <a:lstStyle/>
          <a:p>
            <a:pPr eaLnBrk="1" fontAlgn="auto" hangingPunct="1">
              <a:spcAft>
                <a:spcPts val="0"/>
              </a:spcAft>
              <a:defRPr/>
            </a:pPr>
            <a:r>
              <a:rPr lang="en-US" altLang="en-US" dirty="0">
                <a:solidFill>
                  <a:schemeClr val="tx2">
                    <a:lumMod val="75000"/>
                  </a:schemeClr>
                </a:solidFill>
                <a:latin typeface="Comic Sans MS" panose="030F0702030302020204" pitchFamily="66" charset="0"/>
                <a:ea typeface="+mj-ea"/>
              </a:rPr>
              <a:t>32-3 Formation of Images by Spherical Mirrors</a:t>
            </a:r>
          </a:p>
        </p:txBody>
      </p:sp>
      <p:pic>
        <p:nvPicPr>
          <p:cNvPr id="39940" name="Picture 11" descr="Figure_32_16"/>
          <p:cNvPicPr>
            <a:picLocks noChangeAspect="1" noChangeArrowheads="1"/>
          </p:cNvPicPr>
          <p:nvPr/>
        </p:nvPicPr>
        <p:blipFill>
          <a:blip r:embed="rId3" cstate="print">
            <a:extLst>
              <a:ext uri="{28A0092B-C50C-407E-A947-70E740481C1C}">
                <a14:useLocalDpi xmlns:a14="http://schemas.microsoft.com/office/drawing/2010/main" val="0"/>
              </a:ext>
            </a:extLst>
          </a:blip>
          <a:srcRect b="3949"/>
          <a:stretch>
            <a:fillRect/>
          </a:stretch>
        </p:blipFill>
        <p:spPr bwMode="auto">
          <a:xfrm>
            <a:off x="1836370" y="3584169"/>
            <a:ext cx="3203972" cy="2471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9941" name="Picture 12" descr="32-2"/>
          <p:cNvPicPr>
            <a:picLocks noChangeAspect="1" noChangeArrowheads="1"/>
          </p:cNvPicPr>
          <p:nvPr/>
        </p:nvPicPr>
        <p:blipFill>
          <a:blip r:embed="rId4">
            <a:extLst>
              <a:ext uri="{28A0092B-C50C-407E-A947-70E740481C1C}">
                <a14:useLocalDpi xmlns:a14="http://schemas.microsoft.com/office/drawing/2010/main" val="0"/>
              </a:ext>
            </a:extLst>
          </a:blip>
          <a:srcRect r="74043"/>
          <a:stretch>
            <a:fillRect/>
          </a:stretch>
        </p:blipFill>
        <p:spPr bwMode="auto">
          <a:xfrm>
            <a:off x="6371506" y="3253771"/>
            <a:ext cx="3053954" cy="13585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9942" name="TextBox 1"/>
          <p:cNvSpPr txBox="1">
            <a:spLocks noChangeArrowheads="1"/>
          </p:cNvSpPr>
          <p:nvPr/>
        </p:nvSpPr>
        <p:spPr bwMode="auto">
          <a:xfrm>
            <a:off x="6467477" y="3979070"/>
            <a:ext cx="204668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6858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400" b="0" i="0" u="none" strike="noStrike" kern="1200" cap="none" spc="0" normalizeH="0" baseline="0" noProof="0">
                <a:ln>
                  <a:noFill/>
                </a:ln>
                <a:solidFill>
                  <a:srgbClr val="224B50"/>
                </a:solidFill>
                <a:effectLst/>
                <a:uLnTx/>
                <a:uFillTx/>
                <a:latin typeface="Comic Sans MS" panose="030F0702030302020204" pitchFamily="66" charset="0"/>
                <a:ea typeface="Osaka" pitchFamily="-84" charset="-128"/>
                <a:cs typeface="+mn-cs"/>
              </a:rPr>
              <a:t> </a:t>
            </a:r>
            <a:endParaRPr kumimoji="0" lang="en-US" altLang="en-US" sz="2400" b="0" i="0" u="none" strike="noStrike" kern="1200" cap="none" spc="0" normalizeH="0" baseline="-25000" noProof="0">
              <a:ln>
                <a:noFill/>
              </a:ln>
              <a:solidFill>
                <a:srgbClr val="C00000"/>
              </a:solidFill>
              <a:effectLst/>
              <a:uLnTx/>
              <a:uFillTx/>
              <a:latin typeface="Comic Sans MS" panose="030F0702030302020204" pitchFamily="66" charset="0"/>
              <a:ea typeface="Osaka" pitchFamily="-84" charset="-128"/>
              <a:cs typeface="+mn-cs"/>
            </a:endParaRPr>
          </a:p>
        </p:txBody>
      </p:sp>
      <p:sp>
        <p:nvSpPr>
          <p:cNvPr id="2" name="TextBox 1"/>
          <p:cNvSpPr txBox="1"/>
          <p:nvPr/>
        </p:nvSpPr>
        <p:spPr>
          <a:xfrm>
            <a:off x="5424890" y="4750773"/>
            <a:ext cx="5205271"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BACC6">
                    <a:lumMod val="50000"/>
                  </a:srgbClr>
                </a:solidFill>
                <a:effectLst/>
                <a:uLnTx/>
                <a:uFillTx/>
                <a:latin typeface="Comic Sans MS" panose="030F0702030302020204" pitchFamily="66" charset="0"/>
                <a:ea typeface="+mn-ea"/>
                <a:cs typeface="+mn-cs"/>
              </a:rPr>
              <a:t>d</a:t>
            </a:r>
            <a:r>
              <a:rPr kumimoji="0" lang="en-US" sz="1800" b="1" i="0" u="none" strike="noStrike" kern="1200" cap="none" spc="0" normalizeH="0" baseline="-25000" noProof="0" dirty="0">
                <a:ln>
                  <a:noFill/>
                </a:ln>
                <a:solidFill>
                  <a:srgbClr val="4BACC6">
                    <a:lumMod val="50000"/>
                  </a:srgbClr>
                </a:solidFill>
                <a:effectLst/>
                <a:uLnTx/>
                <a:uFillTx/>
                <a:latin typeface="Comic Sans MS" panose="030F0702030302020204" pitchFamily="66" charset="0"/>
                <a:ea typeface="+mn-ea"/>
                <a:cs typeface="+mn-cs"/>
              </a:rPr>
              <a:t>0</a:t>
            </a:r>
            <a:r>
              <a:rPr kumimoji="0" lang="en-US" sz="1800" b="1" i="0" u="none" strike="noStrike" kern="1200" cap="none" spc="0" normalizeH="0" baseline="0" noProof="0" dirty="0">
                <a:ln>
                  <a:noFill/>
                </a:ln>
                <a:solidFill>
                  <a:srgbClr val="4BACC6">
                    <a:lumMod val="50000"/>
                  </a:srgbClr>
                </a:solidFill>
                <a:effectLst/>
                <a:uLnTx/>
                <a:uFillTx/>
                <a:latin typeface="Comic Sans MS" panose="030F0702030302020204" pitchFamily="66" charset="0"/>
                <a:ea typeface="+mn-ea"/>
                <a:cs typeface="+mn-cs"/>
              </a:rPr>
              <a:t> distance between the object and the lens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BACC6">
                    <a:lumMod val="50000"/>
                  </a:srgbClr>
                </a:solidFill>
                <a:effectLst/>
                <a:uLnTx/>
                <a:uFillTx/>
                <a:latin typeface="Comic Sans MS" panose="030F0702030302020204" pitchFamily="66" charset="0"/>
                <a:ea typeface="+mn-ea"/>
                <a:cs typeface="+mn-cs"/>
              </a:rPr>
              <a:t>d</a:t>
            </a:r>
            <a:r>
              <a:rPr kumimoji="0" lang="en-US" sz="1800" b="1" i="0" u="none" strike="noStrike" kern="1200" cap="none" spc="0" normalizeH="0" baseline="-25000" noProof="0" dirty="0">
                <a:ln>
                  <a:noFill/>
                </a:ln>
                <a:solidFill>
                  <a:srgbClr val="4BACC6">
                    <a:lumMod val="50000"/>
                  </a:srgbClr>
                </a:solidFill>
                <a:effectLst/>
                <a:uLnTx/>
                <a:uFillTx/>
                <a:latin typeface="Comic Sans MS" panose="030F0702030302020204" pitchFamily="66" charset="0"/>
                <a:ea typeface="+mn-ea"/>
                <a:cs typeface="+mn-cs"/>
              </a:rPr>
              <a:t>i</a:t>
            </a:r>
            <a:r>
              <a:rPr kumimoji="0" lang="en-US" sz="1800" b="1" i="0" u="none" strike="noStrike" kern="1200" cap="none" spc="0" normalizeH="0" baseline="0" noProof="0" dirty="0">
                <a:ln>
                  <a:noFill/>
                </a:ln>
                <a:solidFill>
                  <a:srgbClr val="4BACC6">
                    <a:lumMod val="50000"/>
                  </a:srgbClr>
                </a:solidFill>
                <a:effectLst/>
                <a:uLnTx/>
                <a:uFillTx/>
                <a:latin typeface="Comic Sans MS" panose="030F0702030302020204" pitchFamily="66" charset="0"/>
                <a:ea typeface="+mn-ea"/>
                <a:cs typeface="+mn-cs"/>
              </a:rPr>
              <a:t> distance between the image and the lens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BACC6">
                    <a:lumMod val="50000"/>
                  </a:srgbClr>
                </a:solidFill>
                <a:effectLst/>
                <a:uLnTx/>
                <a:uFillTx/>
                <a:latin typeface="Comic Sans MS" panose="030F0702030302020204" pitchFamily="66" charset="0"/>
                <a:ea typeface="+mn-ea"/>
                <a:cs typeface="+mn-cs"/>
              </a:rPr>
              <a:t>f is the focal distance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709920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3"/>
          <p:cNvSpPr txBox="1">
            <a:spLocks noChangeArrowheads="1"/>
          </p:cNvSpPr>
          <p:nvPr/>
        </p:nvSpPr>
        <p:spPr bwMode="auto">
          <a:xfrm>
            <a:off x="1147155" y="2120503"/>
            <a:ext cx="9493135"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 typeface="Arial" panose="020B0604020202020204" pitchFamily="34" charset="0"/>
              <a:buNone/>
              <a:tabLst/>
              <a:defRPr/>
            </a:pPr>
            <a:r>
              <a:rPr kumimoji="0" lang="en-US" altLang="en-US" sz="2100" b="1" i="0" u="none" strike="noStrike" kern="1200" cap="none" spc="0" normalizeH="0" baseline="0" noProof="0" dirty="0">
                <a:ln>
                  <a:noFill/>
                </a:ln>
                <a:solidFill>
                  <a:srgbClr val="333399"/>
                </a:solidFill>
                <a:effectLst/>
                <a:uLnTx/>
                <a:uFillTx/>
                <a:latin typeface="Comic Sans MS" panose="030F0702030302020204" pitchFamily="66" charset="0"/>
                <a:ea typeface="Osaka" pitchFamily="-84" charset="-128"/>
                <a:cs typeface="+mn-cs"/>
              </a:rPr>
              <a:t>Using geometry, we find that the </a:t>
            </a:r>
            <a:r>
              <a:rPr kumimoji="0" lang="en-US" altLang="en-US" sz="2100" b="1" i="0" u="sng" strike="noStrike" kern="1200" cap="none" spc="0" normalizeH="0" baseline="0" noProof="0" dirty="0">
                <a:ln>
                  <a:noFill/>
                </a:ln>
                <a:solidFill>
                  <a:srgbClr val="FF0000"/>
                </a:solidFill>
                <a:effectLst/>
                <a:uLnTx/>
                <a:uFillTx/>
                <a:latin typeface="Comic Sans MS" panose="030F0702030302020204" pitchFamily="66" charset="0"/>
                <a:ea typeface="Osaka" pitchFamily="-84" charset="-128"/>
                <a:cs typeface="+mn-cs"/>
              </a:rPr>
              <a:t>focal length is half the radius</a:t>
            </a:r>
            <a:r>
              <a:rPr kumimoji="0" lang="en-US" altLang="en-US" sz="2100" b="1" i="0" u="none" strike="noStrike" kern="1200" cap="none" spc="0" normalizeH="0" baseline="0" noProof="0" dirty="0">
                <a:ln>
                  <a:noFill/>
                </a:ln>
                <a:solidFill>
                  <a:srgbClr val="333399"/>
                </a:solidFill>
                <a:effectLst/>
                <a:uLnTx/>
                <a:uFillTx/>
                <a:latin typeface="Comic Sans MS" panose="030F0702030302020204" pitchFamily="66" charset="0"/>
                <a:ea typeface="Osaka" pitchFamily="-84" charset="-128"/>
                <a:cs typeface="+mn-cs"/>
              </a:rPr>
              <a:t> of curvature:</a:t>
            </a:r>
          </a:p>
        </p:txBody>
      </p:sp>
      <p:sp>
        <p:nvSpPr>
          <p:cNvPr id="40963" name="Text Box 6"/>
          <p:cNvSpPr txBox="1">
            <a:spLocks noChangeArrowheads="1"/>
          </p:cNvSpPr>
          <p:nvPr/>
        </p:nvSpPr>
        <p:spPr bwMode="auto">
          <a:xfrm>
            <a:off x="1714500" y="3860007"/>
            <a:ext cx="8667750" cy="2308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 typeface="Arial" panose="020B0604020202020204" pitchFamily="34" charset="0"/>
              <a:buNone/>
              <a:tabLst/>
              <a:defRPr/>
            </a:pPr>
            <a:r>
              <a:rPr kumimoji="0" lang="en-US" altLang="en-US" sz="2400" b="1" i="0" u="sng" strike="noStrike" kern="1200" cap="none" spc="0" normalizeH="0" baseline="0" noProof="0" dirty="0">
                <a:ln>
                  <a:noFill/>
                </a:ln>
                <a:solidFill>
                  <a:srgbClr val="F79646">
                    <a:lumMod val="75000"/>
                  </a:srgbClr>
                </a:solidFill>
                <a:effectLst/>
                <a:uLnTx/>
                <a:uFillTx/>
                <a:latin typeface="Comic Sans MS" panose="030F0702030302020204" pitchFamily="66" charset="0"/>
                <a:ea typeface="Osaka" pitchFamily="-84" charset="-128"/>
                <a:cs typeface="+mn-cs"/>
              </a:rPr>
              <a:t>The More curved is the mirror, the worse is the approximation and the more blurred is the image.</a:t>
            </a:r>
            <a:r>
              <a:rPr kumimoji="0" lang="en-US" altLang="en-US" sz="2400" b="1" i="0" u="none" strike="noStrike" kern="1200" cap="none" spc="0" normalizeH="0" baseline="0" noProof="0" dirty="0">
                <a:ln>
                  <a:noFill/>
                </a:ln>
                <a:solidFill>
                  <a:srgbClr val="F79646">
                    <a:lumMod val="75000"/>
                  </a:srgbClr>
                </a:solidFill>
                <a:effectLst/>
                <a:uLnTx/>
                <a:uFillTx/>
                <a:latin typeface="Comic Sans MS" panose="030F0702030302020204" pitchFamily="66" charset="0"/>
                <a:ea typeface="Osaka" pitchFamily="-84" charset="-128"/>
                <a:cs typeface="+mn-cs"/>
              </a:rPr>
              <a:t> </a:t>
            </a:r>
            <a: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Osaka" pitchFamily="-84" charset="-128"/>
                <a:cs typeface="+mn-cs"/>
              </a:rPr>
              <a:t>Spherical aberration can be avoided by using a parabolic reflector; these are more difficult and expensive to make, and so they are used only when necessary, such as in research telescopes.</a:t>
            </a:r>
          </a:p>
        </p:txBody>
      </p:sp>
      <p:sp>
        <p:nvSpPr>
          <p:cNvPr id="112644" name="Rectangle 7"/>
          <p:cNvSpPr>
            <a:spLocks noGrp="1" noChangeArrowheads="1"/>
          </p:cNvSpPr>
          <p:nvPr>
            <p:ph type="title"/>
          </p:nvPr>
        </p:nvSpPr>
        <p:spPr>
          <a:xfrm>
            <a:off x="2807495" y="142356"/>
            <a:ext cx="6686550" cy="857250"/>
          </a:xfrm>
        </p:spPr>
        <p:txBody>
          <a:bodyPr rtlCol="0">
            <a:normAutofit fontScale="90000"/>
          </a:bodyPr>
          <a:lstStyle/>
          <a:p>
            <a:pPr eaLnBrk="1" fontAlgn="auto" hangingPunct="1">
              <a:spcAft>
                <a:spcPts val="0"/>
              </a:spcAft>
              <a:defRPr/>
            </a:pPr>
            <a:r>
              <a:rPr lang="en-US" altLang="en-US" dirty="0">
                <a:solidFill>
                  <a:schemeClr val="tx2">
                    <a:lumMod val="75000"/>
                  </a:schemeClr>
                </a:solidFill>
                <a:latin typeface="Comic Sans MS" panose="030F0702030302020204" pitchFamily="66" charset="0"/>
                <a:ea typeface="+mj-ea"/>
              </a:rPr>
              <a:t>32-3 Formation of Images by Spherical Mirrors</a:t>
            </a:r>
          </a:p>
        </p:txBody>
      </p:sp>
      <p:pic>
        <p:nvPicPr>
          <p:cNvPr id="40965" name="Picture 9" descr="32-1"/>
          <p:cNvPicPr>
            <a:picLocks noChangeAspect="1" noChangeArrowheads="1"/>
          </p:cNvPicPr>
          <p:nvPr/>
        </p:nvPicPr>
        <p:blipFill>
          <a:blip r:embed="rId2">
            <a:extLst>
              <a:ext uri="{28A0092B-C50C-407E-A947-70E740481C1C}">
                <a14:useLocalDpi xmlns:a14="http://schemas.microsoft.com/office/drawing/2010/main" val="0"/>
              </a:ext>
            </a:extLst>
          </a:blip>
          <a:srcRect r="13622"/>
          <a:stretch>
            <a:fillRect/>
          </a:stretch>
        </p:blipFill>
        <p:spPr bwMode="auto">
          <a:xfrm>
            <a:off x="2648559" y="2836070"/>
            <a:ext cx="7273258" cy="942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3744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
          <p:cNvPicPr>
            <a:picLocks noChangeAspect="1" noChangeArrowheads="1"/>
          </p:cNvPicPr>
          <p:nvPr/>
        </p:nvPicPr>
        <p:blipFill>
          <a:blip r:embed="rId3"/>
          <a:srcRect/>
          <a:stretch>
            <a:fillRect/>
          </a:stretch>
        </p:blipFill>
        <p:spPr bwMode="auto">
          <a:xfrm>
            <a:off x="4281489" y="3001567"/>
            <a:ext cx="2788444" cy="2320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117763" name="Rectangle 3"/>
          <p:cNvSpPr>
            <a:spLocks noGrp="1" noChangeArrowheads="1"/>
          </p:cNvSpPr>
          <p:nvPr>
            <p:ph type="title"/>
          </p:nvPr>
        </p:nvSpPr>
        <p:spPr>
          <a:xfrm>
            <a:off x="2903550" y="89895"/>
            <a:ext cx="6172200" cy="857250"/>
          </a:xfrm>
        </p:spPr>
        <p:txBody>
          <a:bodyPr rtlCol="0">
            <a:normAutofit/>
          </a:bodyPr>
          <a:lstStyle/>
          <a:p>
            <a:pPr eaLnBrk="1" fontAlgn="auto" hangingPunct="1">
              <a:spcAft>
                <a:spcPts val="0"/>
              </a:spcAft>
              <a:defRPr/>
            </a:pPr>
            <a:r>
              <a:rPr lang="en-US" dirty="0">
                <a:solidFill>
                  <a:schemeClr val="tx2">
                    <a:lumMod val="75000"/>
                  </a:schemeClr>
                </a:solidFill>
                <a:latin typeface="Comic Sans MS" panose="030F0702030302020204" pitchFamily="66" charset="0"/>
                <a:ea typeface="+mj-ea"/>
              </a:rPr>
              <a:t>Magnification:</a:t>
            </a:r>
          </a:p>
        </p:txBody>
      </p:sp>
      <p:sp>
        <p:nvSpPr>
          <p:cNvPr id="32772" name="Rectangle 4"/>
          <p:cNvSpPr>
            <a:spLocks noGrp="1" noChangeArrowheads="1"/>
          </p:cNvSpPr>
          <p:nvPr>
            <p:ph type="body" idx="4294967295"/>
          </p:nvPr>
        </p:nvSpPr>
        <p:spPr>
          <a:xfrm>
            <a:off x="2781300" y="2045495"/>
            <a:ext cx="6240066" cy="431006"/>
          </a:xfrm>
        </p:spPr>
        <p:txBody>
          <a:bodyPr/>
          <a:lstStyle/>
          <a:p>
            <a:pPr marL="0" indent="0" eaLnBrk="1" hangingPunct="1">
              <a:buNone/>
            </a:pPr>
            <a:r>
              <a:rPr lang="en-US" altLang="en-US" sz="2100">
                <a:solidFill>
                  <a:srgbClr val="FF0207"/>
                </a:solidFill>
                <a:latin typeface="Comic Sans MS" panose="030F0702030302020204" pitchFamily="66" charset="0"/>
              </a:rPr>
              <a:t>Magnification</a:t>
            </a:r>
            <a:r>
              <a:rPr lang="en-US" altLang="en-US" sz="2100">
                <a:latin typeface="Comic Sans MS" panose="030F0702030302020204" pitchFamily="66" charset="0"/>
              </a:rPr>
              <a:t> = </a:t>
            </a:r>
            <a:r>
              <a:rPr lang="en-US" altLang="en-US" sz="2100">
                <a:solidFill>
                  <a:srgbClr val="9625B8"/>
                </a:solidFill>
                <a:latin typeface="Comic Sans MS" panose="030F0702030302020204" pitchFamily="66" charset="0"/>
              </a:rPr>
              <a:t>image height</a:t>
            </a:r>
            <a:r>
              <a:rPr lang="en-US" altLang="en-US" sz="2100">
                <a:latin typeface="Comic Sans MS" panose="030F0702030302020204" pitchFamily="66" charset="0"/>
              </a:rPr>
              <a:t> / </a:t>
            </a:r>
            <a:r>
              <a:rPr lang="en-US" altLang="en-US" sz="2100">
                <a:solidFill>
                  <a:srgbClr val="0908FF"/>
                </a:solidFill>
                <a:latin typeface="Comic Sans MS" panose="030F0702030302020204" pitchFamily="66" charset="0"/>
              </a:rPr>
              <a:t>object height</a:t>
            </a:r>
            <a:endParaRPr lang="en-US" altLang="en-US" sz="2100">
              <a:latin typeface="Comic Sans MS" panose="030F0702030302020204" pitchFamily="66" charset="0"/>
            </a:endParaRPr>
          </a:p>
        </p:txBody>
      </p:sp>
      <p:sp>
        <p:nvSpPr>
          <p:cNvPr id="117765" name="Text Box 5"/>
          <p:cNvSpPr txBox="1">
            <a:spLocks noChangeArrowheads="1"/>
          </p:cNvSpPr>
          <p:nvPr/>
        </p:nvSpPr>
        <p:spPr bwMode="auto">
          <a:xfrm>
            <a:off x="3409950" y="2356248"/>
            <a:ext cx="61722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2100" b="0" i="0" u="none" strike="noStrike" kern="1200" cap="none" spc="0" normalizeH="0" baseline="0" noProof="0" dirty="0">
                <a:ln>
                  <a:noFill/>
                </a:ln>
                <a:solidFill>
                  <a:srgbClr val="000000"/>
                </a:solidFill>
                <a:effectLst/>
                <a:uLnTx/>
                <a:uFillTx/>
                <a:latin typeface="Comic Sans MS" pitchFamily="66" charset="0"/>
                <a:ea typeface="ＭＳ Ｐゴシック" charset="0"/>
                <a:cs typeface="Arial" panose="020B0604020202020204" pitchFamily="34" charset="0"/>
              </a:rPr>
              <a:t>= </a:t>
            </a:r>
            <a:r>
              <a:rPr kumimoji="0" lang="en-US" sz="2100" b="1" i="0" u="none" strike="noStrike" kern="1200" cap="none" spc="0" normalizeH="0" baseline="0" noProof="0" dirty="0">
                <a:ln>
                  <a:noFill/>
                </a:ln>
                <a:solidFill>
                  <a:srgbClr val="7030A0"/>
                </a:solidFill>
                <a:effectLst/>
                <a:uLnTx/>
                <a:uFillTx/>
                <a:latin typeface="Comic Sans MS" pitchFamily="66" charset="0"/>
                <a:ea typeface="ＭＳ Ｐゴシック" charset="0"/>
                <a:cs typeface="Arial" panose="020B0604020202020204" pitchFamily="34" charset="0"/>
              </a:rPr>
              <a:t>-</a:t>
            </a:r>
            <a:r>
              <a:rPr kumimoji="0" lang="en-US" sz="2100" b="0" i="0" u="none" strike="noStrike" kern="1200" cap="none" spc="0" normalizeH="0" baseline="0" noProof="0" dirty="0">
                <a:ln>
                  <a:noFill/>
                </a:ln>
                <a:solidFill>
                  <a:srgbClr val="000000"/>
                </a:solidFill>
                <a:effectLst/>
                <a:uLnTx/>
                <a:uFillTx/>
                <a:latin typeface="Comic Sans MS" pitchFamily="66" charset="0"/>
                <a:ea typeface="ＭＳ Ｐゴシック" charset="0"/>
                <a:cs typeface="Arial" panose="020B0604020202020204" pitchFamily="34" charset="0"/>
              </a:rPr>
              <a:t> </a:t>
            </a:r>
            <a:r>
              <a:rPr kumimoji="0" lang="en-US" sz="2100" b="0" i="0" u="none" strike="noStrike" kern="1200" cap="none" spc="0" normalizeH="0" baseline="0" noProof="0" dirty="0">
                <a:ln>
                  <a:noFill/>
                </a:ln>
                <a:solidFill>
                  <a:srgbClr val="9625B8"/>
                </a:solidFill>
                <a:effectLst/>
                <a:uLnTx/>
                <a:uFillTx/>
                <a:latin typeface="Comic Sans MS" pitchFamily="66" charset="0"/>
                <a:ea typeface="ＭＳ Ｐゴシック" charset="0"/>
                <a:cs typeface="Arial" panose="020B0604020202020204" pitchFamily="34" charset="0"/>
              </a:rPr>
              <a:t>image distance (d</a:t>
            </a:r>
            <a:r>
              <a:rPr kumimoji="0" lang="en-US" sz="2100" b="0" i="0" u="none" strike="noStrike" kern="1200" cap="none" spc="0" normalizeH="0" baseline="-25000" noProof="0" dirty="0">
                <a:ln>
                  <a:noFill/>
                </a:ln>
                <a:solidFill>
                  <a:srgbClr val="9625B8"/>
                </a:solidFill>
                <a:effectLst/>
                <a:uLnTx/>
                <a:uFillTx/>
                <a:latin typeface="Comic Sans MS" pitchFamily="66" charset="0"/>
                <a:ea typeface="ＭＳ Ｐゴシック" charset="0"/>
                <a:cs typeface="Arial" panose="020B0604020202020204" pitchFamily="34" charset="0"/>
              </a:rPr>
              <a:t>i</a:t>
            </a:r>
            <a:r>
              <a:rPr kumimoji="0" lang="en-US" sz="2100" b="0" i="0" u="none" strike="noStrike" kern="1200" cap="none" spc="0" normalizeH="0" baseline="0" noProof="0" dirty="0">
                <a:ln>
                  <a:noFill/>
                </a:ln>
                <a:solidFill>
                  <a:srgbClr val="9625B8"/>
                </a:solidFill>
                <a:effectLst/>
                <a:uLnTx/>
                <a:uFillTx/>
                <a:latin typeface="Comic Sans MS" pitchFamily="66" charset="0"/>
                <a:ea typeface="ＭＳ Ｐゴシック" charset="0"/>
                <a:cs typeface="Arial" panose="020B0604020202020204" pitchFamily="34" charset="0"/>
              </a:rPr>
              <a:t>)</a:t>
            </a:r>
            <a:r>
              <a:rPr kumimoji="0" lang="en-US" sz="2100" b="0" i="0" u="none" strike="noStrike" kern="1200" cap="none" spc="0" normalizeH="0" baseline="0" noProof="0" dirty="0">
                <a:ln>
                  <a:noFill/>
                </a:ln>
                <a:solidFill>
                  <a:srgbClr val="000000"/>
                </a:solidFill>
                <a:effectLst/>
                <a:uLnTx/>
                <a:uFillTx/>
                <a:latin typeface="Comic Sans MS" pitchFamily="66" charset="0"/>
                <a:ea typeface="ＭＳ Ｐゴシック" charset="0"/>
                <a:cs typeface="Arial" panose="020B0604020202020204" pitchFamily="34" charset="0"/>
              </a:rPr>
              <a:t> / </a:t>
            </a:r>
            <a:r>
              <a:rPr kumimoji="0" lang="en-US" sz="2100" b="0" i="0" u="none" strike="noStrike" kern="1200" cap="none" spc="0" normalizeH="0" baseline="0" noProof="0" dirty="0">
                <a:ln>
                  <a:noFill/>
                </a:ln>
                <a:solidFill>
                  <a:srgbClr val="0908FF"/>
                </a:solidFill>
                <a:effectLst/>
                <a:uLnTx/>
                <a:uFillTx/>
                <a:latin typeface="Comic Sans MS" pitchFamily="66" charset="0"/>
                <a:ea typeface="ＭＳ Ｐゴシック" charset="0"/>
                <a:cs typeface="Arial" panose="020B0604020202020204" pitchFamily="34" charset="0"/>
              </a:rPr>
              <a:t>object distance (d</a:t>
            </a:r>
            <a:r>
              <a:rPr kumimoji="0" lang="en-US" sz="2100" b="0" i="0" u="none" strike="noStrike" kern="1200" cap="none" spc="0" normalizeH="0" baseline="-25000" noProof="0" dirty="0">
                <a:ln>
                  <a:noFill/>
                </a:ln>
                <a:solidFill>
                  <a:srgbClr val="0908FF"/>
                </a:solidFill>
                <a:effectLst/>
                <a:uLnTx/>
                <a:uFillTx/>
                <a:latin typeface="Comic Sans MS" pitchFamily="66" charset="0"/>
                <a:ea typeface="ＭＳ Ｐゴシック" charset="0"/>
                <a:cs typeface="Arial" panose="020B0604020202020204" pitchFamily="34" charset="0"/>
              </a:rPr>
              <a:t>0</a:t>
            </a:r>
            <a:r>
              <a:rPr kumimoji="0" lang="en-US" sz="2100" b="0" i="0" u="none" strike="noStrike" kern="1200" cap="none" spc="0" normalizeH="0" baseline="0" noProof="0" dirty="0">
                <a:ln>
                  <a:noFill/>
                </a:ln>
                <a:solidFill>
                  <a:srgbClr val="0908FF"/>
                </a:solidFill>
                <a:effectLst/>
                <a:uLnTx/>
                <a:uFillTx/>
                <a:latin typeface="Comic Sans MS" pitchFamily="66" charset="0"/>
                <a:ea typeface="ＭＳ Ｐゴシック" charset="0"/>
                <a:cs typeface="Arial" panose="020B0604020202020204" pitchFamily="34" charset="0"/>
              </a:rPr>
              <a:t>)</a:t>
            </a:r>
          </a:p>
        </p:txBody>
      </p:sp>
      <p:grpSp>
        <p:nvGrpSpPr>
          <p:cNvPr id="32774" name="Group 6"/>
          <p:cNvGrpSpPr>
            <a:grpSpLocks/>
          </p:cNvGrpSpPr>
          <p:nvPr/>
        </p:nvGrpSpPr>
        <p:grpSpPr bwMode="auto">
          <a:xfrm>
            <a:off x="4474370" y="5073251"/>
            <a:ext cx="2407444" cy="415528"/>
            <a:chOff x="2944" y="2853"/>
            <a:chExt cx="2016" cy="349"/>
          </a:xfrm>
        </p:grpSpPr>
        <p:sp>
          <p:nvSpPr>
            <p:cNvPr id="117767" name="Line 7"/>
            <p:cNvSpPr>
              <a:spLocks noChangeShapeType="1"/>
            </p:cNvSpPr>
            <p:nvPr/>
          </p:nvSpPr>
          <p:spPr bwMode="auto">
            <a:xfrm>
              <a:off x="2944" y="2976"/>
              <a:ext cx="2016" cy="8"/>
            </a:xfrm>
            <a:prstGeom prst="line">
              <a:avLst/>
            </a:prstGeom>
            <a:noFill/>
            <a:ln w="57150">
              <a:solidFill>
                <a:srgbClr val="0908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omic Sans MS" charset="0"/>
                <a:ea typeface="MS PGothic" charset="0"/>
                <a:cs typeface="MS PGothic" charset="0"/>
              </a:endParaRPr>
            </a:p>
          </p:txBody>
        </p:sp>
        <p:sp>
          <p:nvSpPr>
            <p:cNvPr id="117768" name="Text Box 8"/>
            <p:cNvSpPr txBox="1">
              <a:spLocks noChangeArrowheads="1"/>
            </p:cNvSpPr>
            <p:nvPr/>
          </p:nvSpPr>
          <p:spPr bwMode="auto">
            <a:xfrm>
              <a:off x="3886" y="2853"/>
              <a:ext cx="379" cy="34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2100" b="0" i="0" u="none" strike="noStrike" kern="1200" cap="none" spc="0" normalizeH="0" baseline="0" noProof="0" dirty="0">
                  <a:ln>
                    <a:noFill/>
                  </a:ln>
                  <a:solidFill>
                    <a:srgbClr val="0908FF"/>
                  </a:solidFill>
                  <a:effectLst/>
                  <a:uLnTx/>
                  <a:uFillTx/>
                  <a:latin typeface="Comic Sans MS" pitchFamily="66" charset="0"/>
                  <a:ea typeface="ＭＳ Ｐゴシック" charset="0"/>
                  <a:cs typeface="Arial" panose="020B0604020202020204" pitchFamily="34" charset="0"/>
                </a:rPr>
                <a:t>d</a:t>
              </a:r>
              <a:r>
                <a:rPr kumimoji="0" lang="en-US" sz="2100" b="0" i="0" u="none" strike="noStrike" kern="1200" cap="none" spc="0" normalizeH="0" baseline="-25000" noProof="0" dirty="0">
                  <a:ln>
                    <a:noFill/>
                  </a:ln>
                  <a:solidFill>
                    <a:srgbClr val="0908FF"/>
                  </a:solidFill>
                  <a:effectLst/>
                  <a:uLnTx/>
                  <a:uFillTx/>
                  <a:latin typeface="Comic Sans MS" pitchFamily="66" charset="0"/>
                  <a:ea typeface="ＭＳ Ｐゴシック" charset="0"/>
                  <a:cs typeface="Arial" panose="020B0604020202020204" pitchFamily="34" charset="0"/>
                </a:rPr>
                <a:t>0</a:t>
              </a:r>
              <a:endParaRPr kumimoji="0" lang="en-US" sz="1800" b="0" i="0" u="none" strike="noStrike" kern="1200" cap="none" spc="0" normalizeH="0" baseline="0" noProof="0" dirty="0">
                <a:ln>
                  <a:noFill/>
                </a:ln>
                <a:solidFill>
                  <a:srgbClr val="0908FF"/>
                </a:solidFill>
                <a:effectLst/>
                <a:uLnTx/>
                <a:uFillTx/>
                <a:latin typeface="Calibri"/>
                <a:ea typeface="ＭＳ Ｐゴシック" charset="0"/>
                <a:cs typeface="Arial" panose="020B0604020202020204" pitchFamily="34" charset="0"/>
              </a:endParaRPr>
            </a:p>
          </p:txBody>
        </p:sp>
      </p:grpSp>
      <p:grpSp>
        <p:nvGrpSpPr>
          <p:cNvPr id="32775" name="Group 9"/>
          <p:cNvGrpSpPr>
            <a:grpSpLocks/>
          </p:cNvGrpSpPr>
          <p:nvPr/>
        </p:nvGrpSpPr>
        <p:grpSpPr bwMode="auto">
          <a:xfrm>
            <a:off x="4860132" y="4720827"/>
            <a:ext cx="2028825" cy="415528"/>
            <a:chOff x="3328" y="2605"/>
            <a:chExt cx="1648" cy="349"/>
          </a:xfrm>
        </p:grpSpPr>
        <p:sp>
          <p:nvSpPr>
            <p:cNvPr id="117770" name="Line 10"/>
            <p:cNvSpPr>
              <a:spLocks noChangeShapeType="1"/>
            </p:cNvSpPr>
            <p:nvPr/>
          </p:nvSpPr>
          <p:spPr bwMode="auto">
            <a:xfrm>
              <a:off x="3328" y="2808"/>
              <a:ext cx="1648" cy="0"/>
            </a:xfrm>
            <a:prstGeom prst="line">
              <a:avLst/>
            </a:prstGeom>
            <a:noFill/>
            <a:ln w="57150">
              <a:solidFill>
                <a:srgbClr val="9625B8"/>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omic Sans MS" charset="0"/>
                <a:ea typeface="MS PGothic" charset="0"/>
                <a:cs typeface="MS PGothic" charset="0"/>
              </a:endParaRPr>
            </a:p>
          </p:txBody>
        </p:sp>
        <p:sp>
          <p:nvSpPr>
            <p:cNvPr id="117771" name="Text Box 11"/>
            <p:cNvSpPr txBox="1">
              <a:spLocks noChangeArrowheads="1"/>
            </p:cNvSpPr>
            <p:nvPr/>
          </p:nvSpPr>
          <p:spPr bwMode="auto">
            <a:xfrm>
              <a:off x="4086" y="2605"/>
              <a:ext cx="319" cy="34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2100" b="0" i="0" u="none" strike="noStrike" kern="1200" cap="none" spc="0" normalizeH="0" baseline="0" noProof="0" dirty="0">
                  <a:ln>
                    <a:noFill/>
                  </a:ln>
                  <a:solidFill>
                    <a:srgbClr val="9625B8"/>
                  </a:solidFill>
                  <a:effectLst/>
                  <a:uLnTx/>
                  <a:uFillTx/>
                  <a:latin typeface="Comic Sans MS" pitchFamily="66" charset="0"/>
                  <a:ea typeface="ＭＳ Ｐゴシック" charset="0"/>
                  <a:cs typeface="Arial" panose="020B0604020202020204" pitchFamily="34" charset="0"/>
                </a:rPr>
                <a:t>d</a:t>
              </a:r>
              <a:r>
                <a:rPr kumimoji="0" lang="en-US" sz="2100" b="0" i="0" u="none" strike="noStrike" kern="1200" cap="none" spc="0" normalizeH="0" baseline="-25000" noProof="0" dirty="0">
                  <a:ln>
                    <a:noFill/>
                  </a:ln>
                  <a:solidFill>
                    <a:srgbClr val="9625B8"/>
                  </a:solidFill>
                  <a:effectLst/>
                  <a:uLnTx/>
                  <a:uFillTx/>
                  <a:latin typeface="Comic Sans MS" pitchFamily="66" charset="0"/>
                  <a:ea typeface="ＭＳ Ｐゴシック" charset="0"/>
                  <a:cs typeface="Arial" panose="020B0604020202020204" pitchFamily="34" charset="0"/>
                </a:rPr>
                <a:t>i</a:t>
              </a:r>
              <a:endParaRPr kumimoji="0" lang="en-US" sz="1800" b="0" i="0" u="none" strike="noStrike" kern="1200" cap="none" spc="0" normalizeH="0" baseline="0" noProof="0" dirty="0">
                <a:ln>
                  <a:noFill/>
                </a:ln>
                <a:solidFill>
                  <a:srgbClr val="9625B8"/>
                </a:solidFill>
                <a:effectLst/>
                <a:uLnTx/>
                <a:uFillTx/>
                <a:latin typeface="Calibri"/>
                <a:ea typeface="ＭＳ Ｐゴシック" charset="0"/>
                <a:cs typeface="Arial" panose="020B0604020202020204" pitchFamily="34" charset="0"/>
              </a:endParaRPr>
            </a:p>
          </p:txBody>
        </p:sp>
      </p:grpSp>
      <p:sp>
        <p:nvSpPr>
          <p:cNvPr id="117772" name="Text Box 12"/>
          <p:cNvSpPr txBox="1">
            <a:spLocks noChangeArrowheads="1"/>
          </p:cNvSpPr>
          <p:nvPr/>
        </p:nvSpPr>
        <p:spPr bwMode="auto">
          <a:xfrm>
            <a:off x="7388620" y="4161831"/>
            <a:ext cx="363451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0207"/>
                </a:solidFill>
                <a:effectLst/>
                <a:uLnTx/>
                <a:uFillTx/>
                <a:latin typeface="Comic Sans MS" pitchFamily="66" charset="0"/>
                <a:ea typeface="ＭＳ Ｐゴシック" charset="0"/>
                <a:cs typeface="Arial" panose="020B0604020202020204" pitchFamily="34" charset="0"/>
              </a:rPr>
              <a:t>m</a:t>
            </a:r>
            <a:r>
              <a:rPr kumimoji="0" lang="en-US" sz="1800" b="0" i="0" u="none" strike="noStrike" kern="1200" cap="none" spc="0" normalizeH="0" baseline="0" noProof="0" dirty="0">
                <a:ln>
                  <a:noFill/>
                </a:ln>
                <a:solidFill>
                  <a:srgbClr val="000000"/>
                </a:solidFill>
                <a:effectLst/>
                <a:uLnTx/>
                <a:uFillTx/>
                <a:latin typeface="Comic Sans MS" pitchFamily="66" charset="0"/>
                <a:ea typeface="ＭＳ Ｐゴシック" charset="0"/>
                <a:cs typeface="Arial" panose="020B0604020202020204" pitchFamily="34" charset="0"/>
              </a:rPr>
              <a:t> and </a:t>
            </a:r>
            <a:r>
              <a:rPr kumimoji="0" lang="en-US" sz="1800" b="1" i="0" u="none" strike="noStrike" kern="1200" cap="none" spc="0" normalizeH="0" baseline="0" noProof="0" dirty="0">
                <a:ln>
                  <a:noFill/>
                </a:ln>
                <a:solidFill>
                  <a:srgbClr val="9625B8"/>
                </a:solidFill>
                <a:effectLst/>
                <a:uLnTx/>
                <a:uFillTx/>
                <a:latin typeface="Comic Sans MS" pitchFamily="66" charset="0"/>
                <a:ea typeface="ＭＳ Ｐゴシック" charset="0"/>
                <a:cs typeface="Arial" panose="020B0604020202020204" pitchFamily="34" charset="0"/>
              </a:rPr>
              <a:t>h</a:t>
            </a:r>
            <a:r>
              <a:rPr kumimoji="0" lang="en-US" sz="1800" b="1" i="0" u="none" strike="noStrike" kern="1200" cap="none" spc="0" normalizeH="0" baseline="-25000" noProof="0" dirty="0">
                <a:ln>
                  <a:noFill/>
                </a:ln>
                <a:solidFill>
                  <a:srgbClr val="9625B8"/>
                </a:solidFill>
                <a:effectLst/>
                <a:uLnTx/>
                <a:uFillTx/>
                <a:latin typeface="Comic Sans MS" pitchFamily="66" charset="0"/>
                <a:ea typeface="ＭＳ Ｐゴシック" charset="0"/>
                <a:cs typeface="Arial" panose="020B0604020202020204" pitchFamily="34" charset="0"/>
              </a:rPr>
              <a:t>i</a:t>
            </a:r>
            <a:r>
              <a:rPr kumimoji="0" lang="en-US" sz="1800" b="0" i="0" u="none" strike="noStrike" kern="1200" cap="none" spc="0" normalizeH="0" baseline="0" noProof="0" dirty="0">
                <a:ln>
                  <a:noFill/>
                </a:ln>
                <a:solidFill>
                  <a:srgbClr val="000000"/>
                </a:solidFill>
                <a:effectLst/>
                <a:uLnTx/>
                <a:uFillTx/>
                <a:latin typeface="Comic Sans MS" pitchFamily="66" charset="0"/>
                <a:ea typeface="ＭＳ Ｐゴシック" charset="0"/>
                <a:cs typeface="Arial" panose="020B0604020202020204" pitchFamily="34" charset="0"/>
              </a:rPr>
              <a:t> are negative if </a:t>
            </a:r>
            <a:r>
              <a:rPr kumimoji="0" lang="en-US" sz="1800" b="1" i="0" u="sng" strike="noStrike" kern="1200" cap="none" spc="0" normalizeH="0" baseline="0" noProof="0" dirty="0">
                <a:ln>
                  <a:noFill/>
                </a:ln>
                <a:solidFill>
                  <a:srgbClr val="DAEDEF">
                    <a:lumMod val="25000"/>
                  </a:srgbClr>
                </a:solidFill>
                <a:effectLst/>
                <a:uLnTx/>
                <a:uFillTx/>
                <a:latin typeface="Comic Sans MS" pitchFamily="66" charset="0"/>
                <a:ea typeface="ＭＳ Ｐゴシック" charset="0"/>
                <a:cs typeface="Arial" panose="020B0604020202020204" pitchFamily="34" charset="0"/>
              </a:rPr>
              <a:t>the image is upside down.</a:t>
            </a:r>
          </a:p>
        </p:txBody>
      </p:sp>
      <p:sp>
        <p:nvSpPr>
          <p:cNvPr id="117773" name="Text Box 13"/>
          <p:cNvSpPr txBox="1">
            <a:spLocks noChangeArrowheads="1"/>
          </p:cNvSpPr>
          <p:nvPr/>
        </p:nvSpPr>
        <p:spPr bwMode="auto">
          <a:xfrm>
            <a:off x="4007645" y="5492354"/>
            <a:ext cx="421140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9625B8"/>
                </a:solidFill>
                <a:effectLst/>
                <a:uLnTx/>
                <a:uFillTx/>
                <a:latin typeface="Comic Sans MS" pitchFamily="66" charset="0"/>
                <a:ea typeface="ＭＳ Ｐゴシック" charset="0"/>
                <a:cs typeface="Arial" panose="020B0604020202020204" pitchFamily="34" charset="0"/>
              </a:rPr>
              <a:t>d</a:t>
            </a:r>
            <a:r>
              <a:rPr kumimoji="0" lang="en-US" sz="1800" b="1" i="0" u="none" strike="noStrike" kern="1200" cap="none" spc="0" normalizeH="0" baseline="-25000" noProof="0" dirty="0">
                <a:ln>
                  <a:noFill/>
                </a:ln>
                <a:solidFill>
                  <a:srgbClr val="9625B8"/>
                </a:solidFill>
                <a:effectLst/>
                <a:uLnTx/>
                <a:uFillTx/>
                <a:latin typeface="Comic Sans MS" pitchFamily="66" charset="0"/>
                <a:ea typeface="ＭＳ Ｐゴシック" charset="0"/>
                <a:cs typeface="Arial" panose="020B0604020202020204" pitchFamily="34" charset="0"/>
              </a:rPr>
              <a:t>i</a:t>
            </a:r>
            <a:r>
              <a:rPr kumimoji="0" lang="en-US" sz="1800" b="1" i="0" u="none" strike="noStrike" kern="1200" cap="none" spc="0" normalizeH="0" baseline="0" noProof="0" dirty="0">
                <a:ln>
                  <a:noFill/>
                </a:ln>
                <a:solidFill>
                  <a:srgbClr val="000000"/>
                </a:solidFill>
                <a:effectLst/>
                <a:uLnTx/>
                <a:uFillTx/>
                <a:latin typeface="Comic Sans MS" pitchFamily="66" charset="0"/>
                <a:ea typeface="ＭＳ Ｐゴシック" charset="0"/>
                <a:cs typeface="Arial" panose="020B0604020202020204" pitchFamily="34" charset="0"/>
              </a:rPr>
              <a:t> </a:t>
            </a:r>
            <a:r>
              <a:rPr kumimoji="0" lang="en-US" sz="1800" b="1" i="0" u="sng" strike="noStrike" kern="1200" cap="none" spc="0" normalizeH="0" baseline="0" noProof="0" dirty="0">
                <a:ln>
                  <a:noFill/>
                </a:ln>
                <a:solidFill>
                  <a:srgbClr val="FF0000"/>
                </a:solidFill>
                <a:effectLst/>
                <a:uLnTx/>
                <a:uFillTx/>
                <a:latin typeface="Comic Sans MS" pitchFamily="66" charset="0"/>
                <a:ea typeface="ＭＳ Ｐゴシック" charset="0"/>
                <a:cs typeface="Arial" panose="020B0604020202020204" pitchFamily="34" charset="0"/>
              </a:rPr>
              <a:t>is negative if the image is virtual</a:t>
            </a:r>
          </a:p>
        </p:txBody>
      </p:sp>
      <p:sp>
        <p:nvSpPr>
          <p:cNvPr id="5" name="TextBox 4"/>
          <p:cNvSpPr txBox="1">
            <a:spLocks noRot="1" noChangeAspect="1" noMove="1" noResize="1" noEditPoints="1" noAdjustHandles="1" noChangeArrowheads="1" noChangeShapeType="1" noTextEdit="1"/>
          </p:cNvSpPr>
          <p:nvPr/>
        </p:nvSpPr>
        <p:spPr>
          <a:xfrm>
            <a:off x="7214436" y="3001578"/>
            <a:ext cx="2037431" cy="833209"/>
          </a:xfrm>
          <a:prstGeom prst="rect">
            <a:avLst/>
          </a:prstGeom>
          <a:blipFill rotWithShape="1">
            <a:blip r:embed="rId4"/>
            <a:stretch>
              <a:fillRect/>
            </a:stretch>
          </a:blipFill>
        </p:spPr>
        <p:txBody>
          <a:body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sz="1350" b="0" i="0" u="none" strike="noStrike" kern="1200" cap="none" spc="0" normalizeH="0" baseline="0" noProof="0">
                <a:ln>
                  <a:noFill/>
                </a:ln>
                <a:noFill/>
                <a:effectLst/>
                <a:uLnTx/>
                <a:uFillTx/>
                <a:latin typeface="Comic Sans MS" charset="0"/>
                <a:ea typeface="MS PGothic" charset="0"/>
                <a:cs typeface="MS PGothic" charset="0"/>
              </a:rPr>
              <a:t> </a:t>
            </a:r>
          </a:p>
        </p:txBody>
      </p:sp>
    </p:spTree>
    <p:extLst>
      <p:ext uri="{BB962C8B-B14F-4D97-AF65-F5344CB8AC3E}">
        <p14:creationId xmlns:p14="http://schemas.microsoft.com/office/powerpoint/2010/main" val="16613288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7" descr="Figure_31_12"/>
          <p:cNvPicPr>
            <a:picLocks noChangeAspect="1" noChangeArrowheads="1"/>
          </p:cNvPicPr>
          <p:nvPr/>
        </p:nvPicPr>
        <p:blipFill>
          <a:blip r:embed="rId3">
            <a:extLst>
              <a:ext uri="{28A0092B-C50C-407E-A947-70E740481C1C}">
                <a14:useLocalDpi xmlns:a14="http://schemas.microsoft.com/office/drawing/2010/main" val="0"/>
              </a:ext>
            </a:extLst>
          </a:blip>
          <a:srcRect b="5208"/>
          <a:stretch>
            <a:fillRect/>
          </a:stretch>
        </p:blipFill>
        <p:spPr bwMode="auto">
          <a:xfrm>
            <a:off x="2014538" y="2671763"/>
            <a:ext cx="8875712" cy="380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39" name="Text Box 3"/>
          <p:cNvSpPr txBox="1">
            <a:spLocks noChangeArrowheads="1"/>
          </p:cNvSpPr>
          <p:nvPr/>
        </p:nvSpPr>
        <p:spPr bwMode="auto">
          <a:xfrm>
            <a:off x="2014538" y="1995488"/>
            <a:ext cx="86010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Calibri" panose="020F0502020204030204" pitchFamily="34" charset="0"/>
                <a:ea typeface="MS PGothic" panose="020B0600070205080204" pitchFamily="34" charset="-128"/>
              </a:defRPr>
            </a:lvl1pPr>
            <a:lvl2pPr marL="742950" indent="-285750" defTabSz="685800">
              <a:defRPr>
                <a:solidFill>
                  <a:schemeClr val="tx1"/>
                </a:solidFill>
                <a:latin typeface="Calibri" panose="020F0502020204030204" pitchFamily="34" charset="0"/>
                <a:ea typeface="MS PGothic" panose="020B0600070205080204" pitchFamily="34" charset="-128"/>
              </a:defRPr>
            </a:lvl2pPr>
            <a:lvl3pPr marL="1143000" indent="-228600" defTabSz="685800">
              <a:defRPr>
                <a:solidFill>
                  <a:schemeClr val="tx1"/>
                </a:solidFill>
                <a:latin typeface="Calibri" panose="020F0502020204030204" pitchFamily="34" charset="0"/>
                <a:ea typeface="MS PGothic" panose="020B0600070205080204" pitchFamily="34" charset="-128"/>
              </a:defRPr>
            </a:lvl3pPr>
            <a:lvl4pPr marL="1600200" indent="-228600" defTabSz="685800">
              <a:defRPr>
                <a:solidFill>
                  <a:schemeClr val="tx1"/>
                </a:solidFill>
                <a:latin typeface="Calibri" panose="020F0502020204030204" pitchFamily="34" charset="0"/>
                <a:ea typeface="MS PGothic" panose="020B0600070205080204" pitchFamily="34" charset="-128"/>
              </a:defRPr>
            </a:lvl4pPr>
            <a:lvl5pPr marL="2057400" indent="-228600" defTabSz="685800">
              <a:defRPr>
                <a:solidFill>
                  <a:schemeClr val="tx1"/>
                </a:solidFill>
                <a:latin typeface="Calibri" panose="020F0502020204030204" pitchFamily="34" charset="0"/>
                <a:ea typeface="MS PGothic" panose="020B0600070205080204" pitchFamily="34" charset="-128"/>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1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mn-cs"/>
              </a:rPr>
              <a:t>Electromagnetic waves can have any wavelength; we have given different names to different parts of the wavelength spectrum.</a:t>
            </a:r>
          </a:p>
        </p:txBody>
      </p:sp>
      <p:sp>
        <p:nvSpPr>
          <p:cNvPr id="79876" name="Rectangle 5"/>
          <p:cNvSpPr>
            <a:spLocks noGrp="1" noChangeArrowheads="1"/>
          </p:cNvSpPr>
          <p:nvPr>
            <p:ph type="title"/>
          </p:nvPr>
        </p:nvSpPr>
        <p:spPr>
          <a:xfrm>
            <a:off x="2593975" y="184150"/>
            <a:ext cx="6686550" cy="857250"/>
          </a:xfrm>
        </p:spPr>
        <p:txBody>
          <a:bodyPr rtlCol="0">
            <a:noAutofit/>
          </a:bodyPr>
          <a:lstStyle/>
          <a:p>
            <a:pPr eaLnBrk="1" fontAlgn="auto" hangingPunct="1">
              <a:spcAft>
                <a:spcPts val="0"/>
              </a:spcAft>
              <a:defRPr/>
            </a:pPr>
            <a:r>
              <a:rPr lang="en-US" altLang="en-US" sz="2700" dirty="0">
                <a:solidFill>
                  <a:schemeClr val="tx2">
                    <a:lumMod val="75000"/>
                  </a:schemeClr>
                </a:solidFill>
                <a:latin typeface="Comic Sans MS" panose="030F0702030302020204" pitchFamily="66" charset="0"/>
                <a:ea typeface="+mj-ea"/>
              </a:rPr>
              <a:t>31-6 Light as an Electromagnetic Wave and the Electromagnetic Spectrum</a:t>
            </a:r>
          </a:p>
        </p:txBody>
      </p:sp>
    </p:spTree>
    <p:extLst>
      <p:ext uri="{BB962C8B-B14F-4D97-AF65-F5344CB8AC3E}">
        <p14:creationId xmlns:p14="http://schemas.microsoft.com/office/powerpoint/2010/main" val="19809445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2947987" y="257178"/>
            <a:ext cx="6172200" cy="857250"/>
          </a:xfrm>
        </p:spPr>
        <p:txBody>
          <a:bodyPr rtlCol="0">
            <a:normAutofit/>
          </a:bodyPr>
          <a:lstStyle/>
          <a:p>
            <a:pPr eaLnBrk="1" fontAlgn="auto" hangingPunct="1">
              <a:spcAft>
                <a:spcPts val="0"/>
              </a:spcAft>
              <a:defRPr/>
            </a:pPr>
            <a:r>
              <a:rPr lang="en-US" dirty="0">
                <a:solidFill>
                  <a:schemeClr val="tx2">
                    <a:lumMod val="75000"/>
                  </a:schemeClr>
                </a:solidFill>
                <a:latin typeface="Comic Sans MS" panose="030F0702030302020204" pitchFamily="66" charset="0"/>
                <a:ea typeface="+mj-ea"/>
              </a:rPr>
              <a:t>Magnification:</a:t>
            </a:r>
          </a:p>
        </p:txBody>
      </p:sp>
      <p:sp>
        <p:nvSpPr>
          <p:cNvPr id="116739" name="Rectangle 3"/>
          <p:cNvSpPr>
            <a:spLocks noGrp="1" noChangeArrowheads="1"/>
          </p:cNvSpPr>
          <p:nvPr>
            <p:ph type="body" idx="4294967295"/>
          </p:nvPr>
        </p:nvSpPr>
        <p:spPr>
          <a:xfrm>
            <a:off x="2786064" y="2060974"/>
            <a:ext cx="5294011" cy="431006"/>
          </a:xfrm>
        </p:spPr>
        <p:txBody>
          <a:bodyPr rtlCol="0">
            <a:noAutofit/>
          </a:bodyPr>
          <a:lstStyle/>
          <a:p>
            <a:pPr eaLnBrk="1" fontAlgn="auto" hangingPunct="1">
              <a:spcAft>
                <a:spcPts val="0"/>
              </a:spcAft>
              <a:defRPr/>
            </a:pPr>
            <a:r>
              <a:rPr lang="en-US" altLang="en-US" sz="1800" dirty="0">
                <a:solidFill>
                  <a:srgbClr val="FF0207"/>
                </a:solidFill>
                <a:latin typeface="Comic Sans MS" panose="030F0702030302020204" pitchFamily="66" charset="0"/>
                <a:ea typeface="+mn-ea"/>
              </a:rPr>
              <a:t>Magnification</a:t>
            </a:r>
            <a:r>
              <a:rPr lang="en-US" altLang="en-US" sz="1800" dirty="0">
                <a:latin typeface="Comic Sans MS" panose="030F0702030302020204" pitchFamily="66" charset="0"/>
                <a:ea typeface="+mn-ea"/>
              </a:rPr>
              <a:t> = </a:t>
            </a:r>
            <a:r>
              <a:rPr lang="en-US" altLang="en-US" sz="1800" dirty="0">
                <a:solidFill>
                  <a:srgbClr val="9625B8"/>
                </a:solidFill>
                <a:latin typeface="Comic Sans MS" panose="030F0702030302020204" pitchFamily="66" charset="0"/>
                <a:ea typeface="+mn-ea"/>
              </a:rPr>
              <a:t>image height</a:t>
            </a:r>
            <a:r>
              <a:rPr lang="en-US" altLang="en-US" sz="1800" dirty="0">
                <a:latin typeface="Comic Sans MS" panose="030F0702030302020204" pitchFamily="66" charset="0"/>
                <a:ea typeface="+mn-ea"/>
              </a:rPr>
              <a:t> / </a:t>
            </a:r>
            <a:r>
              <a:rPr lang="en-US" altLang="en-US" sz="1800" dirty="0">
                <a:solidFill>
                  <a:srgbClr val="0908FF"/>
                </a:solidFill>
                <a:latin typeface="Comic Sans MS" panose="030F0702030302020204" pitchFamily="66" charset="0"/>
                <a:ea typeface="+mn-ea"/>
              </a:rPr>
              <a:t>object height</a:t>
            </a:r>
          </a:p>
        </p:txBody>
      </p:sp>
      <p:sp>
        <p:nvSpPr>
          <p:cNvPr id="118788" name="Text Box 4"/>
          <p:cNvSpPr txBox="1">
            <a:spLocks noChangeArrowheads="1"/>
          </p:cNvSpPr>
          <p:nvPr/>
        </p:nvSpPr>
        <p:spPr bwMode="auto">
          <a:xfrm>
            <a:off x="4831558" y="2313385"/>
            <a:ext cx="494558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omic Sans MS" pitchFamily="66" charset="0"/>
                <a:ea typeface="ＭＳ Ｐゴシック" charset="0"/>
                <a:cs typeface="Arial" panose="020B0604020202020204" pitchFamily="34" charset="0"/>
              </a:rPr>
              <a:t>= - </a:t>
            </a:r>
            <a:r>
              <a:rPr kumimoji="0" lang="en-US" sz="1800" b="0" i="0" u="none" strike="noStrike" kern="1200" cap="none" spc="0" normalizeH="0" baseline="0" noProof="0" dirty="0">
                <a:ln>
                  <a:noFill/>
                </a:ln>
                <a:solidFill>
                  <a:srgbClr val="9625B8"/>
                </a:solidFill>
                <a:effectLst/>
                <a:uLnTx/>
                <a:uFillTx/>
                <a:latin typeface="Comic Sans MS" pitchFamily="66" charset="0"/>
                <a:ea typeface="ＭＳ Ｐゴシック" charset="0"/>
                <a:cs typeface="Arial" panose="020B0604020202020204" pitchFamily="34" charset="0"/>
              </a:rPr>
              <a:t>image distance (d</a:t>
            </a:r>
            <a:r>
              <a:rPr kumimoji="0" lang="en-US" sz="1800" b="0" i="0" u="none" strike="noStrike" kern="1200" cap="none" spc="0" normalizeH="0" baseline="-25000" noProof="0" dirty="0">
                <a:ln>
                  <a:noFill/>
                </a:ln>
                <a:solidFill>
                  <a:srgbClr val="9625B8"/>
                </a:solidFill>
                <a:effectLst/>
                <a:uLnTx/>
                <a:uFillTx/>
                <a:latin typeface="Comic Sans MS" pitchFamily="66" charset="0"/>
                <a:ea typeface="ＭＳ Ｐゴシック" charset="0"/>
                <a:cs typeface="Arial" panose="020B0604020202020204" pitchFamily="34" charset="0"/>
              </a:rPr>
              <a:t>i</a:t>
            </a:r>
            <a:r>
              <a:rPr kumimoji="0" lang="en-US" sz="1800" b="0" i="0" u="none" strike="noStrike" kern="1200" cap="none" spc="0" normalizeH="0" baseline="0" noProof="0" dirty="0">
                <a:ln>
                  <a:noFill/>
                </a:ln>
                <a:solidFill>
                  <a:srgbClr val="9625B8"/>
                </a:solidFill>
                <a:effectLst/>
                <a:uLnTx/>
                <a:uFillTx/>
                <a:latin typeface="Comic Sans MS" pitchFamily="66" charset="0"/>
                <a:ea typeface="ＭＳ Ｐゴシック" charset="0"/>
                <a:cs typeface="Arial" panose="020B0604020202020204" pitchFamily="34" charset="0"/>
              </a:rPr>
              <a:t>)</a:t>
            </a:r>
            <a:r>
              <a:rPr kumimoji="0" lang="en-US" sz="1800" b="0" i="0" u="none" strike="noStrike" kern="1200" cap="none" spc="0" normalizeH="0" baseline="0" noProof="0" dirty="0">
                <a:ln>
                  <a:noFill/>
                </a:ln>
                <a:solidFill>
                  <a:srgbClr val="000000"/>
                </a:solidFill>
                <a:effectLst/>
                <a:uLnTx/>
                <a:uFillTx/>
                <a:latin typeface="Comic Sans MS" pitchFamily="66" charset="0"/>
                <a:ea typeface="ＭＳ Ｐゴシック" charset="0"/>
                <a:cs typeface="Arial" panose="020B0604020202020204" pitchFamily="34" charset="0"/>
              </a:rPr>
              <a:t> / </a:t>
            </a:r>
            <a:r>
              <a:rPr kumimoji="0" lang="en-US" sz="1800" b="0" i="0" u="none" strike="noStrike" kern="1200" cap="none" spc="0" normalizeH="0" baseline="0" noProof="0" dirty="0">
                <a:ln>
                  <a:noFill/>
                </a:ln>
                <a:solidFill>
                  <a:srgbClr val="0908FF"/>
                </a:solidFill>
                <a:effectLst/>
                <a:uLnTx/>
                <a:uFillTx/>
                <a:latin typeface="Comic Sans MS" pitchFamily="66" charset="0"/>
                <a:ea typeface="ＭＳ Ｐゴシック" charset="0"/>
                <a:cs typeface="Arial" panose="020B0604020202020204" pitchFamily="34" charset="0"/>
              </a:rPr>
              <a:t>object distance (d</a:t>
            </a:r>
            <a:r>
              <a:rPr kumimoji="0" lang="en-US" sz="1800" b="0" i="0" u="none" strike="noStrike" kern="1200" cap="none" spc="0" normalizeH="0" baseline="-25000" noProof="0" dirty="0">
                <a:ln>
                  <a:noFill/>
                </a:ln>
                <a:solidFill>
                  <a:srgbClr val="0908FF"/>
                </a:solidFill>
                <a:effectLst/>
                <a:uLnTx/>
                <a:uFillTx/>
                <a:latin typeface="Comic Sans MS" pitchFamily="66" charset="0"/>
                <a:ea typeface="ＭＳ Ｐゴシック" charset="0"/>
                <a:cs typeface="Arial" panose="020B0604020202020204" pitchFamily="34" charset="0"/>
              </a:rPr>
              <a:t>0</a:t>
            </a:r>
            <a:r>
              <a:rPr kumimoji="0" lang="en-US" sz="1800" b="0" i="0" u="none" strike="noStrike" kern="1200" cap="none" spc="0" normalizeH="0" baseline="0" noProof="0" dirty="0">
                <a:ln>
                  <a:noFill/>
                </a:ln>
                <a:solidFill>
                  <a:srgbClr val="0908FF"/>
                </a:solidFill>
                <a:effectLst/>
                <a:uLnTx/>
                <a:uFillTx/>
                <a:latin typeface="Comic Sans MS" pitchFamily="66" charset="0"/>
                <a:ea typeface="ＭＳ Ｐゴシック" charset="0"/>
                <a:cs typeface="Arial" panose="020B0604020202020204" pitchFamily="34" charset="0"/>
              </a:rPr>
              <a:t>)</a:t>
            </a:r>
          </a:p>
        </p:txBody>
      </p:sp>
      <p:pic>
        <p:nvPicPr>
          <p:cNvPr id="118789" name="Picture 5"/>
          <p:cNvPicPr>
            <a:picLocks noChangeAspect="1" noChangeArrowheads="1"/>
          </p:cNvPicPr>
          <p:nvPr/>
        </p:nvPicPr>
        <p:blipFill>
          <a:blip r:embed="rId3"/>
          <a:srcRect/>
          <a:stretch>
            <a:fillRect/>
          </a:stretch>
        </p:blipFill>
        <p:spPr bwMode="auto">
          <a:xfrm>
            <a:off x="6053138" y="3202782"/>
            <a:ext cx="2614613" cy="177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pic>
        <p:nvPicPr>
          <p:cNvPr id="118790" name="Picture 6"/>
          <p:cNvPicPr>
            <a:picLocks noChangeAspect="1" noChangeArrowheads="1"/>
          </p:cNvPicPr>
          <p:nvPr/>
        </p:nvPicPr>
        <p:blipFill>
          <a:blip r:embed="rId4"/>
          <a:srcRect/>
          <a:stretch>
            <a:fillRect/>
          </a:stretch>
        </p:blipFill>
        <p:spPr bwMode="auto">
          <a:xfrm>
            <a:off x="3938590" y="3264695"/>
            <a:ext cx="1913335" cy="229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grpSp>
        <p:nvGrpSpPr>
          <p:cNvPr id="118791" name="Group 7"/>
          <p:cNvGrpSpPr>
            <a:grpSpLocks/>
          </p:cNvGrpSpPr>
          <p:nvPr/>
        </p:nvGrpSpPr>
        <p:grpSpPr bwMode="auto">
          <a:xfrm>
            <a:off x="4702971" y="4263630"/>
            <a:ext cx="1064419" cy="369093"/>
            <a:chOff x="1328" y="2901"/>
            <a:chExt cx="1152" cy="310"/>
          </a:xfrm>
        </p:grpSpPr>
        <p:sp>
          <p:nvSpPr>
            <p:cNvPr id="118792" name="Line 8"/>
            <p:cNvSpPr>
              <a:spLocks noChangeShapeType="1"/>
            </p:cNvSpPr>
            <p:nvPr/>
          </p:nvSpPr>
          <p:spPr bwMode="auto">
            <a:xfrm flipV="1">
              <a:off x="1328" y="3040"/>
              <a:ext cx="1152" cy="8"/>
            </a:xfrm>
            <a:prstGeom prst="line">
              <a:avLst/>
            </a:prstGeom>
            <a:noFill/>
            <a:ln w="57150">
              <a:solidFill>
                <a:srgbClr val="0908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omic Sans MS" charset="0"/>
                <a:ea typeface="MS PGothic" charset="0"/>
                <a:cs typeface="MS PGothic" charset="0"/>
              </a:endParaRPr>
            </a:p>
          </p:txBody>
        </p:sp>
        <p:sp>
          <p:nvSpPr>
            <p:cNvPr id="118793" name="Text Box 9"/>
            <p:cNvSpPr txBox="1">
              <a:spLocks noChangeArrowheads="1"/>
            </p:cNvSpPr>
            <p:nvPr/>
          </p:nvSpPr>
          <p:spPr bwMode="auto">
            <a:xfrm>
              <a:off x="1822" y="2901"/>
              <a:ext cx="420" cy="3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908FF"/>
                  </a:solidFill>
                  <a:effectLst/>
                  <a:uLnTx/>
                  <a:uFillTx/>
                  <a:latin typeface="Calibri"/>
                  <a:ea typeface="ＭＳ Ｐゴシック" charset="0"/>
                  <a:cs typeface="Arial" panose="020B0604020202020204" pitchFamily="34" charset="0"/>
                </a:rPr>
                <a:t>d</a:t>
              </a:r>
              <a:r>
                <a:rPr kumimoji="0" lang="en-US" sz="1800" b="0" i="0" u="none" strike="noStrike" kern="1200" cap="none" spc="0" normalizeH="0" baseline="-25000" noProof="0" dirty="0">
                  <a:ln>
                    <a:noFill/>
                  </a:ln>
                  <a:solidFill>
                    <a:srgbClr val="0908FF"/>
                  </a:solidFill>
                  <a:effectLst/>
                  <a:uLnTx/>
                  <a:uFillTx/>
                  <a:latin typeface="Calibri"/>
                  <a:ea typeface="ＭＳ Ｐゴシック" charset="0"/>
                  <a:cs typeface="Arial" panose="020B0604020202020204" pitchFamily="34" charset="0"/>
                </a:rPr>
                <a:t>o</a:t>
              </a:r>
            </a:p>
          </p:txBody>
        </p:sp>
      </p:grpSp>
      <p:sp>
        <p:nvSpPr>
          <p:cNvPr id="118794" name="Text Box 10"/>
          <p:cNvSpPr txBox="1">
            <a:spLocks noChangeArrowheads="1"/>
          </p:cNvSpPr>
          <p:nvPr/>
        </p:nvSpPr>
        <p:spPr bwMode="auto">
          <a:xfrm>
            <a:off x="4736308" y="5193509"/>
            <a:ext cx="4070345" cy="6463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omic Sans MS" pitchFamily="66" charset="0"/>
                <a:ea typeface="ＭＳ Ｐゴシック" charset="0"/>
                <a:cs typeface="Arial" panose="020B0604020202020204" pitchFamily="34" charset="0"/>
              </a:rPr>
              <a:t>Negative </a:t>
            </a:r>
            <a:r>
              <a:rPr kumimoji="0" lang="en-US" sz="1800" b="0" i="0" u="none" strike="noStrike" kern="1200" cap="none" spc="0" normalizeH="0" baseline="0" noProof="0" dirty="0">
                <a:ln>
                  <a:noFill/>
                </a:ln>
                <a:solidFill>
                  <a:srgbClr val="FF0207"/>
                </a:solidFill>
                <a:effectLst/>
                <a:uLnTx/>
                <a:uFillTx/>
                <a:latin typeface="Comic Sans MS" pitchFamily="66" charset="0"/>
                <a:ea typeface="ＭＳ Ｐゴシック" charset="0"/>
                <a:cs typeface="Arial" panose="020B0604020202020204" pitchFamily="34" charset="0"/>
              </a:rPr>
              <a:t>m</a:t>
            </a:r>
            <a:r>
              <a:rPr kumimoji="0" lang="en-US" sz="1800" b="0" i="0" u="none" strike="noStrike" kern="1200" cap="none" spc="0" normalizeH="0" baseline="0" noProof="0" dirty="0">
                <a:ln>
                  <a:noFill/>
                </a:ln>
                <a:solidFill>
                  <a:srgbClr val="000000"/>
                </a:solidFill>
                <a:effectLst/>
                <a:uLnTx/>
                <a:uFillTx/>
                <a:latin typeface="Comic Sans MS" pitchFamily="66" charset="0"/>
                <a:ea typeface="ＭＳ Ｐゴシック" charset="0"/>
                <a:cs typeface="Arial" panose="020B0604020202020204" pitchFamily="34" charset="0"/>
              </a:rPr>
              <a:t> </a:t>
            </a:r>
            <a:r>
              <a:rPr kumimoji="0" lang="en-US" sz="1800" b="0" i="0" u="none" strike="noStrike" kern="1200" cap="none" spc="0" normalizeH="0" baseline="0" noProof="0" dirty="0">
                <a:ln>
                  <a:noFill/>
                </a:ln>
                <a:solidFill>
                  <a:srgbClr val="DAEDEF">
                    <a:lumMod val="25000"/>
                  </a:srgbClr>
                </a:solidFill>
                <a:effectLst/>
                <a:uLnTx/>
                <a:uFillTx/>
                <a:latin typeface="Comic Sans MS" pitchFamily="66" charset="0"/>
                <a:ea typeface="ＭＳ Ｐゴシック" charset="0"/>
                <a:cs typeface="Arial" panose="020B0604020202020204" pitchFamily="34" charset="0"/>
              </a:rPr>
              <a:t>= upside down</a:t>
            </a:r>
          </a:p>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omic Sans MS" pitchFamily="66" charset="0"/>
                <a:ea typeface="ＭＳ Ｐゴシック" charset="0"/>
                <a:cs typeface="Arial" panose="020B0604020202020204" pitchFamily="34" charset="0"/>
              </a:rPr>
              <a:t>Negative </a:t>
            </a:r>
            <a:r>
              <a:rPr kumimoji="0" lang="en-US" sz="1800" b="0" i="0" u="none" strike="noStrike" kern="1200" cap="none" spc="0" normalizeH="0" baseline="0" noProof="0" dirty="0">
                <a:ln>
                  <a:noFill/>
                </a:ln>
                <a:solidFill>
                  <a:srgbClr val="9625B8"/>
                </a:solidFill>
                <a:effectLst/>
                <a:uLnTx/>
                <a:uFillTx/>
                <a:latin typeface="Comic Sans MS" pitchFamily="66" charset="0"/>
                <a:ea typeface="ＭＳ Ｐゴシック" charset="0"/>
                <a:cs typeface="Arial" panose="020B0604020202020204" pitchFamily="34" charset="0"/>
              </a:rPr>
              <a:t>d</a:t>
            </a:r>
            <a:r>
              <a:rPr kumimoji="0" lang="en-US" sz="1800" b="0" i="0" u="none" strike="noStrike" kern="1200" cap="none" spc="0" normalizeH="0" baseline="-25000" noProof="0" dirty="0">
                <a:ln>
                  <a:noFill/>
                </a:ln>
                <a:solidFill>
                  <a:srgbClr val="9625B8"/>
                </a:solidFill>
                <a:effectLst/>
                <a:uLnTx/>
                <a:uFillTx/>
                <a:latin typeface="Comic Sans MS" pitchFamily="66" charset="0"/>
                <a:ea typeface="ＭＳ Ｐゴシック" charset="0"/>
                <a:cs typeface="Arial" panose="020B0604020202020204" pitchFamily="34" charset="0"/>
              </a:rPr>
              <a:t>i</a:t>
            </a:r>
            <a:r>
              <a:rPr kumimoji="0" lang="en-US" sz="1800" b="0" i="0" u="none" strike="noStrike" kern="1200" cap="none" spc="0" normalizeH="0" baseline="0" noProof="0" dirty="0">
                <a:ln>
                  <a:noFill/>
                </a:ln>
                <a:solidFill>
                  <a:srgbClr val="000000"/>
                </a:solidFill>
                <a:effectLst/>
                <a:uLnTx/>
                <a:uFillTx/>
                <a:latin typeface="Comic Sans MS" pitchFamily="66" charset="0"/>
                <a:ea typeface="ＭＳ Ｐゴシック" charset="0"/>
                <a:cs typeface="Arial" panose="020B0604020202020204" pitchFamily="34" charset="0"/>
              </a:rPr>
              <a:t> </a:t>
            </a:r>
            <a:r>
              <a:rPr kumimoji="0" lang="en-US" sz="1800" b="0" i="0" u="none" strike="noStrike" kern="1200" cap="none" spc="0" normalizeH="0" baseline="0" noProof="0" dirty="0">
                <a:ln>
                  <a:noFill/>
                </a:ln>
                <a:solidFill>
                  <a:srgbClr val="DAEDEF">
                    <a:lumMod val="25000"/>
                  </a:srgbClr>
                </a:solidFill>
                <a:effectLst/>
                <a:uLnTx/>
                <a:uFillTx/>
                <a:latin typeface="Comic Sans MS" pitchFamily="66" charset="0"/>
                <a:ea typeface="ＭＳ Ｐゴシック" charset="0"/>
                <a:cs typeface="Arial" panose="020B0604020202020204" pitchFamily="34" charset="0"/>
              </a:rPr>
              <a:t>= virtual (behind mirror</a:t>
            </a:r>
            <a:r>
              <a:rPr kumimoji="0" lang="en-US" sz="1800" b="0" i="0" u="none" strike="noStrike" kern="1200" cap="none" spc="0" normalizeH="0" baseline="0" noProof="0" dirty="0">
                <a:ln>
                  <a:noFill/>
                </a:ln>
                <a:solidFill>
                  <a:srgbClr val="000000"/>
                </a:solidFill>
                <a:effectLst/>
                <a:uLnTx/>
                <a:uFillTx/>
                <a:latin typeface="Comic Sans MS" pitchFamily="66" charset="0"/>
                <a:ea typeface="ＭＳ Ｐゴシック" charset="0"/>
                <a:cs typeface="Arial" panose="020B0604020202020204" pitchFamily="34" charset="0"/>
              </a:rPr>
              <a:t>)</a:t>
            </a:r>
          </a:p>
        </p:txBody>
      </p:sp>
      <p:grpSp>
        <p:nvGrpSpPr>
          <p:cNvPr id="118795" name="Group 11"/>
          <p:cNvGrpSpPr>
            <a:grpSpLocks/>
          </p:cNvGrpSpPr>
          <p:nvPr/>
        </p:nvGrpSpPr>
        <p:grpSpPr bwMode="auto">
          <a:xfrm>
            <a:off x="7937895" y="4152899"/>
            <a:ext cx="507296" cy="394097"/>
            <a:chOff x="4943" y="2768"/>
            <a:chExt cx="567" cy="331"/>
          </a:xfrm>
        </p:grpSpPr>
        <p:sp>
          <p:nvSpPr>
            <p:cNvPr id="118796" name="Line 12"/>
            <p:cNvSpPr>
              <a:spLocks noChangeShapeType="1"/>
            </p:cNvSpPr>
            <p:nvPr/>
          </p:nvSpPr>
          <p:spPr bwMode="auto">
            <a:xfrm>
              <a:off x="4943" y="2768"/>
              <a:ext cx="425" cy="0"/>
            </a:xfrm>
            <a:prstGeom prst="line">
              <a:avLst/>
            </a:prstGeom>
            <a:noFill/>
            <a:ln w="57150">
              <a:solidFill>
                <a:srgbClr val="9625B8"/>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omic Sans MS" charset="0"/>
                <a:ea typeface="MS PGothic" charset="0"/>
                <a:cs typeface="MS PGothic" charset="0"/>
              </a:endParaRPr>
            </a:p>
          </p:txBody>
        </p:sp>
        <p:sp>
          <p:nvSpPr>
            <p:cNvPr id="118797" name="Text Box 13"/>
            <p:cNvSpPr txBox="1">
              <a:spLocks noChangeArrowheads="1"/>
            </p:cNvSpPr>
            <p:nvPr/>
          </p:nvSpPr>
          <p:spPr bwMode="auto">
            <a:xfrm>
              <a:off x="5029" y="2789"/>
              <a:ext cx="481" cy="31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9625B8"/>
                  </a:solidFill>
                  <a:effectLst/>
                  <a:uLnTx/>
                  <a:uFillTx/>
                  <a:latin typeface="Calibri"/>
                  <a:ea typeface="ＭＳ Ｐゴシック" charset="0"/>
                  <a:cs typeface="Arial" panose="020B0604020202020204" pitchFamily="34" charset="0"/>
                </a:rPr>
                <a:t>-di</a:t>
              </a:r>
            </a:p>
          </p:txBody>
        </p:sp>
      </p:grpSp>
      <p:grpSp>
        <p:nvGrpSpPr>
          <p:cNvPr id="118798" name="Group 14"/>
          <p:cNvGrpSpPr>
            <a:grpSpLocks/>
          </p:cNvGrpSpPr>
          <p:nvPr/>
        </p:nvGrpSpPr>
        <p:grpSpPr bwMode="auto">
          <a:xfrm>
            <a:off x="7287817" y="4162425"/>
            <a:ext cx="586978" cy="717947"/>
            <a:chOff x="4214" y="2776"/>
            <a:chExt cx="657" cy="603"/>
          </a:xfrm>
        </p:grpSpPr>
        <p:sp>
          <p:nvSpPr>
            <p:cNvPr id="118799" name="Line 15"/>
            <p:cNvSpPr>
              <a:spLocks noChangeShapeType="1"/>
            </p:cNvSpPr>
            <p:nvPr/>
          </p:nvSpPr>
          <p:spPr bwMode="auto">
            <a:xfrm>
              <a:off x="4600" y="2776"/>
              <a:ext cx="271" cy="8"/>
            </a:xfrm>
            <a:prstGeom prst="line">
              <a:avLst/>
            </a:prstGeom>
            <a:noFill/>
            <a:ln w="31750">
              <a:solidFill>
                <a:srgbClr val="0908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omic Sans MS" charset="0"/>
                <a:ea typeface="MS PGothic" charset="0"/>
                <a:cs typeface="MS PGothic" charset="0"/>
              </a:endParaRPr>
            </a:p>
          </p:txBody>
        </p:sp>
        <p:sp>
          <p:nvSpPr>
            <p:cNvPr id="118800" name="Text Box 16"/>
            <p:cNvSpPr txBox="1">
              <a:spLocks noChangeArrowheads="1"/>
            </p:cNvSpPr>
            <p:nvPr/>
          </p:nvSpPr>
          <p:spPr bwMode="auto">
            <a:xfrm>
              <a:off x="4214" y="3069"/>
              <a:ext cx="431"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908FF"/>
                  </a:solidFill>
                  <a:effectLst/>
                  <a:uLnTx/>
                  <a:uFillTx/>
                  <a:latin typeface="Calibri"/>
                  <a:ea typeface="ＭＳ Ｐゴシック" charset="0"/>
                  <a:cs typeface="Arial" panose="020B0604020202020204" pitchFamily="34" charset="0"/>
                </a:rPr>
                <a:t>d</a:t>
              </a:r>
              <a:r>
                <a:rPr kumimoji="0" lang="en-US" sz="1800" b="0" i="0" u="none" strike="noStrike" kern="1200" cap="none" spc="0" normalizeH="0" baseline="-25000" noProof="0" dirty="0">
                  <a:ln>
                    <a:noFill/>
                  </a:ln>
                  <a:solidFill>
                    <a:srgbClr val="0908FF"/>
                  </a:solidFill>
                  <a:effectLst/>
                  <a:uLnTx/>
                  <a:uFillTx/>
                  <a:latin typeface="Calibri"/>
                  <a:ea typeface="ＭＳ Ｐゴシック" charset="0"/>
                  <a:cs typeface="Arial" panose="020B0604020202020204" pitchFamily="34" charset="0"/>
                </a:rPr>
                <a:t>0</a:t>
              </a:r>
            </a:p>
          </p:txBody>
        </p:sp>
        <p:sp>
          <p:nvSpPr>
            <p:cNvPr id="118801" name="Freeform 17"/>
            <p:cNvSpPr>
              <a:spLocks/>
            </p:cNvSpPr>
            <p:nvPr/>
          </p:nvSpPr>
          <p:spPr bwMode="auto">
            <a:xfrm>
              <a:off x="4385" y="2840"/>
              <a:ext cx="360" cy="400"/>
            </a:xfrm>
            <a:custGeom>
              <a:avLst/>
              <a:gdLst>
                <a:gd name="T0" fmla="*/ 0 w 360"/>
                <a:gd name="T1" fmla="*/ 400 h 400"/>
                <a:gd name="T2" fmla="*/ 80 w 360"/>
                <a:gd name="T3" fmla="*/ 192 h 400"/>
                <a:gd name="T4" fmla="*/ 248 w 360"/>
                <a:gd name="T5" fmla="*/ 144 h 400"/>
                <a:gd name="T6" fmla="*/ 360 w 360"/>
                <a:gd name="T7" fmla="*/ 0 h 4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0" h="400">
                  <a:moveTo>
                    <a:pt x="0" y="400"/>
                  </a:moveTo>
                  <a:cubicBezTo>
                    <a:pt x="19" y="317"/>
                    <a:pt x="39" y="235"/>
                    <a:pt x="80" y="192"/>
                  </a:cubicBezTo>
                  <a:cubicBezTo>
                    <a:pt x="121" y="149"/>
                    <a:pt x="201" y="176"/>
                    <a:pt x="248" y="144"/>
                  </a:cubicBezTo>
                  <a:cubicBezTo>
                    <a:pt x="295" y="112"/>
                    <a:pt x="327" y="56"/>
                    <a:pt x="360" y="0"/>
                  </a:cubicBezTo>
                </a:path>
              </a:pathLst>
            </a:custGeom>
            <a:noFill/>
            <a:ln w="9525">
              <a:solidFill>
                <a:srgbClr val="0908FF"/>
              </a:solidFill>
              <a:round/>
              <a:headEn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omic Sans MS" pitchFamily="66" charset="0"/>
                <a:ea typeface="MS PGothic" pitchFamily="34" charset="-128"/>
                <a:cs typeface="Arial" panose="020B0604020202020204" pitchFamily="34" charset="0"/>
              </a:endParaRPr>
            </a:p>
          </p:txBody>
        </p:sp>
      </p:grpSp>
      <p:grpSp>
        <p:nvGrpSpPr>
          <p:cNvPr id="118802" name="Group 18"/>
          <p:cNvGrpSpPr>
            <a:grpSpLocks/>
          </p:cNvGrpSpPr>
          <p:nvPr/>
        </p:nvGrpSpPr>
        <p:grpSpPr bwMode="auto">
          <a:xfrm>
            <a:off x="4045745" y="4457699"/>
            <a:ext cx="1700213" cy="632222"/>
            <a:chOff x="584" y="3024"/>
            <a:chExt cx="1904" cy="531"/>
          </a:xfrm>
        </p:grpSpPr>
        <p:grpSp>
          <p:nvGrpSpPr>
            <p:cNvPr id="33805" name="Group 19"/>
            <p:cNvGrpSpPr>
              <a:grpSpLocks/>
            </p:cNvGrpSpPr>
            <p:nvPr/>
          </p:nvGrpSpPr>
          <p:grpSpPr bwMode="auto">
            <a:xfrm>
              <a:off x="584" y="3245"/>
              <a:ext cx="1904" cy="310"/>
              <a:chOff x="592" y="3493"/>
              <a:chExt cx="1848" cy="310"/>
            </a:xfrm>
          </p:grpSpPr>
          <p:sp>
            <p:nvSpPr>
              <p:cNvPr id="118804" name="Line 20"/>
              <p:cNvSpPr>
                <a:spLocks noChangeShapeType="1"/>
              </p:cNvSpPr>
              <p:nvPr/>
            </p:nvSpPr>
            <p:spPr bwMode="auto">
              <a:xfrm>
                <a:off x="592" y="3680"/>
                <a:ext cx="1848" cy="16"/>
              </a:xfrm>
              <a:prstGeom prst="line">
                <a:avLst/>
              </a:prstGeom>
              <a:noFill/>
              <a:ln w="57150">
                <a:solidFill>
                  <a:srgbClr val="9625B8"/>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omic Sans MS" charset="0"/>
                  <a:ea typeface="MS PGothic" charset="0"/>
                  <a:cs typeface="MS PGothic" charset="0"/>
                </a:endParaRPr>
              </a:p>
            </p:txBody>
          </p:sp>
          <p:sp>
            <p:nvSpPr>
              <p:cNvPr id="118805" name="Text Box 21"/>
              <p:cNvSpPr txBox="1">
                <a:spLocks noChangeArrowheads="1"/>
              </p:cNvSpPr>
              <p:nvPr/>
            </p:nvSpPr>
            <p:spPr bwMode="auto">
              <a:xfrm>
                <a:off x="1550" y="3493"/>
                <a:ext cx="371" cy="3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9625B8"/>
                    </a:solidFill>
                    <a:effectLst/>
                    <a:uLnTx/>
                    <a:uFillTx/>
                    <a:latin typeface="Calibri"/>
                    <a:ea typeface="ＭＳ Ｐゴシック" charset="0"/>
                    <a:cs typeface="Arial" panose="020B0604020202020204" pitchFamily="34" charset="0"/>
                  </a:rPr>
                  <a:t>d</a:t>
                </a:r>
                <a:r>
                  <a:rPr kumimoji="0" lang="en-US" sz="1800" b="0" i="0" u="none" strike="noStrike" kern="1200" cap="none" spc="0" normalizeH="0" baseline="-25000" noProof="0" dirty="0">
                    <a:ln>
                      <a:noFill/>
                    </a:ln>
                    <a:solidFill>
                      <a:srgbClr val="9625B8"/>
                    </a:solidFill>
                    <a:effectLst/>
                    <a:uLnTx/>
                    <a:uFillTx/>
                    <a:latin typeface="Calibri"/>
                    <a:ea typeface="ＭＳ Ｐゴシック" charset="0"/>
                    <a:cs typeface="Arial" panose="020B0604020202020204" pitchFamily="34" charset="0"/>
                  </a:rPr>
                  <a:t>i</a:t>
                </a:r>
              </a:p>
            </p:txBody>
          </p:sp>
        </p:grpSp>
        <p:sp>
          <p:nvSpPr>
            <p:cNvPr id="118806" name="Freeform 22"/>
            <p:cNvSpPr>
              <a:spLocks/>
            </p:cNvSpPr>
            <p:nvPr/>
          </p:nvSpPr>
          <p:spPr bwMode="auto">
            <a:xfrm>
              <a:off x="1057" y="3024"/>
              <a:ext cx="176" cy="408"/>
            </a:xfrm>
            <a:custGeom>
              <a:avLst/>
              <a:gdLst>
                <a:gd name="T0" fmla="*/ 176 w 176"/>
                <a:gd name="T1" fmla="*/ 408 h 408"/>
                <a:gd name="T2" fmla="*/ 16 w 176"/>
                <a:gd name="T3" fmla="*/ 160 h 408"/>
                <a:gd name="T4" fmla="*/ 80 w 176"/>
                <a:gd name="T5" fmla="*/ 0 h 408"/>
                <a:gd name="T6" fmla="*/ 0 60000 65536"/>
                <a:gd name="T7" fmla="*/ 0 60000 65536"/>
                <a:gd name="T8" fmla="*/ 0 60000 65536"/>
              </a:gdLst>
              <a:ahLst/>
              <a:cxnLst>
                <a:cxn ang="T6">
                  <a:pos x="T0" y="T1"/>
                </a:cxn>
                <a:cxn ang="T7">
                  <a:pos x="T2" y="T3"/>
                </a:cxn>
                <a:cxn ang="T8">
                  <a:pos x="T4" y="T5"/>
                </a:cxn>
              </a:cxnLst>
              <a:rect l="0" t="0" r="r" b="b"/>
              <a:pathLst>
                <a:path w="176" h="408">
                  <a:moveTo>
                    <a:pt x="176" y="408"/>
                  </a:moveTo>
                  <a:cubicBezTo>
                    <a:pt x="104" y="318"/>
                    <a:pt x="32" y="228"/>
                    <a:pt x="16" y="160"/>
                  </a:cubicBezTo>
                  <a:cubicBezTo>
                    <a:pt x="0" y="92"/>
                    <a:pt x="40" y="46"/>
                    <a:pt x="80" y="0"/>
                  </a:cubicBezTo>
                </a:path>
              </a:pathLst>
            </a:custGeom>
            <a:noFill/>
            <a:ln w="9525">
              <a:solidFill>
                <a:srgbClr val="9625B8"/>
              </a:solidFill>
              <a:round/>
              <a:headEn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omic Sans MS" pitchFamily="66" charset="0"/>
                <a:ea typeface="MS PGothic" pitchFamily="34" charset="-128"/>
                <a:cs typeface="Arial" panose="020B0604020202020204" pitchFamily="34" charset="0"/>
              </a:endParaRPr>
            </a:p>
          </p:txBody>
        </p:sp>
      </p:grpSp>
      <p:pic>
        <p:nvPicPr>
          <p:cNvPr id="44044" name="Picture 26"/>
          <p:cNvPicPr>
            <a:picLocks noChangeAspect="1" noChangeArrowheads="1"/>
          </p:cNvPicPr>
          <p:nvPr/>
        </p:nvPicPr>
        <p:blipFill>
          <a:blip r:embed="rId5"/>
          <a:srcRect/>
          <a:stretch>
            <a:fillRect/>
          </a:stretch>
        </p:blipFill>
        <p:spPr bwMode="auto">
          <a:xfrm>
            <a:off x="2947987" y="2646761"/>
            <a:ext cx="1747838" cy="832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4686794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879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880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879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87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Comic Sans MS" panose="030F0702030302020204" pitchFamily="66" charset="0"/>
              </a:rPr>
              <a:t>Problem 12</a:t>
            </a:r>
          </a:p>
        </p:txBody>
      </p:sp>
      <p:sp>
        <p:nvSpPr>
          <p:cNvPr id="3" name="Rectangle 2"/>
          <p:cNvSpPr/>
          <p:nvPr/>
        </p:nvSpPr>
        <p:spPr>
          <a:xfrm>
            <a:off x="1515036" y="2191435"/>
            <a:ext cx="9359152" cy="255454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omic Sans MS" panose="030F0702030302020204" pitchFamily="66" charset="0"/>
                <a:ea typeface="Times New Roman" panose="02020603050405020304" pitchFamily="18" charset="0"/>
                <a:cs typeface="+mn-cs"/>
              </a:rPr>
              <a:t>12.</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a:ln>
                  <a:noFill/>
                </a:ln>
                <a:solidFill>
                  <a:srgbClr val="000000"/>
                </a:solidFill>
                <a:effectLst/>
                <a:uLnTx/>
                <a:uFillTx/>
                <a:latin typeface="Comic Sans MS" panose="030F0702030302020204" pitchFamily="66" charset="0"/>
                <a:ea typeface="Times New Roman" panose="02020603050405020304" pitchFamily="18" charset="0"/>
                <a:cs typeface="+mn-cs"/>
              </a:rPr>
              <a:t>(II) A small candle is 35 cm from a concave mirror having a radius of curvature of 24 cm. (</a:t>
            </a:r>
            <a:r>
              <a:rPr kumimoji="0" lang="en-US" sz="3200" b="0" i="1" u="none" strike="noStrike" kern="1200" cap="none" spc="0" normalizeH="0" baseline="0" noProof="0" dirty="0">
                <a:ln>
                  <a:noFill/>
                </a:ln>
                <a:solidFill>
                  <a:srgbClr val="000000"/>
                </a:solidFill>
                <a:effectLst/>
                <a:uLnTx/>
                <a:uFillTx/>
                <a:latin typeface="Comic Sans MS" panose="030F0702030302020204" pitchFamily="66" charset="0"/>
                <a:ea typeface="Times New Roman" panose="02020603050405020304" pitchFamily="18" charset="0"/>
                <a:cs typeface="+mn-cs"/>
              </a:rPr>
              <a:t>a</a:t>
            </a:r>
            <a:r>
              <a:rPr kumimoji="0" lang="en-US" sz="3200" b="0" i="0" u="none" strike="noStrike" kern="1200" cap="none" spc="0" normalizeH="0" baseline="0" noProof="0" dirty="0">
                <a:ln>
                  <a:noFill/>
                </a:ln>
                <a:solidFill>
                  <a:srgbClr val="000000"/>
                </a:solidFill>
                <a:effectLst/>
                <a:uLnTx/>
                <a:uFillTx/>
                <a:latin typeface="Comic Sans MS" panose="030F0702030302020204" pitchFamily="66" charset="0"/>
                <a:ea typeface="Times New Roman" panose="02020603050405020304" pitchFamily="18" charset="0"/>
                <a:cs typeface="+mn-cs"/>
              </a:rPr>
              <a:t>) What is the focal length of the mirror? (</a:t>
            </a:r>
            <a:r>
              <a:rPr kumimoji="0" lang="en-US" sz="3200" b="0" i="1" u="none" strike="noStrike" kern="1200" cap="none" spc="0" normalizeH="0" baseline="0" noProof="0" dirty="0">
                <a:ln>
                  <a:noFill/>
                </a:ln>
                <a:solidFill>
                  <a:srgbClr val="000000"/>
                </a:solidFill>
                <a:effectLst/>
                <a:uLnTx/>
                <a:uFillTx/>
                <a:latin typeface="Comic Sans MS" panose="030F0702030302020204" pitchFamily="66" charset="0"/>
                <a:ea typeface="Times New Roman" panose="02020603050405020304" pitchFamily="18" charset="0"/>
                <a:cs typeface="+mn-cs"/>
              </a:rPr>
              <a:t>b</a:t>
            </a:r>
            <a:r>
              <a:rPr kumimoji="0" lang="en-US" sz="3200" b="0" i="0" u="none" strike="noStrike" kern="1200" cap="none" spc="0" normalizeH="0" baseline="0" noProof="0" dirty="0">
                <a:ln>
                  <a:noFill/>
                </a:ln>
                <a:solidFill>
                  <a:srgbClr val="000000"/>
                </a:solidFill>
                <a:effectLst/>
                <a:uLnTx/>
                <a:uFillTx/>
                <a:latin typeface="Comic Sans MS" panose="030F0702030302020204" pitchFamily="66" charset="0"/>
                <a:ea typeface="Times New Roman" panose="02020603050405020304" pitchFamily="18" charset="0"/>
                <a:cs typeface="+mn-cs"/>
              </a:rPr>
              <a:t>) Where will the image of the candle be located? (</a:t>
            </a:r>
            <a:r>
              <a:rPr kumimoji="0" lang="en-US" sz="3200" b="0" i="1" u="none" strike="noStrike" kern="1200" cap="none" spc="0" normalizeH="0" baseline="0" noProof="0" dirty="0">
                <a:ln>
                  <a:noFill/>
                </a:ln>
                <a:solidFill>
                  <a:srgbClr val="000000"/>
                </a:solidFill>
                <a:effectLst/>
                <a:uLnTx/>
                <a:uFillTx/>
                <a:latin typeface="Comic Sans MS" panose="030F0702030302020204" pitchFamily="66" charset="0"/>
                <a:ea typeface="Times New Roman" panose="02020603050405020304" pitchFamily="18" charset="0"/>
                <a:cs typeface="+mn-cs"/>
              </a:rPr>
              <a:t>c</a:t>
            </a:r>
            <a:r>
              <a:rPr kumimoji="0" lang="en-US" sz="3200" b="0" i="0" u="none" strike="noStrike" kern="1200" cap="none" spc="0" normalizeH="0" baseline="0" noProof="0" dirty="0">
                <a:ln>
                  <a:noFill/>
                </a:ln>
                <a:solidFill>
                  <a:srgbClr val="000000"/>
                </a:solidFill>
                <a:effectLst/>
                <a:uLnTx/>
                <a:uFillTx/>
                <a:latin typeface="Comic Sans MS" panose="030F0702030302020204" pitchFamily="66" charset="0"/>
                <a:ea typeface="Times New Roman" panose="02020603050405020304" pitchFamily="18" charset="0"/>
                <a:cs typeface="+mn-cs"/>
              </a:rPr>
              <a:t>) Will the image be upright or inverted?</a:t>
            </a:r>
            <a:endParaRPr kumimoji="0" lang="en-US" sz="3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5701524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4"/>
          <p:cNvSpPr>
            <a:spLocks noGrp="1" noChangeArrowheads="1"/>
          </p:cNvSpPr>
          <p:nvPr>
            <p:ph type="title"/>
          </p:nvPr>
        </p:nvSpPr>
        <p:spPr>
          <a:xfrm>
            <a:off x="2829900" y="229315"/>
            <a:ext cx="6686550" cy="857250"/>
          </a:xfrm>
        </p:spPr>
        <p:txBody>
          <a:bodyPr rtlCol="0">
            <a:normAutofit fontScale="90000"/>
          </a:bodyPr>
          <a:lstStyle/>
          <a:p>
            <a:pPr eaLnBrk="1" fontAlgn="auto" hangingPunct="1">
              <a:spcAft>
                <a:spcPts val="0"/>
              </a:spcAft>
              <a:defRPr/>
            </a:pPr>
            <a:r>
              <a:rPr lang="en-US" altLang="en-US" dirty="0">
                <a:solidFill>
                  <a:schemeClr val="tx2">
                    <a:lumMod val="75000"/>
                  </a:schemeClr>
                </a:solidFill>
                <a:latin typeface="Comic Sans MS" panose="030F0702030302020204" pitchFamily="66" charset="0"/>
                <a:ea typeface="+mj-ea"/>
              </a:rPr>
              <a:t>32-3 Formation of Images by Spherical Mirrors</a:t>
            </a:r>
          </a:p>
        </p:txBody>
      </p:sp>
      <p:sp>
        <p:nvSpPr>
          <p:cNvPr id="41987" name="Text Box 5"/>
          <p:cNvSpPr txBox="1">
            <a:spLocks noChangeArrowheads="1"/>
          </p:cNvSpPr>
          <p:nvPr/>
        </p:nvSpPr>
        <p:spPr bwMode="auto">
          <a:xfrm>
            <a:off x="756458" y="2000252"/>
            <a:ext cx="6994970" cy="18697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 typeface="Arial" panose="020B0604020202020204" pitchFamily="34" charset="0"/>
              <a:buNone/>
              <a:tabLst/>
              <a:defRPr/>
            </a:pPr>
            <a:r>
              <a:rPr kumimoji="0" lang="en-US" altLang="en-US" sz="2100" b="1" i="0" u="none" strike="noStrike" kern="1200" cap="none" spc="0" normalizeH="0" baseline="0" noProof="0" dirty="0">
                <a:ln>
                  <a:noFill/>
                </a:ln>
                <a:solidFill>
                  <a:srgbClr val="333399"/>
                </a:solidFill>
                <a:effectLst/>
                <a:uLnTx/>
                <a:uFillTx/>
                <a:latin typeface="Comic Sans MS" panose="030F0702030302020204" pitchFamily="66" charset="0"/>
                <a:ea typeface="Osaka" pitchFamily="-84" charset="-128"/>
                <a:cs typeface="+mn-cs"/>
              </a:rPr>
              <a:t>Example 32-7: Convex rearview mirror.</a:t>
            </a:r>
          </a:p>
          <a:p>
            <a:pPr marL="0" marR="0" lvl="0" indent="0" algn="l" defTabSz="685800" rtl="0" eaLnBrk="1" fontAlgn="base" latinLnBrk="0" hangingPunct="1">
              <a:lnSpc>
                <a:spcPct val="100000"/>
              </a:lnSpc>
              <a:spcBef>
                <a:spcPct val="50000"/>
              </a:spcBef>
              <a:spcAft>
                <a:spcPct val="0"/>
              </a:spcAft>
              <a:buClrTx/>
              <a:buSzTx/>
              <a:buFont typeface="Arial" panose="020B0604020202020204" pitchFamily="34" charset="0"/>
              <a:buNone/>
              <a:tabLst/>
              <a:defRPr/>
            </a:pPr>
            <a:r>
              <a:rPr kumimoji="0" lang="en-US" altLang="en-US" sz="2100" b="1" i="0" u="none" strike="noStrike" kern="1200" cap="none" spc="0" normalizeH="0" baseline="0" noProof="0" dirty="0">
                <a:ln>
                  <a:noFill/>
                </a:ln>
                <a:solidFill>
                  <a:srgbClr val="333399"/>
                </a:solidFill>
                <a:effectLst/>
                <a:uLnTx/>
                <a:uFillTx/>
                <a:latin typeface="Comic Sans MS" panose="030F0702030302020204" pitchFamily="66" charset="0"/>
                <a:ea typeface="Osaka" pitchFamily="-84" charset="-128"/>
                <a:cs typeface="+mn-cs"/>
              </a:rPr>
              <a:t>An external rearview car mirror is convex with a radius of curvature of 16.0 m. Determine the location of the image and its magnification for an object 10.0 m from the mirror.</a:t>
            </a:r>
          </a:p>
        </p:txBody>
      </p:sp>
      <p:pic>
        <p:nvPicPr>
          <p:cNvPr id="41988" name="Picture 7" descr="Figure_32_20"/>
          <p:cNvPicPr>
            <a:picLocks noChangeAspect="1" noChangeArrowheads="1"/>
          </p:cNvPicPr>
          <p:nvPr/>
        </p:nvPicPr>
        <p:blipFill>
          <a:blip r:embed="rId3">
            <a:extLst>
              <a:ext uri="{28A0092B-C50C-407E-A947-70E740481C1C}">
                <a14:useLocalDpi xmlns:a14="http://schemas.microsoft.com/office/drawing/2010/main" val="0"/>
              </a:ext>
            </a:extLst>
          </a:blip>
          <a:srcRect b="4080"/>
          <a:stretch>
            <a:fillRect/>
          </a:stretch>
        </p:blipFill>
        <p:spPr bwMode="auto">
          <a:xfrm>
            <a:off x="8301417" y="2000252"/>
            <a:ext cx="2430065" cy="275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798120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50000"/>
                  </a:schemeClr>
                </a:solidFill>
                <a:latin typeface="Comic Sans MS" panose="030F0702030302020204" pitchFamily="66" charset="0"/>
              </a:rPr>
              <a:t>Problem 18</a:t>
            </a:r>
          </a:p>
        </p:txBody>
      </p:sp>
      <p:sp>
        <p:nvSpPr>
          <p:cNvPr id="3" name="Content Placeholder 2"/>
          <p:cNvSpPr>
            <a:spLocks noGrp="1"/>
          </p:cNvSpPr>
          <p:nvPr>
            <p:ph idx="1"/>
          </p:nvPr>
        </p:nvSpPr>
        <p:spPr/>
        <p:txBody>
          <a:bodyPr/>
          <a:lstStyle/>
          <a:p>
            <a:pPr marL="0" indent="0">
              <a:buNone/>
            </a:pPr>
            <a:r>
              <a:rPr lang="en-US" dirty="0">
                <a:latin typeface="Comic Sans MS" panose="030F0702030302020204" pitchFamily="66" charset="0"/>
              </a:rPr>
              <a:t>18.	(II) An object 3.0 mm high is placed 18 cm from a convex mirror of radius of curvature 18 cm. (a) Show by ray tracing that the image is virtual, and estimate the image distance. (b) Show that the (negative) image distance can be computed from Eq. 32–2 using a focal length of  -9.0 cm (c) Compute the image size, using Eq. 32–3.</a:t>
            </a:r>
          </a:p>
        </p:txBody>
      </p:sp>
    </p:spTree>
    <p:extLst>
      <p:ext uri="{BB962C8B-B14F-4D97-AF65-F5344CB8AC3E}">
        <p14:creationId xmlns:p14="http://schemas.microsoft.com/office/powerpoint/2010/main" val="546493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mic Sans MS" panose="030F0702030302020204" pitchFamily="66" charset="0"/>
              </a:rPr>
              <a:t>Problem 14</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784758"/>
                <a:ext cx="10972800" cy="4525963"/>
              </a:xfrm>
            </p:spPr>
            <p:txBody>
              <a:bodyPr/>
              <a:lstStyle/>
              <a:p>
                <a:r>
                  <a:rPr lang="en-US" dirty="0">
                    <a:latin typeface="Comic Sans MS" panose="030F0702030302020204" pitchFamily="66" charset="0"/>
                  </a:rPr>
                  <a:t>14.	(I) (a) What is the wavelength of a  </a:t>
                </a:r>
                <a14:m>
                  <m:oMath xmlns:m="http://schemas.openxmlformats.org/officeDocument/2006/math">
                    <m:r>
                      <a:rPr lang="en-US" b="0" i="1" smtClean="0">
                        <a:latin typeface="Cambria Math" panose="02040503050406030204" pitchFamily="18" charset="0"/>
                      </a:rPr>
                      <m:t>25.75</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9</m:t>
                        </m:r>
                      </m:sup>
                    </m:sSup>
                  </m:oMath>
                </a14:m>
                <a:r>
                  <a:rPr lang="en-US" dirty="0">
                    <a:latin typeface="Comic Sans MS" panose="030F0702030302020204" pitchFamily="66" charset="0"/>
                  </a:rPr>
                  <a:t> Hz radar signal? (b) What is the frequency of an X-ray with wave-length 0.12 nm?</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784758"/>
                <a:ext cx="10972800" cy="4525963"/>
              </a:xfrm>
              <a:blipFill>
                <a:blip r:embed="rId2"/>
                <a:stretch>
                  <a:fillRect l="-722" t="-943"/>
                </a:stretch>
              </a:blipFill>
            </p:spPr>
            <p:txBody>
              <a:bodyPr/>
              <a:lstStyle/>
              <a:p>
                <a:r>
                  <a:rPr lang="en-US">
                    <a:noFill/>
                  </a:rPr>
                  <a:t> </a:t>
                </a:r>
              </a:p>
            </p:txBody>
          </p:sp>
        </mc:Fallback>
      </mc:AlternateContent>
    </p:spTree>
    <p:extLst>
      <p:ext uri="{BB962C8B-B14F-4D97-AF65-F5344CB8AC3E}">
        <p14:creationId xmlns:p14="http://schemas.microsoft.com/office/powerpoint/2010/main" val="3796022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solidFill>
                  <a:schemeClr val="tx2">
                    <a:lumMod val="50000"/>
                  </a:schemeClr>
                </a:solidFill>
                <a:latin typeface="Comic Sans MS" panose="030F0702030302020204" pitchFamily="66" charset="0"/>
              </a:rPr>
              <a:t>Problem 16</a:t>
            </a:r>
          </a:p>
        </p:txBody>
      </p:sp>
      <mc:AlternateContent xmlns:mc="http://schemas.openxmlformats.org/markup-compatibility/2006" xmlns:a14="http://schemas.microsoft.com/office/drawing/2010/main">
        <mc:Choice Requires="a14">
          <p:sp>
            <p:nvSpPr>
              <p:cNvPr id="6" name="Rectangle 5"/>
              <p:cNvSpPr/>
              <p:nvPr/>
            </p:nvSpPr>
            <p:spPr>
              <a:xfrm>
                <a:off x="1313411" y="2357690"/>
                <a:ext cx="9925396"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16.	(I) An EM wave has frequency  </a:t>
                </a:r>
                <a14:m>
                  <m:oMath xmlns:m="http://schemas.openxmlformats.org/officeDocument/2006/math">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8.56</m:t>
                    </m:r>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sSup>
                      <m:sSupPr>
                        <m:ctrlP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pPr>
                      <m:e>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10</m:t>
                        </m:r>
                      </m:e>
                      <m:sup>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14</m:t>
                        </m:r>
                      </m:sup>
                    </m:sSup>
                  </m:oMath>
                </a14:m>
                <a:r>
                  <a:rPr kumimoji="0" lang="en-US" sz="3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Hz  What is its wavelength, and how would we classify it?</a:t>
                </a:r>
              </a:p>
            </p:txBody>
          </p:sp>
        </mc:Choice>
        <mc:Fallback xmlns="">
          <p:sp>
            <p:nvSpPr>
              <p:cNvPr id="6" name="Rectangle 5"/>
              <p:cNvSpPr>
                <a:spLocks noRot="1" noChangeAspect="1" noMove="1" noResize="1" noEditPoints="1" noAdjustHandles="1" noChangeArrowheads="1" noChangeShapeType="1" noTextEdit="1"/>
              </p:cNvSpPr>
              <p:nvPr/>
            </p:nvSpPr>
            <p:spPr>
              <a:xfrm>
                <a:off x="1313411" y="2357690"/>
                <a:ext cx="9925396" cy="1569660"/>
              </a:xfrm>
              <a:prstGeom prst="rect">
                <a:avLst/>
              </a:prstGeom>
              <a:blipFill>
                <a:blip r:embed="rId2"/>
                <a:stretch>
                  <a:fillRect l="-1535" t="-4669" r="-859" b="-12062"/>
                </a:stretch>
              </a:blipFill>
            </p:spPr>
            <p:txBody>
              <a:bodyPr/>
              <a:lstStyle/>
              <a:p>
                <a:r>
                  <a:rPr lang="en-US">
                    <a:noFill/>
                  </a:rPr>
                  <a:t> </a:t>
                </a:r>
              </a:p>
            </p:txBody>
          </p:sp>
        </mc:Fallback>
      </mc:AlternateContent>
    </p:spTree>
    <p:extLst>
      <p:ext uri="{BB962C8B-B14F-4D97-AF65-F5344CB8AC3E}">
        <p14:creationId xmlns:p14="http://schemas.microsoft.com/office/powerpoint/2010/main" val="2259326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2567F-E958-46A4-98C8-2D4A904A0D5C}"/>
              </a:ext>
            </a:extLst>
          </p:cNvPr>
          <p:cNvSpPr>
            <a:spLocks noGrp="1"/>
          </p:cNvSpPr>
          <p:nvPr>
            <p:ph type="title"/>
          </p:nvPr>
        </p:nvSpPr>
        <p:spPr/>
        <p:txBody>
          <a:bodyPr/>
          <a:lstStyle/>
          <a:p>
            <a:r>
              <a:rPr lang="en-US" dirty="0">
                <a:latin typeface="Comic Sans MS" panose="030F0702030302020204" pitchFamily="66" charset="0"/>
              </a:rPr>
              <a:t>Problem 20</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F6D07E1-7BB9-451D-B95F-DC43C36BA309}"/>
                  </a:ext>
                </a:extLst>
              </p:cNvPr>
              <p:cNvSpPr>
                <a:spLocks noGrp="1"/>
              </p:cNvSpPr>
              <p:nvPr>
                <p:ph idx="1"/>
              </p:nvPr>
            </p:nvSpPr>
            <p:spPr/>
            <p:txBody>
              <a:bodyPr/>
              <a:lstStyle/>
              <a:p>
                <a:r>
                  <a:rPr lang="en-US" dirty="0">
                    <a:latin typeface="Comic Sans MS" panose="030F0702030302020204" pitchFamily="66" charset="0"/>
                  </a:rPr>
                  <a:t>20.	(II) An electromagnetic wave has an electric field given by</a:t>
                </a:r>
              </a:p>
              <a:p>
                <a:pPr marL="0" indent="0">
                  <a:buNone/>
                </a:pPr>
                <a:r>
                  <a:rPr lang="en-US" dirty="0">
                    <a:latin typeface="Comic Sans MS" panose="030F0702030302020204" pitchFamily="66" charset="0"/>
                  </a:rPr>
                  <a:t>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𝐸</m:t>
                        </m:r>
                      </m:e>
                    </m:acc>
                  </m:oMath>
                </a14:m>
                <a:r>
                  <a:rPr lang="en-US" dirty="0">
                    <a:latin typeface="Comic Sans MS" panose="030F0702030302020204" pitchFamily="66" charset="0"/>
                  </a:rPr>
                  <a:t>=</a:t>
                </a:r>
                <a14:m>
                  <m:oMath xmlns:m="http://schemas.openxmlformats.org/officeDocument/2006/math">
                    <m:acc>
                      <m:accPr>
                        <m:chr m:val="̂"/>
                        <m:ctrlPr>
                          <a:rPr lang="en-US" i="1" dirty="0" smtClean="0">
                            <a:latin typeface="Cambria Math" panose="02040503050406030204" pitchFamily="18" charset="0"/>
                          </a:rPr>
                        </m:ctrlPr>
                      </m:accPr>
                      <m:e>
                        <m:r>
                          <a:rPr lang="en-US" b="0" i="1" dirty="0" smtClean="0">
                            <a:latin typeface="Cambria Math" panose="02040503050406030204" pitchFamily="18" charset="0"/>
                          </a:rPr>
                          <m:t>𝑖</m:t>
                        </m:r>
                      </m:e>
                    </m:acc>
                  </m:oMath>
                </a14:m>
                <a:r>
                  <a:rPr lang="en-US" dirty="0">
                    <a:latin typeface="Comic Sans MS" panose="030F0702030302020204" pitchFamily="66" charset="0"/>
                  </a:rPr>
                  <a:t> (225V/m)sin[0.077m</a:t>
                </a:r>
                <a:r>
                  <a:rPr lang="en-US" baseline="30000" dirty="0">
                    <a:latin typeface="Comic Sans MS" panose="030F0702030302020204" pitchFamily="66" charset="0"/>
                  </a:rPr>
                  <a:t>-1</a:t>
                </a:r>
                <a:r>
                  <a:rPr lang="en-US" dirty="0">
                    <a:latin typeface="Comic Sans MS" panose="030F0702030302020204" pitchFamily="66" charset="0"/>
                  </a:rPr>
                  <a:t>)z-(2.3</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latin typeface="Comic Sans MS" panose="030F0702030302020204" pitchFamily="66" charset="0"/>
                  </a:rPr>
                  <a:t>10</a:t>
                </a:r>
                <a:r>
                  <a:rPr lang="en-US" baseline="30000" dirty="0">
                    <a:latin typeface="Comic Sans MS" panose="030F0702030302020204" pitchFamily="66" charset="0"/>
                  </a:rPr>
                  <a:t>7</a:t>
                </a:r>
                <a:r>
                  <a:rPr lang="en-US" dirty="0">
                    <a:latin typeface="Comic Sans MS" panose="030F0702030302020204" pitchFamily="66" charset="0"/>
                  </a:rPr>
                  <a:t> rad/s)t]</a:t>
                </a:r>
              </a:p>
              <a:p>
                <a:pPr marL="0" indent="0">
                  <a:buNone/>
                </a:pPr>
                <a:r>
                  <a:rPr lang="en-US" dirty="0">
                    <a:latin typeface="Comic Sans MS" panose="030F0702030302020204" pitchFamily="66" charset="0"/>
                  </a:rPr>
                  <a:t>(a) What are the wavelength and frequency of the wave? (b) Write down an expression for the magnetic field.</a:t>
                </a:r>
              </a:p>
              <a:p>
                <a:endParaRPr lang="en-US" dirty="0"/>
              </a:p>
            </p:txBody>
          </p:sp>
        </mc:Choice>
        <mc:Fallback xmlns="">
          <p:sp>
            <p:nvSpPr>
              <p:cNvPr id="3" name="Content Placeholder 2">
                <a:extLst>
                  <a:ext uri="{FF2B5EF4-FFF2-40B4-BE49-F238E27FC236}">
                    <a16:creationId xmlns:a16="http://schemas.microsoft.com/office/drawing/2014/main" id="{2F6D07E1-7BB9-451D-B95F-DC43C36BA309}"/>
                  </a:ext>
                </a:extLst>
              </p:cNvPr>
              <p:cNvSpPr>
                <a:spLocks noGrp="1" noRot="1" noChangeAspect="1" noMove="1" noResize="1" noEditPoints="1" noAdjustHandles="1" noChangeArrowheads="1" noChangeShapeType="1" noTextEdit="1"/>
              </p:cNvSpPr>
              <p:nvPr>
                <p:ph idx="1"/>
              </p:nvPr>
            </p:nvSpPr>
            <p:spPr>
              <a:blipFill>
                <a:blip r:embed="rId2"/>
                <a:stretch>
                  <a:fillRect l="-833" t="-1078" r="-1000"/>
                </a:stretch>
              </a:blipFill>
            </p:spPr>
            <p:txBody>
              <a:bodyPr/>
              <a:lstStyle/>
              <a:p>
                <a:r>
                  <a:rPr lang="en-US">
                    <a:noFill/>
                  </a:rPr>
                  <a:t> </a:t>
                </a:r>
              </a:p>
            </p:txBody>
          </p:sp>
        </mc:Fallback>
      </mc:AlternateContent>
    </p:spTree>
    <p:extLst>
      <p:ext uri="{BB962C8B-B14F-4D97-AF65-F5344CB8AC3E}">
        <p14:creationId xmlns:p14="http://schemas.microsoft.com/office/powerpoint/2010/main" val="2891107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6"/>
          <p:cNvSpPr>
            <a:spLocks noGrp="1" noChangeArrowheads="1"/>
          </p:cNvSpPr>
          <p:nvPr>
            <p:ph type="title"/>
          </p:nvPr>
        </p:nvSpPr>
        <p:spPr>
          <a:xfrm>
            <a:off x="963084" y="392904"/>
            <a:ext cx="10363200" cy="1362075"/>
          </a:xfrm>
        </p:spPr>
        <p:txBody>
          <a:bodyPr rtlCol="0">
            <a:normAutofit/>
          </a:bodyPr>
          <a:lstStyle/>
          <a:p>
            <a:pPr eaLnBrk="1" fontAlgn="auto" hangingPunct="1">
              <a:spcAft>
                <a:spcPts val="0"/>
              </a:spcAft>
              <a:defRPr/>
            </a:pPr>
            <a:r>
              <a:rPr lang="en-US" altLang="en-US" sz="2250" b="1" dirty="0">
                <a:solidFill>
                  <a:schemeClr val="accent3">
                    <a:lumMod val="50000"/>
                  </a:schemeClr>
                </a:solidFill>
                <a:latin typeface="Comic Sans MS" panose="030F0702030302020204" pitchFamily="66" charset="0"/>
                <a:ea typeface="+mj-ea"/>
              </a:rPr>
              <a:t>Chapter 32 Light: Reflection and Refraction</a:t>
            </a:r>
          </a:p>
        </p:txBody>
      </p:sp>
      <p:pic>
        <p:nvPicPr>
          <p:cNvPr id="58371" name="Picture 8" descr="32_00C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4655" y="1911555"/>
            <a:ext cx="5386373" cy="4369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1371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7" descr="Figure_32_01"/>
          <p:cNvPicPr>
            <a:picLocks noChangeAspect="1" noChangeArrowheads="1"/>
          </p:cNvPicPr>
          <p:nvPr/>
        </p:nvPicPr>
        <p:blipFill>
          <a:blip r:embed="rId3">
            <a:extLst>
              <a:ext uri="{28A0092B-C50C-407E-A947-70E740481C1C}">
                <a14:useLocalDpi xmlns:a14="http://schemas.microsoft.com/office/drawing/2010/main" val="0"/>
              </a:ext>
            </a:extLst>
          </a:blip>
          <a:srcRect b="5191"/>
          <a:stretch>
            <a:fillRect/>
          </a:stretch>
        </p:blipFill>
        <p:spPr bwMode="auto">
          <a:xfrm>
            <a:off x="6406716" y="3174510"/>
            <a:ext cx="4408142" cy="3190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7" name="Text Box 3"/>
          <p:cNvSpPr txBox="1">
            <a:spLocks noChangeArrowheads="1"/>
          </p:cNvSpPr>
          <p:nvPr/>
        </p:nvSpPr>
        <p:spPr bwMode="auto">
          <a:xfrm>
            <a:off x="419451" y="1839798"/>
            <a:ext cx="10395408"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1pPr>
            <a:lvl2pPr marL="742950" indent="-285750" defTabSz="685800">
              <a:spcBef>
                <a:spcPct val="20000"/>
              </a:spcBef>
              <a:buFont typeface="Arial" panose="020B0604020202020204" pitchFamily="34" charset="0"/>
              <a:buChar char="–"/>
              <a:defRPr sz="2100">
                <a:solidFill>
                  <a:schemeClr val="tx1"/>
                </a:solidFill>
                <a:latin typeface="Calibri" panose="020F0502020204030204" pitchFamily="34" charset="0"/>
                <a:ea typeface="MS PGothic" panose="020B0600070205080204" pitchFamily="34" charset="-128"/>
              </a:defRPr>
            </a:lvl2pPr>
            <a:lvl3pPr marL="1143000" indent="-228600" defTabSz="685800">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defTabSz="685800">
              <a:spcBef>
                <a:spcPct val="20000"/>
              </a:spcBef>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4pPr>
            <a:lvl5pPr marL="2057400" indent="-228600" defTabSz="685800">
              <a:spcBef>
                <a:spcPct val="20000"/>
              </a:spcBef>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5pPr>
            <a:lvl6pPr marL="25146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6pPr>
            <a:lvl7pPr marL="29718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7pPr>
            <a:lvl8pPr marL="34290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8pPr>
            <a:lvl9pPr marL="38862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 typeface="Arial" panose="020B0604020202020204" pitchFamily="34" charset="0"/>
              <a:buNone/>
              <a:tabLst/>
              <a:defRPr/>
            </a:pPr>
            <a:r>
              <a:rPr kumimoji="0" lang="en-US" altLang="en-US" sz="2100" b="1" i="0" u="none" strike="noStrike" kern="1200" cap="none" spc="0" normalizeH="0" baseline="0" noProof="0" dirty="0">
                <a:ln>
                  <a:noFill/>
                </a:ln>
                <a:solidFill>
                  <a:srgbClr val="333399"/>
                </a:solidFill>
                <a:effectLst/>
                <a:uLnTx/>
                <a:uFillTx/>
                <a:latin typeface="Comic Sans MS" panose="030F0702030302020204" pitchFamily="66" charset="0"/>
                <a:ea typeface="Osaka"/>
                <a:cs typeface="Osaka"/>
              </a:rPr>
              <a:t>Light very often travels in straight lines. We represent light using rays, which are straight lines emanating from an object. This is an idealization, but is very useful for geometric optics.</a:t>
            </a:r>
          </a:p>
        </p:txBody>
      </p:sp>
      <p:sp>
        <p:nvSpPr>
          <p:cNvPr id="81924" name="Rectangle 5"/>
          <p:cNvSpPr>
            <a:spLocks noGrp="1" noChangeArrowheads="1"/>
          </p:cNvSpPr>
          <p:nvPr>
            <p:ph type="title"/>
          </p:nvPr>
        </p:nvSpPr>
        <p:spPr>
          <a:xfrm>
            <a:off x="2617788" y="149225"/>
            <a:ext cx="6686550" cy="857250"/>
          </a:xfrm>
        </p:spPr>
        <p:txBody>
          <a:bodyPr rtlCol="0">
            <a:normAutofit/>
          </a:bodyPr>
          <a:lstStyle/>
          <a:p>
            <a:pPr eaLnBrk="1" fontAlgn="auto" hangingPunct="1">
              <a:spcAft>
                <a:spcPts val="0"/>
              </a:spcAft>
              <a:defRPr/>
            </a:pPr>
            <a:r>
              <a:rPr lang="en-US" altLang="en-US" dirty="0">
                <a:solidFill>
                  <a:schemeClr val="tx2">
                    <a:lumMod val="75000"/>
                  </a:schemeClr>
                </a:solidFill>
                <a:latin typeface="Comic Sans MS" panose="030F0702030302020204" pitchFamily="66" charset="0"/>
                <a:ea typeface="+mj-ea"/>
              </a:rPr>
              <a:t>32-1 The Ray Model of Light</a:t>
            </a:r>
          </a:p>
        </p:txBody>
      </p:sp>
      <p:sp>
        <p:nvSpPr>
          <p:cNvPr id="2" name="TextBox 1">
            <a:extLst>
              <a:ext uri="{FF2B5EF4-FFF2-40B4-BE49-F238E27FC236}">
                <a16:creationId xmlns:a16="http://schemas.microsoft.com/office/drawing/2014/main" id="{FF4CCF9D-9972-4947-A25A-45812F3D5A47}"/>
              </a:ext>
            </a:extLst>
          </p:cNvPr>
          <p:cNvSpPr txBox="1"/>
          <p:nvPr/>
        </p:nvSpPr>
        <p:spPr>
          <a:xfrm>
            <a:off x="234892" y="3254928"/>
            <a:ext cx="5142451"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F497D"/>
                </a:solidFill>
                <a:effectLst/>
                <a:uLnTx/>
                <a:uFillTx/>
                <a:latin typeface="Comic Sans MS" panose="030F0702030302020204" pitchFamily="66" charset="0"/>
                <a:ea typeface="+mn-ea"/>
                <a:cs typeface="+mn-cs"/>
              </a:rPr>
              <a:t>So how do we see objects?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Comic Sans MS" panose="030F0702030302020204" pitchFamily="66" charset="0"/>
                <a:ea typeface="+mn-ea"/>
                <a:cs typeface="+mn-cs"/>
              </a:rPr>
              <a:t>Light enters the eyes and causes sight.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Comic Sans MS" panose="030F0702030302020204" pitchFamily="66" charset="0"/>
                <a:ea typeface="+mn-ea"/>
                <a:cs typeface="+mn-cs"/>
              </a:rPr>
              <a:t>The object can be seen in 2 ways: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1F497D"/>
                </a:solidFill>
                <a:effectLst/>
                <a:uLnTx/>
                <a:uFillTx/>
                <a:latin typeface="Comic Sans MS" panose="030F0702030302020204" pitchFamily="66" charset="0"/>
                <a:ea typeface="+mn-ea"/>
                <a:cs typeface="+mn-cs"/>
              </a:rPr>
              <a:t>It can be a source of light such as a lamp, or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1F497D"/>
                </a:solidFill>
                <a:effectLst/>
                <a:uLnTx/>
                <a:uFillTx/>
                <a:latin typeface="Comic Sans MS" panose="030F0702030302020204" pitchFamily="66" charset="0"/>
                <a:ea typeface="+mn-ea"/>
                <a:cs typeface="+mn-cs"/>
              </a:rPr>
              <a:t>A reflection of light by an object such as a pencil: light is reflected from each point of the object and is usually a bundle of rays that leave one point of the object.</a:t>
            </a:r>
          </a:p>
        </p:txBody>
      </p:sp>
    </p:spTree>
    <p:extLst>
      <p:ext uri="{BB962C8B-B14F-4D97-AF65-F5344CB8AC3E}">
        <p14:creationId xmlns:p14="http://schemas.microsoft.com/office/powerpoint/2010/main" val="2889099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7" descr="Figure_32_02"/>
          <p:cNvPicPr>
            <a:picLocks noChangeAspect="1" noChangeArrowheads="1"/>
          </p:cNvPicPr>
          <p:nvPr/>
        </p:nvPicPr>
        <p:blipFill>
          <a:blip r:embed="rId3">
            <a:extLst>
              <a:ext uri="{28A0092B-C50C-407E-A947-70E740481C1C}">
                <a14:useLocalDpi xmlns:a14="http://schemas.microsoft.com/office/drawing/2010/main" val="0"/>
              </a:ext>
            </a:extLst>
          </a:blip>
          <a:srcRect b="15146"/>
          <a:stretch>
            <a:fillRect/>
          </a:stretch>
        </p:blipFill>
        <p:spPr bwMode="auto">
          <a:xfrm>
            <a:off x="3352901" y="3719127"/>
            <a:ext cx="6188075" cy="251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5" name="Text Box 3"/>
          <p:cNvSpPr txBox="1">
            <a:spLocks noChangeArrowheads="1"/>
          </p:cNvSpPr>
          <p:nvPr/>
        </p:nvSpPr>
        <p:spPr bwMode="auto">
          <a:xfrm>
            <a:off x="880844" y="1576076"/>
            <a:ext cx="11132191"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1pPr>
            <a:lvl2pPr marL="742950" indent="-285750" defTabSz="685800">
              <a:spcBef>
                <a:spcPct val="20000"/>
              </a:spcBef>
              <a:buFont typeface="Arial" panose="020B0604020202020204" pitchFamily="34" charset="0"/>
              <a:buChar char="–"/>
              <a:defRPr sz="2100">
                <a:solidFill>
                  <a:schemeClr val="tx1"/>
                </a:solidFill>
                <a:latin typeface="Calibri" panose="020F0502020204030204" pitchFamily="34" charset="0"/>
                <a:ea typeface="MS PGothic" panose="020B0600070205080204" pitchFamily="34" charset="-128"/>
              </a:defRPr>
            </a:lvl2pPr>
            <a:lvl3pPr marL="1143000" indent="-228600" defTabSz="685800">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defTabSz="685800">
              <a:spcBef>
                <a:spcPct val="20000"/>
              </a:spcBef>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4pPr>
            <a:lvl5pPr marL="2057400" indent="-228600" defTabSz="685800">
              <a:spcBef>
                <a:spcPct val="20000"/>
              </a:spcBef>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5pPr>
            <a:lvl6pPr marL="25146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6pPr>
            <a:lvl7pPr marL="29718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7pPr>
            <a:lvl8pPr marL="34290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8pPr>
            <a:lvl9pPr marL="3886200" indent="-228600" defTabSz="6858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dirty="0">
                <a:ln>
                  <a:noFill/>
                </a:ln>
                <a:solidFill>
                  <a:srgbClr val="FF0000"/>
                </a:solidFill>
                <a:effectLst/>
                <a:uLnTx/>
                <a:uFillTx/>
                <a:latin typeface="Comic Sans MS" panose="030F0702030302020204" pitchFamily="66" charset="0"/>
                <a:ea typeface="Osaka"/>
                <a:cs typeface="Osaka"/>
              </a:rPr>
              <a:t>Since light is a wave</a:t>
            </a: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Osaka"/>
                <a:cs typeface="Osaka"/>
              </a:rPr>
              <a:t>, we will apply the ray model of waves.</a:t>
            </a:r>
          </a:p>
          <a:p>
            <a:pPr marL="0" marR="0" lvl="0" indent="0" algn="l" defTabSz="685800" rtl="0" eaLnBrk="1" fontAlgn="base" latinLnBrk="0" hangingPunct="1">
              <a:lnSpc>
                <a:spcPct val="100000"/>
              </a:lnSpc>
              <a:spcBef>
                <a:spcPct val="50000"/>
              </a:spcBef>
              <a:spcAft>
                <a:spcPct val="0"/>
              </a:spcAft>
              <a:buClrTx/>
              <a:buSzTx/>
              <a:buFont typeface="Arial" panose="020B0604020202020204" pitchFamily="34" charset="0"/>
              <a:buNone/>
              <a:tabLst/>
              <a:defRPr/>
            </a:pPr>
            <a:r>
              <a:rPr kumimoji="0" lang="en-US" altLang="en-US" sz="2800" b="1" i="0" u="sng" strike="noStrike" kern="1200" cap="none" spc="0" normalizeH="0" baseline="0" noProof="0" dirty="0">
                <a:ln>
                  <a:noFill/>
                </a:ln>
                <a:solidFill>
                  <a:srgbClr val="333399"/>
                </a:solidFill>
                <a:effectLst/>
                <a:uLnTx/>
                <a:uFillTx/>
                <a:latin typeface="Comic Sans MS" panose="030F0702030302020204" pitchFamily="66" charset="0"/>
                <a:ea typeface="Osaka"/>
                <a:cs typeface="Osaka"/>
              </a:rPr>
              <a:t>Law of reflection: </a:t>
            </a: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Osaka"/>
                <a:cs typeface="Osaka"/>
              </a:rPr>
              <a:t>the angle of reflection (</a:t>
            </a:r>
            <a:r>
              <a:rPr kumimoji="0" lang="en-US" altLang="en-US" sz="2800" b="1" i="0" u="none" strike="noStrike" kern="1200" cap="none" spc="0" normalizeH="0" baseline="0" noProof="0" dirty="0">
                <a:ln>
                  <a:noFill/>
                </a:ln>
                <a:solidFill>
                  <a:srgbClr val="FF0000"/>
                </a:solidFill>
                <a:effectLst/>
                <a:uLnTx/>
                <a:uFillTx/>
                <a:latin typeface="Comic Sans MS" panose="030F0702030302020204" pitchFamily="66" charset="0"/>
                <a:ea typeface="Osaka"/>
                <a:cs typeface="Osaka"/>
              </a:rPr>
              <a:t>that the ray makes with the normal to a surface</a:t>
            </a: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Osaka"/>
                <a:cs typeface="Osaka"/>
              </a:rPr>
              <a:t>) equals the angle of incidence.</a:t>
            </a:r>
          </a:p>
        </p:txBody>
      </p:sp>
      <p:sp>
        <p:nvSpPr>
          <p:cNvPr id="83972" name="Rectangle 5"/>
          <p:cNvSpPr>
            <a:spLocks noGrp="1" noChangeArrowheads="1"/>
          </p:cNvSpPr>
          <p:nvPr>
            <p:ph type="title"/>
          </p:nvPr>
        </p:nvSpPr>
        <p:spPr>
          <a:xfrm>
            <a:off x="2576513" y="176213"/>
            <a:ext cx="6686550" cy="857250"/>
          </a:xfrm>
        </p:spPr>
        <p:txBody>
          <a:bodyPr rtlCol="0">
            <a:normAutofit fontScale="90000"/>
          </a:bodyPr>
          <a:lstStyle/>
          <a:p>
            <a:pPr eaLnBrk="1" fontAlgn="auto" hangingPunct="1">
              <a:spcAft>
                <a:spcPts val="0"/>
              </a:spcAft>
              <a:defRPr/>
            </a:pPr>
            <a:r>
              <a:rPr lang="en-US" altLang="en-US" dirty="0">
                <a:solidFill>
                  <a:schemeClr val="tx2">
                    <a:lumMod val="75000"/>
                  </a:schemeClr>
                </a:solidFill>
                <a:latin typeface="Comic Sans MS" panose="030F0702030302020204" pitchFamily="66" charset="0"/>
                <a:ea typeface="+mj-ea"/>
              </a:rPr>
              <a:t>32-2 Reflection; Image Formation by a Plane Mirror</a:t>
            </a:r>
          </a:p>
        </p:txBody>
      </p:sp>
      <p:sp>
        <p:nvSpPr>
          <p:cNvPr id="2" name="TextBox 1"/>
          <p:cNvSpPr txBox="1"/>
          <p:nvPr/>
        </p:nvSpPr>
        <p:spPr>
          <a:xfrm>
            <a:off x="5735230" y="3269143"/>
            <a:ext cx="226106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36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rPr>
              <a:t>θ</a:t>
            </a:r>
            <a:r>
              <a:rPr kumimoji="0" lang="en-US" sz="3600" b="0" i="0" u="none" strike="noStrike" kern="1200" cap="none" spc="0" normalizeH="0" baseline="-25000" noProof="0" dirty="0">
                <a:ln>
                  <a:noFill/>
                </a:ln>
                <a:solidFill>
                  <a:srgbClr val="FF0000"/>
                </a:solidFill>
                <a:effectLst/>
                <a:uLnTx/>
                <a:uFillTx/>
                <a:latin typeface="Comic Sans MS" panose="030F0702030302020204" pitchFamily="66" charset="0"/>
                <a:ea typeface="+mn-ea"/>
                <a:cs typeface="+mn-cs"/>
              </a:rPr>
              <a:t>i</a:t>
            </a:r>
            <a:r>
              <a:rPr kumimoji="0" lang="en-US" sz="36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rPr>
              <a:t>=</a:t>
            </a:r>
            <a:r>
              <a:rPr kumimoji="0" lang="el-GR" sz="36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rPr>
              <a:t>θ</a:t>
            </a:r>
            <a:r>
              <a:rPr kumimoji="0" lang="en-US" sz="3600" b="0" i="0" u="none" strike="noStrike" kern="1200" cap="none" spc="0" normalizeH="0" baseline="-25000" noProof="0" dirty="0">
                <a:ln>
                  <a:noFill/>
                </a:ln>
                <a:solidFill>
                  <a:srgbClr val="FF0000"/>
                </a:solidFill>
                <a:effectLst/>
                <a:uLnTx/>
                <a:uFillTx/>
                <a:latin typeface="Comic Sans MS" panose="030F0702030302020204" pitchFamily="66" charset="0"/>
                <a:ea typeface="+mn-ea"/>
                <a:cs typeface="+mn-cs"/>
              </a:rPr>
              <a:t>r</a:t>
            </a:r>
            <a:endParaRPr kumimoji="0" lang="en-US" sz="36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578208404"/>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TotalTime>
  <Words>2324</Words>
  <Application>Microsoft Office PowerPoint</Application>
  <PresentationFormat>Widescreen</PresentationFormat>
  <Paragraphs>175</Paragraphs>
  <Slides>33</Slides>
  <Notes>20</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33</vt:i4>
      </vt:variant>
    </vt:vector>
  </HeadingPairs>
  <TitlesOfParts>
    <vt:vector size="46" baseType="lpstr">
      <vt:lpstr>MS PGothic</vt:lpstr>
      <vt:lpstr>MS PGothic</vt:lpstr>
      <vt:lpstr>Arial</vt:lpstr>
      <vt:lpstr>Calibri</vt:lpstr>
      <vt:lpstr>Cambria Math</vt:lpstr>
      <vt:lpstr>Comic Sans MS</vt:lpstr>
      <vt:lpstr>Osaka</vt:lpstr>
      <vt:lpstr>Symbol</vt:lpstr>
      <vt:lpstr>Times New Roman</vt:lpstr>
      <vt:lpstr>2_Office Theme</vt:lpstr>
      <vt:lpstr>4_Office Theme</vt:lpstr>
      <vt:lpstr>5_Office Theme</vt:lpstr>
      <vt:lpstr>Equation</vt:lpstr>
      <vt:lpstr>Chapter 32 Light: Reflection and Refraction</vt:lpstr>
      <vt:lpstr>Speed of Light in matter</vt:lpstr>
      <vt:lpstr>31-6 Light as an Electromagnetic Wave and the Electromagnetic Spectrum</vt:lpstr>
      <vt:lpstr>Problem 14</vt:lpstr>
      <vt:lpstr>Problem 16</vt:lpstr>
      <vt:lpstr>Problem 20</vt:lpstr>
      <vt:lpstr>Chapter 32 Light: Reflection and Refraction</vt:lpstr>
      <vt:lpstr>32-1 The Ray Model of Light</vt:lpstr>
      <vt:lpstr>32-2 Reflection; Image Formation by a Plane Mirror</vt:lpstr>
      <vt:lpstr>32-2 Reflection; Image Formation by a Plane Mirror</vt:lpstr>
      <vt:lpstr>32-2 Reflection; Image Formation by a Plane Mirror</vt:lpstr>
      <vt:lpstr>32-2 Reflection; Image Formation by a Plane Mirror</vt:lpstr>
      <vt:lpstr>32-2 Reflection; Image Formation by a Plane Mirror</vt:lpstr>
      <vt:lpstr>32-2 Reflection; Image Formation by a Plane Mirror</vt:lpstr>
      <vt:lpstr>Problem 3</vt:lpstr>
      <vt:lpstr>32-3 Formation of Images by Spherical Mirrors</vt:lpstr>
      <vt:lpstr>Spherical Mirrors</vt:lpstr>
      <vt:lpstr>Spherical Mirrors</vt:lpstr>
      <vt:lpstr>32-3 Formation of Images by Spherical Mirrors</vt:lpstr>
      <vt:lpstr>32-3 Formation of Images by Spherical Mirrors</vt:lpstr>
      <vt:lpstr>32-3 Formation of Images by Spherical Mirrors</vt:lpstr>
      <vt:lpstr>Spherical Mirrors: Concave</vt:lpstr>
      <vt:lpstr>Spherical Mirrors: Concave</vt:lpstr>
      <vt:lpstr>Spherical Mirrors: Convex</vt:lpstr>
      <vt:lpstr>Spherical Mirrors: Convex</vt:lpstr>
      <vt:lpstr>32-3 Formation of Images by Spherical Mirrors</vt:lpstr>
      <vt:lpstr>32-3 Formation of Images by Spherical Mirrors</vt:lpstr>
      <vt:lpstr>32-3 Formation of Images by Spherical Mirrors</vt:lpstr>
      <vt:lpstr>Magnification:</vt:lpstr>
      <vt:lpstr>Magnification:</vt:lpstr>
      <vt:lpstr>Problem 12</vt:lpstr>
      <vt:lpstr>32-3 Formation of Images by Spherical Mirrors</vt:lpstr>
      <vt:lpstr>Problem 18</vt:lpstr>
    </vt:vector>
  </TitlesOfParts>
  <Company>Winthrop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32 Light: Reflection and Refraction</dc:title>
  <dc:creator>Amir, Fatima Zohra</dc:creator>
  <cp:lastModifiedBy>Amir, Fatima Zohra</cp:lastModifiedBy>
  <cp:revision>4</cp:revision>
  <cp:lastPrinted>2024-04-01T17:15:05Z</cp:lastPrinted>
  <dcterms:created xsi:type="dcterms:W3CDTF">2024-04-01T16:19:53Z</dcterms:created>
  <dcterms:modified xsi:type="dcterms:W3CDTF">2024-04-03T12:31:56Z</dcterms:modified>
</cp:coreProperties>
</file>