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51" r:id="rId5"/>
  </p:sldMasterIdLst>
  <p:notesMasterIdLst>
    <p:notesMasterId r:id="rId11"/>
  </p:notesMasterIdLst>
  <p:sldIdLst>
    <p:sldId id="273" r:id="rId6"/>
    <p:sldId id="257"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201333-77A7-41DF-A71D-DCFCB01CF907}"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F3F70-378D-4C7A-9E7C-90ADB82A97DF}" type="slidenum">
              <a:rPr lang="en-US" smtClean="0"/>
              <a:t>‹#›</a:t>
            </a:fld>
            <a:endParaRPr lang="en-US"/>
          </a:p>
        </p:txBody>
      </p:sp>
    </p:spTree>
    <p:extLst>
      <p:ext uri="{BB962C8B-B14F-4D97-AF65-F5344CB8AC3E}">
        <p14:creationId xmlns:p14="http://schemas.microsoft.com/office/powerpoint/2010/main" val="45915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082095">
              <a:defRPr>
                <a:solidFill>
                  <a:schemeClr val="tx1"/>
                </a:solidFill>
                <a:latin typeface="Comic Sans MS" panose="030F0702030302020204" pitchFamily="66" charset="0"/>
                <a:ea typeface="MS PGothic" panose="020B0600070205080204" pitchFamily="34" charset="-128"/>
              </a:defRPr>
            </a:lvl1pPr>
            <a:lvl2pPr marL="902329" indent="-345572" defTabSz="1082095">
              <a:defRPr>
                <a:solidFill>
                  <a:schemeClr val="tx1"/>
                </a:solidFill>
                <a:latin typeface="Comic Sans MS" panose="030F0702030302020204" pitchFamily="66" charset="0"/>
                <a:ea typeface="MS PGothic" panose="020B0600070205080204" pitchFamily="34" charset="-128"/>
              </a:defRPr>
            </a:lvl2pPr>
            <a:lvl3pPr marL="1392761" indent="-274015" defTabSz="1082095">
              <a:defRPr>
                <a:solidFill>
                  <a:schemeClr val="tx1"/>
                </a:solidFill>
                <a:latin typeface="Comic Sans MS" panose="030F0702030302020204" pitchFamily="66" charset="0"/>
                <a:ea typeface="MS PGothic" panose="020B0600070205080204" pitchFamily="34" charset="-128"/>
              </a:defRPr>
            </a:lvl3pPr>
            <a:lvl4pPr marL="1951264" indent="-274015" defTabSz="1082095">
              <a:defRPr>
                <a:solidFill>
                  <a:schemeClr val="tx1"/>
                </a:solidFill>
                <a:latin typeface="Comic Sans MS" panose="030F0702030302020204" pitchFamily="66" charset="0"/>
                <a:ea typeface="MS PGothic" panose="020B0600070205080204" pitchFamily="34" charset="-128"/>
              </a:defRPr>
            </a:lvl4pPr>
            <a:lvl5pPr marL="2508020" indent="-274015" defTabSz="1082095">
              <a:defRPr>
                <a:solidFill>
                  <a:schemeClr val="tx1"/>
                </a:solidFill>
                <a:latin typeface="Comic Sans MS" panose="030F0702030302020204" pitchFamily="66" charset="0"/>
                <a:ea typeface="MS PGothic" panose="020B0600070205080204" pitchFamily="34" charset="-128"/>
              </a:defRPr>
            </a:lvl5pPr>
            <a:lvl6pPr marL="3010671" indent="-274015" defTabSz="108209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513321" indent="-274015" defTabSz="108209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4015974" indent="-274015" defTabSz="108209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518623" indent="-274015" defTabSz="1082095"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082095" rtl="0" eaLnBrk="1" fontAlgn="base" latinLnBrk="0" hangingPunct="1">
              <a:lnSpc>
                <a:spcPct val="100000"/>
              </a:lnSpc>
              <a:spcBef>
                <a:spcPct val="0"/>
              </a:spcBef>
              <a:spcAft>
                <a:spcPct val="0"/>
              </a:spcAft>
              <a:buClrTx/>
              <a:buSzTx/>
              <a:buFontTx/>
              <a:buNone/>
              <a:tabLst/>
              <a:defRPr/>
            </a:pPr>
            <a:fld id="{E67DC46D-C33A-468C-8703-2F466CE39DF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082095"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Chapter 29 opener. One of the great laws of physics is Faraday’s law of induction, which says that a changing magnetic flux produces an induced emf. This photo shows a bar magnet moving inside a coil of wire, and the galvanometer registers an induced current. This phenomenon of electromagnetic induction is the basis for many practical devices, including generators, alternators, transformers, tape recording, and computer memory.</a:t>
            </a:r>
          </a:p>
        </p:txBody>
      </p:sp>
    </p:spTree>
    <p:extLst>
      <p:ext uri="{BB962C8B-B14F-4D97-AF65-F5344CB8AC3E}">
        <p14:creationId xmlns:p14="http://schemas.microsoft.com/office/powerpoint/2010/main" val="56861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149269">
              <a:defRPr>
                <a:solidFill>
                  <a:schemeClr val="tx1"/>
                </a:solidFill>
                <a:latin typeface="Comic Sans MS" panose="030F0702030302020204" pitchFamily="66" charset="0"/>
                <a:ea typeface="MS PGothic" panose="020B0600070205080204" pitchFamily="34" charset="-128"/>
              </a:defRPr>
            </a:lvl1pPr>
            <a:lvl2pPr marL="955075" indent="-361906" defTabSz="1149269">
              <a:defRPr>
                <a:solidFill>
                  <a:schemeClr val="tx1"/>
                </a:solidFill>
                <a:latin typeface="Comic Sans MS" panose="030F0702030302020204" pitchFamily="66" charset="0"/>
                <a:ea typeface="MS PGothic" panose="020B0600070205080204" pitchFamily="34" charset="-128"/>
              </a:defRPr>
            </a:lvl2pPr>
            <a:lvl3pPr marL="1474099" indent="-289523" defTabSz="1149269">
              <a:defRPr>
                <a:solidFill>
                  <a:schemeClr val="tx1"/>
                </a:solidFill>
                <a:latin typeface="Comic Sans MS" panose="030F0702030302020204" pitchFamily="66" charset="0"/>
                <a:ea typeface="MS PGothic" panose="020B0600070205080204" pitchFamily="34" charset="-128"/>
              </a:defRPr>
            </a:lvl3pPr>
            <a:lvl4pPr marL="2067268" indent="-289523" defTabSz="1149269">
              <a:defRPr>
                <a:solidFill>
                  <a:schemeClr val="tx1"/>
                </a:solidFill>
                <a:latin typeface="Comic Sans MS" panose="030F0702030302020204" pitchFamily="66" charset="0"/>
                <a:ea typeface="MS PGothic" panose="020B0600070205080204" pitchFamily="34" charset="-128"/>
              </a:defRPr>
            </a:lvl4pPr>
            <a:lvl5pPr marL="2660439" indent="-289523" defTabSz="1149269">
              <a:defRPr>
                <a:solidFill>
                  <a:schemeClr val="tx1"/>
                </a:solidFill>
                <a:latin typeface="Comic Sans MS" panose="030F0702030302020204" pitchFamily="66" charset="0"/>
                <a:ea typeface="MS PGothic" panose="020B0600070205080204" pitchFamily="34" charset="-128"/>
              </a:defRPr>
            </a:lvl5pPr>
            <a:lvl6pPr marL="3168871" indent="-289523" defTabSz="114926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677304" indent="-289523" defTabSz="114926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4185733" indent="-289523" defTabSz="114926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694165" indent="-289523" defTabSz="114926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149269" rtl="0" eaLnBrk="1" fontAlgn="base" latinLnBrk="0" hangingPunct="1">
              <a:lnSpc>
                <a:spcPct val="100000"/>
              </a:lnSpc>
              <a:spcBef>
                <a:spcPct val="0"/>
              </a:spcBef>
              <a:spcAft>
                <a:spcPct val="0"/>
              </a:spcAft>
              <a:buClrTx/>
              <a:buSzTx/>
              <a:buFontTx/>
              <a:buNone/>
              <a:tabLst/>
              <a:defRPr/>
            </a:pPr>
            <a:fld id="{AE9E6329-78AE-4F07-8C07-A8E6426E86A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149269"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Figure 29-12b. Magnetic Upward force on an electron in the metal rod (moving to the right) due to B pointing out of the page.</a:t>
            </a:r>
          </a:p>
        </p:txBody>
      </p:sp>
    </p:spTree>
    <p:extLst>
      <p:ext uri="{BB962C8B-B14F-4D97-AF65-F5344CB8AC3E}">
        <p14:creationId xmlns:p14="http://schemas.microsoft.com/office/powerpoint/2010/main" val="3664507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157790">
              <a:defRPr>
                <a:solidFill>
                  <a:schemeClr val="tx1"/>
                </a:solidFill>
                <a:latin typeface="Comic Sans MS" panose="030F0702030302020204" pitchFamily="66" charset="0"/>
                <a:ea typeface="MS PGothic" panose="020B0600070205080204" pitchFamily="34" charset="-128"/>
              </a:defRPr>
            </a:lvl1pPr>
            <a:lvl2pPr marL="955042" indent="-362809" defTabSz="1157790">
              <a:defRPr>
                <a:solidFill>
                  <a:schemeClr val="tx1"/>
                </a:solidFill>
                <a:latin typeface="Comic Sans MS" panose="030F0702030302020204" pitchFamily="66" charset="0"/>
                <a:ea typeface="MS PGothic" panose="020B0600070205080204" pitchFamily="34" charset="-128"/>
              </a:defRPr>
            </a:lvl2pPr>
            <a:lvl3pPr marL="1472578" indent="-291670" defTabSz="1157790">
              <a:defRPr>
                <a:solidFill>
                  <a:schemeClr val="tx1"/>
                </a:solidFill>
                <a:latin typeface="Comic Sans MS" panose="030F0702030302020204" pitchFamily="66" charset="0"/>
                <a:ea typeface="MS PGothic" panose="020B0600070205080204" pitchFamily="34" charset="-128"/>
              </a:defRPr>
            </a:lvl3pPr>
            <a:lvl4pPr marL="2063035" indent="-291670" defTabSz="1157790">
              <a:defRPr>
                <a:solidFill>
                  <a:schemeClr val="tx1"/>
                </a:solidFill>
                <a:latin typeface="Comic Sans MS" panose="030F0702030302020204" pitchFamily="66" charset="0"/>
                <a:ea typeface="MS PGothic" panose="020B0600070205080204" pitchFamily="34" charset="-128"/>
              </a:defRPr>
            </a:lvl4pPr>
            <a:lvl5pPr marL="2653488" indent="-291670" defTabSz="1157790">
              <a:defRPr>
                <a:solidFill>
                  <a:schemeClr val="tx1"/>
                </a:solidFill>
                <a:latin typeface="Comic Sans MS" panose="030F0702030302020204" pitchFamily="66" charset="0"/>
                <a:ea typeface="MS PGothic" panose="020B0600070205080204" pitchFamily="34" charset="-128"/>
              </a:defRPr>
            </a:lvl5pPr>
            <a:lvl6pPr marL="3165691" indent="-291670" defTabSz="115779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677890" indent="-291670" defTabSz="115779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4190092" indent="-291670" defTabSz="115779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702295" indent="-291670" defTabSz="115779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157790" rtl="0" eaLnBrk="1" fontAlgn="base" latinLnBrk="0" hangingPunct="1">
              <a:lnSpc>
                <a:spcPct val="100000"/>
              </a:lnSpc>
              <a:spcBef>
                <a:spcPct val="0"/>
              </a:spcBef>
              <a:spcAft>
                <a:spcPct val="0"/>
              </a:spcAft>
              <a:buClrTx/>
              <a:buSzTx/>
              <a:buFontTx/>
              <a:buNone/>
              <a:tabLst/>
              <a:defRPr/>
            </a:pPr>
            <a:fld id="{D890E51E-F061-4A42-A99C-520BB8CA5278}"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Osaka"/>
                <a:cs typeface="Osaka"/>
              </a:rPr>
              <a:pPr marL="0" marR="0" lvl="0" indent="0" algn="r" defTabSz="115779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Osaka"/>
              <a:cs typeface="Osaka"/>
            </a:endParaRPr>
          </a:p>
        </p:txBody>
      </p:sp>
      <p:sp>
        <p:nvSpPr>
          <p:cNvPr id="84995" name="Rectangle 7"/>
          <p:cNvSpPr txBox="1">
            <a:spLocks noGrp="1" noChangeArrowheads="1"/>
          </p:cNvSpPr>
          <p:nvPr/>
        </p:nvSpPr>
        <p:spPr bwMode="auto">
          <a:xfrm>
            <a:off x="5314641" y="10993469"/>
            <a:ext cx="4063923" cy="57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9530" tIns="59767" rIns="119530" bIns="59767" anchor="b"/>
          <a:lstStyle>
            <a:lvl1pPr defTabSz="995363">
              <a:defRPr>
                <a:solidFill>
                  <a:schemeClr val="tx1"/>
                </a:solidFill>
                <a:latin typeface="Comic Sans MS" panose="030F0702030302020204" pitchFamily="66" charset="0"/>
                <a:ea typeface="MS PGothic" panose="020B0600070205080204" pitchFamily="34" charset="-128"/>
              </a:defRPr>
            </a:lvl1pPr>
            <a:lvl2pPr marL="728663" indent="-280988" defTabSz="995363">
              <a:defRPr>
                <a:solidFill>
                  <a:schemeClr val="tx1"/>
                </a:solidFill>
                <a:latin typeface="Comic Sans MS" panose="030F0702030302020204" pitchFamily="66" charset="0"/>
                <a:ea typeface="MS PGothic" panose="020B0600070205080204" pitchFamily="34" charset="-128"/>
              </a:defRPr>
            </a:lvl2pPr>
            <a:lvl3pPr marL="1120775" indent="-223838" defTabSz="995363">
              <a:defRPr>
                <a:solidFill>
                  <a:schemeClr val="tx1"/>
                </a:solidFill>
                <a:latin typeface="Comic Sans MS" panose="030F0702030302020204" pitchFamily="66" charset="0"/>
                <a:ea typeface="MS PGothic" panose="020B0600070205080204" pitchFamily="34" charset="-128"/>
              </a:defRPr>
            </a:lvl3pPr>
            <a:lvl4pPr marL="1568450" indent="-223838" defTabSz="995363">
              <a:defRPr>
                <a:solidFill>
                  <a:schemeClr val="tx1"/>
                </a:solidFill>
                <a:latin typeface="Comic Sans MS" panose="030F0702030302020204" pitchFamily="66" charset="0"/>
                <a:ea typeface="MS PGothic" panose="020B0600070205080204" pitchFamily="34" charset="-128"/>
              </a:defRPr>
            </a:lvl4pPr>
            <a:lvl5pPr marL="2016125" indent="-223838" defTabSz="995363">
              <a:defRPr>
                <a:solidFill>
                  <a:schemeClr val="tx1"/>
                </a:solidFill>
                <a:latin typeface="Comic Sans MS" panose="030F0702030302020204" pitchFamily="66" charset="0"/>
                <a:ea typeface="MS PGothic" panose="020B0600070205080204" pitchFamily="34" charset="-128"/>
              </a:defRPr>
            </a:lvl5pPr>
            <a:lvl6pPr marL="2473325" indent="-223838" defTabSz="995363"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2930525" indent="-223838" defTabSz="995363"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387725" indent="-223838" defTabSz="995363"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3844925" indent="-223838" defTabSz="995363"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115106" rtl="0" eaLnBrk="0" fontAlgn="base" latinLnBrk="0" hangingPunct="0">
              <a:lnSpc>
                <a:spcPct val="100000"/>
              </a:lnSpc>
              <a:spcBef>
                <a:spcPct val="0"/>
              </a:spcBef>
              <a:spcAft>
                <a:spcPct val="0"/>
              </a:spcAft>
              <a:buClrTx/>
              <a:buSzTx/>
              <a:buFontTx/>
              <a:buNone/>
              <a:tabLst/>
              <a:defRPr/>
            </a:pPr>
            <a:fld id="{BEC1B62D-BA15-4D8A-97CB-19783F74463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115106"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84996"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4997" name="Rectangle 3"/>
          <p:cNvSpPr>
            <a:spLocks noGrp="1" noChangeArrowheads="1"/>
          </p:cNvSpPr>
          <p:nvPr>
            <p:ph type="body" idx="1"/>
          </p:nvPr>
        </p:nvSpPr>
        <p:spPr bwMode="auto">
          <a:xfrm>
            <a:off x="1252534" y="5496736"/>
            <a:ext cx="6873501" cy="5207340"/>
          </a:xfrm>
          <a:solidFill>
            <a:srgbClr val="FFFFFF"/>
          </a:solidFill>
          <a:ln>
            <a:solidFill>
              <a:srgbClr val="000000"/>
            </a:solidFill>
            <a:miter lim="800000"/>
            <a:headEnd/>
            <a:tailEnd/>
          </a:ln>
        </p:spPr>
        <p:txBody>
          <a:bodyPr wrap="square" lIns="119530" tIns="59767" rIns="119530" bIns="59767"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105786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088379">
              <a:defRPr>
                <a:solidFill>
                  <a:schemeClr val="tx1"/>
                </a:solidFill>
                <a:latin typeface="Comic Sans MS" panose="030F0702030302020204" pitchFamily="66" charset="0"/>
                <a:ea typeface="MS PGothic" panose="020B0600070205080204" pitchFamily="34" charset="-128"/>
              </a:defRPr>
            </a:lvl1pPr>
            <a:lvl2pPr marL="892200" indent="-339480" defTabSz="1088379">
              <a:defRPr>
                <a:solidFill>
                  <a:schemeClr val="tx1"/>
                </a:solidFill>
                <a:latin typeface="Comic Sans MS" panose="030F0702030302020204" pitchFamily="66" charset="0"/>
                <a:ea typeface="MS PGothic" panose="020B0600070205080204" pitchFamily="34" charset="-128"/>
              </a:defRPr>
            </a:lvl2pPr>
            <a:lvl3pPr marL="1376682" indent="-269536" defTabSz="1088379">
              <a:defRPr>
                <a:solidFill>
                  <a:schemeClr val="tx1"/>
                </a:solidFill>
                <a:latin typeface="Comic Sans MS" panose="030F0702030302020204" pitchFamily="66" charset="0"/>
                <a:ea typeface="MS PGothic" panose="020B0600070205080204" pitchFamily="34" charset="-128"/>
              </a:defRPr>
            </a:lvl3pPr>
            <a:lvl4pPr marL="1927695" indent="-269536" defTabSz="1088379">
              <a:defRPr>
                <a:solidFill>
                  <a:schemeClr val="tx1"/>
                </a:solidFill>
                <a:latin typeface="Comic Sans MS" panose="030F0702030302020204" pitchFamily="66" charset="0"/>
                <a:ea typeface="MS PGothic" panose="020B0600070205080204" pitchFamily="34" charset="-128"/>
              </a:defRPr>
            </a:lvl4pPr>
            <a:lvl5pPr marL="2478708" indent="-269536" defTabSz="1088379">
              <a:defRPr>
                <a:solidFill>
                  <a:schemeClr val="tx1"/>
                </a:solidFill>
                <a:latin typeface="Comic Sans MS" panose="030F0702030302020204" pitchFamily="66" charset="0"/>
                <a:ea typeface="MS PGothic" panose="020B0600070205080204" pitchFamily="34" charset="-128"/>
              </a:defRPr>
            </a:lvl5pPr>
            <a:lvl6pPr marL="2970015" indent="-269536" defTabSz="108837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3461321" indent="-269536" defTabSz="108837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952627" indent="-269536" defTabSz="108837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4443933" indent="-269536" defTabSz="1088379"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r" defTabSz="1088379" rtl="0" eaLnBrk="1" fontAlgn="base" latinLnBrk="0" hangingPunct="1">
              <a:lnSpc>
                <a:spcPct val="100000"/>
              </a:lnSpc>
              <a:spcBef>
                <a:spcPct val="0"/>
              </a:spcBef>
              <a:spcAft>
                <a:spcPct val="0"/>
              </a:spcAft>
              <a:buClrTx/>
              <a:buSzTx/>
              <a:buFontTx/>
              <a:buNone/>
              <a:tabLst/>
              <a:defRPr/>
            </a:pPr>
            <a:fld id="{39262C10-9371-4871-9932-3CC24D03448A}"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1088379"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panose="020B0604020202020204" pitchFamily="34" charset="0"/>
              </a:rPr>
              <a:t>Solution: a. The external force needs to be equal and opposite to the magnetic force (IlB) if the rod is to move at a constant speed. I = </a:t>
            </a:r>
            <a:r>
              <a:rPr lang="en-US" altLang="en-US" dirty="0" err="1">
                <a:latin typeface="Arial" panose="020B0604020202020204" pitchFamily="34" charset="0"/>
              </a:rPr>
              <a:t>Blv</a:t>
            </a:r>
            <a:r>
              <a:rPr lang="en-US" altLang="en-US" dirty="0">
                <a:latin typeface="Arial" panose="020B0604020202020204" pitchFamily="34" charset="0"/>
              </a:rPr>
              <a:t>/R, so F = B</a:t>
            </a:r>
            <a:r>
              <a:rPr lang="en-US" altLang="en-US" baseline="30000" dirty="0">
                <a:latin typeface="Arial" panose="020B0604020202020204" pitchFamily="34" charset="0"/>
              </a:rPr>
              <a:t>2</a:t>
            </a:r>
            <a:r>
              <a:rPr lang="en-US" altLang="en-US" dirty="0">
                <a:latin typeface="Arial" panose="020B0604020202020204" pitchFamily="34" charset="0"/>
              </a:rPr>
              <a:t>l</a:t>
            </a:r>
            <a:r>
              <a:rPr lang="en-US" altLang="en-US" baseline="30000" dirty="0">
                <a:latin typeface="Arial" panose="020B0604020202020204" pitchFamily="34" charset="0"/>
              </a:rPr>
              <a:t>2</a:t>
            </a:r>
            <a:r>
              <a:rPr lang="en-US" altLang="en-US" dirty="0">
                <a:latin typeface="Arial" panose="020B0604020202020204" pitchFamily="34" charset="0"/>
              </a:rPr>
              <a:t>v/R. </a:t>
            </a:r>
          </a:p>
          <a:p>
            <a:pPr eaLnBrk="1" hangingPunct="1">
              <a:spcBef>
                <a:spcPct val="0"/>
              </a:spcBef>
            </a:pPr>
            <a:r>
              <a:rPr lang="en-US" altLang="en-US" dirty="0">
                <a:latin typeface="Arial" panose="020B0604020202020204" pitchFamily="34" charset="0"/>
              </a:rPr>
              <a:t>b. The external power is </a:t>
            </a:r>
            <a:r>
              <a:rPr lang="en-US" altLang="en-US" dirty="0" err="1">
                <a:latin typeface="Arial" panose="020B0604020202020204" pitchFamily="34" charset="0"/>
              </a:rPr>
              <a:t>Fv</a:t>
            </a:r>
            <a:r>
              <a:rPr lang="en-US" altLang="en-US" dirty="0">
                <a:latin typeface="Arial" panose="020B0604020202020204" pitchFamily="34" charset="0"/>
              </a:rPr>
              <a:t> = B</a:t>
            </a:r>
            <a:r>
              <a:rPr lang="en-US" altLang="en-US" baseline="30000" dirty="0">
                <a:latin typeface="Arial" panose="020B0604020202020204" pitchFamily="34" charset="0"/>
              </a:rPr>
              <a:t>2</a:t>
            </a:r>
            <a:r>
              <a:rPr lang="en-US" altLang="en-US" dirty="0">
                <a:latin typeface="Arial" panose="020B0604020202020204" pitchFamily="34" charset="0"/>
              </a:rPr>
              <a:t>l</a:t>
            </a:r>
            <a:r>
              <a:rPr lang="en-US" altLang="en-US" baseline="30000" dirty="0">
                <a:latin typeface="Arial" panose="020B0604020202020204" pitchFamily="34" charset="0"/>
              </a:rPr>
              <a:t>2</a:t>
            </a:r>
            <a:r>
              <a:rPr lang="en-US" altLang="en-US" dirty="0">
                <a:latin typeface="Arial" panose="020B0604020202020204" pitchFamily="34" charset="0"/>
              </a:rPr>
              <a:t>v</a:t>
            </a:r>
            <a:r>
              <a:rPr lang="en-US" altLang="en-US" baseline="30000" dirty="0">
                <a:latin typeface="Arial" panose="020B0604020202020204" pitchFamily="34" charset="0"/>
              </a:rPr>
              <a:t>2</a:t>
            </a:r>
            <a:r>
              <a:rPr lang="en-US" altLang="en-US" dirty="0">
                <a:latin typeface="Arial" panose="020B0604020202020204" pitchFamily="34" charset="0"/>
              </a:rPr>
              <a:t>/R, which is equal to the power dissipated in the resistance of the rod (I</a:t>
            </a:r>
            <a:r>
              <a:rPr lang="en-US" altLang="en-US" baseline="30000" dirty="0">
                <a:latin typeface="Arial" panose="020B0604020202020204" pitchFamily="34" charset="0"/>
              </a:rPr>
              <a:t>2</a:t>
            </a:r>
            <a:r>
              <a:rPr lang="en-US" altLang="en-US" dirty="0">
                <a:latin typeface="Arial" panose="020B0604020202020204" pitchFamily="34" charset="0"/>
              </a:rPr>
              <a:t>R).</a:t>
            </a:r>
          </a:p>
        </p:txBody>
      </p:sp>
    </p:spTree>
    <p:extLst>
      <p:ext uri="{BB962C8B-B14F-4D97-AF65-F5344CB8AC3E}">
        <p14:creationId xmlns:p14="http://schemas.microsoft.com/office/powerpoint/2010/main" val="249968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257175" indent="0" algn="ctr">
              <a:buNone/>
              <a:defRPr/>
            </a:lvl2pPr>
            <a:lvl3pPr marL="514350" indent="0" algn="ctr">
              <a:buNone/>
              <a:defRPr/>
            </a:lvl3pPr>
            <a:lvl4pPr marL="771525" indent="0" algn="ctr">
              <a:buNone/>
              <a:defRPr/>
            </a:lvl4pPr>
            <a:lvl5pPr marL="1028700" indent="0" algn="ctr">
              <a:buNone/>
              <a:defRPr/>
            </a:lvl5pPr>
            <a:lvl6pPr marL="1285875" indent="0" algn="ctr">
              <a:buNone/>
              <a:defRPr/>
            </a:lvl6pPr>
            <a:lvl7pPr marL="1543050" indent="0" algn="ctr">
              <a:buNone/>
              <a:defRPr/>
            </a:lvl7pPr>
            <a:lvl8pPr marL="1800225" indent="0" algn="ctr">
              <a:buNone/>
              <a:defRPr/>
            </a:lvl8pPr>
            <a:lvl9pPr marL="20574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F5174A7-5FD1-438E-A7A6-6313C438E5B4}"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275227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9A502-403D-4712-B1C4-8FA9BB3D88A6}"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167988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344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910EBB9-3E47-4E80-99F6-E63A7965AAC2}"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82322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245F26-EDD3-4496-8F73-52764E07CCFF}"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247979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257175" indent="0" algn="ctr">
              <a:buNone/>
              <a:defRPr/>
            </a:lvl2pPr>
            <a:lvl3pPr marL="514350" indent="0" algn="ctr">
              <a:buNone/>
              <a:defRPr/>
            </a:lvl3pPr>
            <a:lvl4pPr marL="771525" indent="0" algn="ctr">
              <a:buNone/>
              <a:defRPr/>
            </a:lvl4pPr>
            <a:lvl5pPr marL="1028700" indent="0" algn="ctr">
              <a:buNone/>
              <a:defRPr/>
            </a:lvl5pPr>
            <a:lvl6pPr marL="1285875" indent="0" algn="ctr">
              <a:buNone/>
              <a:defRPr/>
            </a:lvl6pPr>
            <a:lvl7pPr marL="1543050" indent="0" algn="ctr">
              <a:buNone/>
              <a:defRPr/>
            </a:lvl7pPr>
            <a:lvl8pPr marL="1800225" indent="0" algn="ctr">
              <a:buNone/>
              <a:defRPr/>
            </a:lvl8pPr>
            <a:lvl9pPr marL="20574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C06C382B-9BE7-4986-AF5A-F658A6D248AB}"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982654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8961D43-769B-48EC-B653-9D43A8A6A022}"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962157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C48D4783-06C0-49C6-A3EC-998BA08D9B04}"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668674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F396FBE0-B58A-4B0A-BD64-6A768C541489}"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822274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8" name="Footer Placeholder 7"/>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9" name="Slide Number Placeholder 8"/>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F763E586-73CB-4834-9900-CD2FD4611BDD}"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753855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Footer Placeholder 3"/>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Slide Number Placeholder 4"/>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A649B38F-ECE8-46EB-9308-14EA78733C01}"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161472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3" name="Footer Placeholder 2"/>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Slide Number Placeholder 3"/>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F8294ED-7F20-4E19-B8A4-082A7F44CD22}"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16841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FE44317-1F7F-456F-A9C8-DE80DE38B234}"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2259456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DE00F1B1-F2CB-4B95-AA06-85DD257B508C}"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699718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4A05F119-6DDA-42A3-B33B-3F5A6318851E}"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783989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28652572-CE7A-4B1F-8B15-82FF07240546}"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36647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344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75BCA8A9-A3B6-4654-8879-A945BFC8F495}"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2200149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A22F17F3-D2D3-4641-A2FF-8A82D0DE0C06}"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5227556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257175" indent="0" algn="ctr">
              <a:buNone/>
              <a:defRPr/>
            </a:lvl2pPr>
            <a:lvl3pPr marL="514350" indent="0" algn="ctr">
              <a:buNone/>
              <a:defRPr/>
            </a:lvl3pPr>
            <a:lvl4pPr marL="771525" indent="0" algn="ctr">
              <a:buNone/>
              <a:defRPr/>
            </a:lvl4pPr>
            <a:lvl5pPr marL="1028700" indent="0" algn="ctr">
              <a:buNone/>
              <a:defRPr/>
            </a:lvl5pPr>
            <a:lvl6pPr marL="1285875" indent="0" algn="ctr">
              <a:buNone/>
              <a:defRPr/>
            </a:lvl6pPr>
            <a:lvl7pPr marL="1543050" indent="0" algn="ctr">
              <a:buNone/>
              <a:defRPr/>
            </a:lvl7pPr>
            <a:lvl8pPr marL="1800225" indent="0" algn="ctr">
              <a:buNone/>
              <a:defRPr/>
            </a:lvl8pPr>
            <a:lvl9pPr marL="20574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301436-D088-4719-BFAA-204E5321BF97}"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1451955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2F16FEE-B94D-4593-A5B7-A1C2CEE2251D}"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4292091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32B57EA-D0DB-4A13-8ECE-78202718C58E}"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1203529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16FBC51-B97D-4353-A365-7FD7F7768FCD}"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965279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8" name="Footer Placeholder 7"/>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9" name="Slide Number Placeholder 8"/>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52E377-E2AD-46DF-9097-5B4428C1C48E}"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05054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9D8AC1-A227-4A7D-B229-532FC6BE2A9B}"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1680231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Footer Placeholder 3"/>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Slide Number Placeholder 4"/>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4F50E3-9B8E-44C9-9BCA-04B8C877F4F6}"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4246071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3" name="Footer Placeholder 2"/>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Slide Number Placeholder 3"/>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2AA56F2-6AFB-44D0-BF06-A0A36E46D84D}"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8584079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2A15358-28A2-47C2-BEE2-D738CFE3223A}"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8075258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456AFE3-503B-4E2A-934A-09856C16D761}"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9310173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37DB2FE-634E-4198-8A43-0F1FCF595D35}"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156508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344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CB91CE-F4D6-4709-AEB0-793FFFD428AE}"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0623901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a:cs typeface="Osak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E31C574-BBE1-40DB-B067-465990671E88}" type="slidenum">
              <a:rPr kumimoji="0" lang="en-US" altLang="en-US" sz="750" b="0" i="0" u="none" strike="noStrike" kern="1200" cap="none" spc="0" normalizeH="0" baseline="0" noProof="0">
                <a:ln>
                  <a:noFill/>
                </a:ln>
                <a:solidFill>
                  <a:srgbClr val="000000"/>
                </a:solidFill>
                <a:effectLst/>
                <a:uLnTx/>
                <a:uFillTx/>
                <a:latin typeface="Comic Sans M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1697887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257175" indent="0" algn="ctr">
              <a:buNone/>
              <a:defRPr/>
            </a:lvl2pPr>
            <a:lvl3pPr marL="514350" indent="0" algn="ctr">
              <a:buNone/>
              <a:defRPr/>
            </a:lvl3pPr>
            <a:lvl4pPr marL="771525" indent="0" algn="ctr">
              <a:buNone/>
              <a:defRPr/>
            </a:lvl4pPr>
            <a:lvl5pPr marL="1028700" indent="0" algn="ctr">
              <a:buNone/>
              <a:defRPr/>
            </a:lvl5pPr>
            <a:lvl6pPr marL="1285875" indent="0" algn="ctr">
              <a:buNone/>
              <a:defRPr/>
            </a:lvl6pPr>
            <a:lvl7pPr marL="1543050" indent="0" algn="ctr">
              <a:buNone/>
              <a:defRPr/>
            </a:lvl7pPr>
            <a:lvl8pPr marL="1800225" indent="0" algn="ctr">
              <a:buNone/>
              <a:defRPr/>
            </a:lvl8pPr>
            <a:lvl9pPr marL="20574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F7F63A0E-D0A8-4830-8386-A53623FC6410}"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6978137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1DD50643-501D-47BE-8883-414CA592C482}"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0659906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2720F74-A812-4B0D-A893-EDFA0F9D9163}"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85563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DBA53A6-7E85-4BEA-9C48-ED994AA6A186}"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2562939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EBE56E38-BAC2-4214-9ED1-3D2A0E8033E1}"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121136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8" name="Footer Placeholder 7"/>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9" name="Slide Number Placeholder 8"/>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D8B1F0C9-2C32-4030-BFB3-00E3FA5FC20A}"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9389655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Footer Placeholder 3"/>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Slide Number Placeholder 4"/>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ABA4935E-F3A1-4851-9A60-648D065DB07B}"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1645721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3" name="Footer Placeholder 2"/>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Slide Number Placeholder 3"/>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8A2E2DDB-FA5F-457A-BE35-48E48B33C418}"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445068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A1C595D-D82D-4B6C-82A7-8FE75CF69035}"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9800592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F4471F8-6EBA-4759-9DF4-DE863A33A2B2}"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8698138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39599049-B334-4F32-A587-542D260B55FB}"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11451589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344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34ECE9FB-6228-4C99-B4FC-6E68CB305CAB}"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31923199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Slide Number Placeholder 5"/>
          <p:cNvSpPr>
            <a:spLocks noGrp="1"/>
          </p:cNvSpPr>
          <p:nvPr>
            <p:ph type="sldNum" sz="quarter" idx="12"/>
          </p:nvPr>
        </p:nvSpPr>
        <p:spPr/>
        <p:txBody>
          <a:bodyPr/>
          <a:lstStyle>
            <a:lvl1pPr eaLnBrk="1" hangingPunct="1">
              <a:defRPr>
                <a:ea typeface="Osaka" charset="0"/>
                <a:cs typeface="Osaka"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7BE72CAF-BAB8-417D-9603-C1009856D231}" type="slidenum">
              <a:rPr kumimoji="0" lang="en-US" sz="750" b="0" i="0" u="none" strike="noStrike" kern="1200" cap="none" spc="0" normalizeH="0" baseline="0" noProof="0">
                <a:ln>
                  <a:noFill/>
                </a:ln>
                <a:solidFill>
                  <a:srgbClr val="000000"/>
                </a:solidFill>
                <a:effectLst/>
                <a:uLnTx/>
                <a:uFillTx/>
                <a:latin typeface="Comic Sans M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ndParaRPr>
          </a:p>
        </p:txBody>
      </p:sp>
    </p:spTree>
    <p:extLst>
      <p:ext uri="{BB962C8B-B14F-4D97-AF65-F5344CB8AC3E}">
        <p14:creationId xmlns:p14="http://schemas.microsoft.com/office/powerpoint/2010/main" val="22812295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39607A1-2C3D-47C3-AF01-55032E2248B6}"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95918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8" name="Footer Placeholder 7"/>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9" name="Slide Number Placeholder 8"/>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3E6B0F-AAD3-4450-AB5D-0962BDCE16C6}"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0365359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35DA802-6679-4573-8CA0-1F2BDC6192FC}"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39666113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DBA74E-4224-460D-871E-C00EFA9B2CC2}"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9824630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6C37F2-926F-45CD-B6D5-6CE60573B78F}"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3013840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89D344E-4B3E-4C96-BFBC-CB028538951A}"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3084783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927056A-2B1D-4301-A4CB-BF8FA3B3DA1D}"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6681994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FED2340-653B-4AA5-89A2-AEDC5B9873EB}"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36369617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758509-0A73-49FB-9872-8D128903D771}"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35577158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654F7DC-A9AD-4DDB-B4F4-20B43EE009AB}"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29088827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1F7A0A2-B92D-4702-B443-539414762907}"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7319513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34400" y="228600"/>
            <a:ext cx="27432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499311-C864-495C-92EC-08A26B0CEFC0}"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429335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Footer Placeholder 3"/>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5" name="Slide Number Placeholder 4"/>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45304EC-9640-45CD-B657-F021456724A2}"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2402657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99EBA85-23F6-492D-A4D1-F3931B801883}"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spTree>
    <p:extLst>
      <p:ext uri="{BB962C8B-B14F-4D97-AF65-F5344CB8AC3E}">
        <p14:creationId xmlns:p14="http://schemas.microsoft.com/office/powerpoint/2010/main" val="196059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3" name="Footer Placeholder 2"/>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4" name="Slide Number Placeholder 3"/>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125693E-7EBB-4830-AD3D-299B553C5834}"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208844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C4D02D7-AC50-4FE3-B082-CDDB4C9C8E4D}"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13128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12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6" name="Footer Placeholder 5"/>
          <p:cNvSpPr>
            <a:spLocks noGrp="1"/>
          </p:cNvSpPr>
          <p:nvPr>
            <p:ph type="ftr" sz="quarter" idx="11"/>
          </p:nvPr>
        </p:nvSpPr>
        <p:spPr/>
        <p:txBody>
          <a:bodyPr/>
          <a:lstStyle>
            <a:lvl1pPr eaLnBrk="1" fontAlgn="auto" hangingPunct="1">
              <a:spcBef>
                <a:spcPts val="0"/>
              </a:spcBef>
              <a:spcAft>
                <a:spcPts val="0"/>
              </a:spcAft>
              <a:defRPr>
                <a:latin typeface="Comic Sans MS" pitchFamily="66" charset="0"/>
                <a:ea typeface="Osaka" pitchFamily="-84" charset="-128"/>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pitchFamily="66" charset="0"/>
              <a:ea typeface="Osaka" pitchFamily="-84" charset="-128"/>
            </a:endParaRPr>
          </a:p>
        </p:txBody>
      </p:sp>
      <p:sp>
        <p:nvSpPr>
          <p:cNvPr id="7" name="Slide Number Placeholder 6"/>
          <p:cNvSpPr>
            <a:spLocks noGrp="1"/>
          </p:cNvSpPr>
          <p:nvPr>
            <p:ph type="sldNum" sz="quarter" idx="12"/>
          </p:nvPr>
        </p:nvSpPr>
        <p:spPr/>
        <p:txBody>
          <a:bodyPr/>
          <a:lstStyle>
            <a:lvl1pPr eaLnBrk="1" hangingPunct="1">
              <a:defRPr>
                <a:ea typeface="Osaka" pitchFamily="-84" charset="-12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6F89C8E-36D7-433E-954F-B16E59495ED6}" type="slidenum">
              <a:rPr kumimoji="0" lang="en-US" altLang="en-US" sz="750" b="0" i="0" u="none" strike="noStrike" kern="1200" cap="none" spc="0" normalizeH="0" baseline="0" noProof="0">
                <a:ln>
                  <a:noFill/>
                </a:ln>
                <a:solidFill>
                  <a:srgbClr val="000000"/>
                </a:solidFill>
                <a:effectLst/>
                <a:uLnTx/>
                <a:uFillTx/>
                <a:latin typeface="Comic Sans MS"/>
                <a:ea typeface="Osaka" pitchFamily="-84" charset="-12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127444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228600"/>
            <a:ext cx="944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788">
                <a:solidFill>
                  <a:srgbClr val="000000"/>
                </a:solidFill>
                <a:latin typeface="Comic Sans MS"/>
                <a:ea typeface="ＭＳ Ｐゴシック"/>
              </a:defRPr>
            </a:lvl1p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ctr" eaLnBrk="0" fontAlgn="auto" hangingPunct="0">
              <a:spcBef>
                <a:spcPts val="0"/>
              </a:spcBef>
              <a:spcAft>
                <a:spcPts val="0"/>
              </a:spcAft>
              <a:defRPr sz="788">
                <a:solidFill>
                  <a:srgbClr val="000000"/>
                </a:solidFill>
                <a:latin typeface="Comic Sans MS"/>
                <a:ea typeface="ＭＳ Ｐゴシック"/>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750">
                <a:solidFill>
                  <a:srgbClr val="000000"/>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D2A9CFC-FF24-40DB-B6EF-A460AE2FCF98}" type="slidenum">
              <a:rPr kumimoji="0" lang="en-US" altLang="en-US" sz="7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1033" name="Picture 9"/>
          <p:cNvPicPr>
            <a:picLocks noChangeAspect="1" noChangeArrowheads="1"/>
          </p:cNvPicPr>
          <p:nvPr userDrawn="1"/>
        </p:nvPicPr>
        <p:blipFill>
          <a:blip r:embed="rId14"/>
          <a:srcRect/>
          <a:stretch>
            <a:fillRect/>
          </a:stretch>
        </p:blipFill>
        <p:spPr bwMode="auto">
          <a:xfrm>
            <a:off x="9956800" y="0"/>
            <a:ext cx="2235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nvGrpSpPr>
          <p:cNvPr id="4104" name="Group 18"/>
          <p:cNvGrpSpPr>
            <a:grpSpLocks/>
          </p:cNvGrpSpPr>
          <p:nvPr userDrawn="1"/>
        </p:nvGrpSpPr>
        <p:grpSpPr bwMode="auto">
          <a:xfrm>
            <a:off x="0" y="1447800"/>
            <a:ext cx="12192000" cy="228600"/>
            <a:chOff x="0" y="1056"/>
            <a:chExt cx="5760" cy="240"/>
          </a:xfrm>
        </p:grpSpPr>
        <p:sp>
          <p:nvSpPr>
            <p:cNvPr id="2" name="Rectangle 17"/>
            <p:cNvSpPr>
              <a:spLocks noChangeArrowheads="1"/>
            </p:cNvSpPr>
            <p:nvPr userDrawn="1"/>
          </p:nvSpPr>
          <p:spPr bwMode="auto">
            <a:xfrm>
              <a:off x="0" y="1056"/>
              <a:ext cx="5760" cy="24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a:solidFill>
                    <a:schemeClr val="tx1"/>
                  </a:solidFill>
                  <a:latin typeface="Comic Sans MS" pitchFamily="66" charset="0"/>
                  <a:ea typeface="Osaka" pitchFamily="-84" charset="-128"/>
                </a:defRPr>
              </a:lvl1pPr>
              <a:lvl2pPr marL="742950" indent="-285750" eaLnBrk="0" hangingPunct="0">
                <a:defRPr>
                  <a:solidFill>
                    <a:schemeClr val="tx1"/>
                  </a:solidFill>
                  <a:latin typeface="Comic Sans MS" pitchFamily="66" charset="0"/>
                  <a:ea typeface="Osaka" pitchFamily="-84" charset="-128"/>
                </a:defRPr>
              </a:lvl2pPr>
              <a:lvl3pPr marL="1143000" indent="-228600" eaLnBrk="0" hangingPunct="0">
                <a:defRPr>
                  <a:solidFill>
                    <a:schemeClr val="tx1"/>
                  </a:solidFill>
                  <a:latin typeface="Comic Sans MS" pitchFamily="66" charset="0"/>
                  <a:ea typeface="Osaka" pitchFamily="-84" charset="-128"/>
                </a:defRPr>
              </a:lvl3pPr>
              <a:lvl4pPr marL="1600200" indent="-228600" eaLnBrk="0" hangingPunct="0">
                <a:defRPr>
                  <a:solidFill>
                    <a:schemeClr val="tx1"/>
                  </a:solidFill>
                  <a:latin typeface="Comic Sans MS" pitchFamily="66" charset="0"/>
                  <a:ea typeface="Osaka" pitchFamily="-84" charset="-128"/>
                </a:defRPr>
              </a:lvl4pPr>
              <a:lvl5pPr marL="2057400" indent="-228600" eaLnBrk="0" hangingPunct="0">
                <a:defRPr>
                  <a:solidFill>
                    <a:schemeClr val="tx1"/>
                  </a:solidFill>
                  <a:latin typeface="Comic Sans MS" pitchFamily="66" charset="0"/>
                  <a:ea typeface="Osaka" pitchFamily="-84" charset="-128"/>
                </a:defRPr>
              </a:lvl5pPr>
              <a:lvl6pPr marL="2514600" indent="-228600" eaLnBrk="0" fontAlgn="base" hangingPunct="0">
                <a:spcBef>
                  <a:spcPct val="0"/>
                </a:spcBef>
                <a:spcAft>
                  <a:spcPct val="0"/>
                </a:spcAft>
                <a:defRPr>
                  <a:solidFill>
                    <a:schemeClr val="tx1"/>
                  </a:solidFill>
                  <a:latin typeface="Comic Sans MS" pitchFamily="66" charset="0"/>
                  <a:ea typeface="Osaka" pitchFamily="-84" charset="-128"/>
                </a:defRPr>
              </a:lvl6pPr>
              <a:lvl7pPr marL="2971800" indent="-228600" eaLnBrk="0" fontAlgn="base" hangingPunct="0">
                <a:spcBef>
                  <a:spcPct val="0"/>
                </a:spcBef>
                <a:spcAft>
                  <a:spcPct val="0"/>
                </a:spcAft>
                <a:defRPr>
                  <a:solidFill>
                    <a:schemeClr val="tx1"/>
                  </a:solidFill>
                  <a:latin typeface="Comic Sans MS" pitchFamily="66" charset="0"/>
                  <a:ea typeface="Osaka" pitchFamily="-84" charset="-128"/>
                </a:defRPr>
              </a:lvl7pPr>
              <a:lvl8pPr marL="3429000" indent="-228600" eaLnBrk="0" fontAlgn="base" hangingPunct="0">
                <a:spcBef>
                  <a:spcPct val="0"/>
                </a:spcBef>
                <a:spcAft>
                  <a:spcPct val="0"/>
                </a:spcAft>
                <a:defRPr>
                  <a:solidFill>
                    <a:schemeClr val="tx1"/>
                  </a:solidFill>
                  <a:latin typeface="Comic Sans MS" pitchFamily="66" charset="0"/>
                  <a:ea typeface="Osaka" pitchFamily="-84" charset="-128"/>
                </a:defRPr>
              </a:lvl8pPr>
              <a:lvl9pPr marL="3886200" indent="-228600" eaLnBrk="0" fontAlgn="base" hangingPunct="0">
                <a:spcBef>
                  <a:spcPct val="0"/>
                </a:spcBef>
                <a:spcAft>
                  <a:spcPct val="0"/>
                </a:spcAft>
                <a:defRPr>
                  <a:solidFill>
                    <a:schemeClr val="tx1"/>
                  </a:solidFill>
                  <a:latin typeface="Comic Sans MS" pitchFamily="66" charset="0"/>
                  <a:ea typeface="Osaka" pitchFamily="-84" charset="-128"/>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35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pic>
          <p:nvPicPr>
            <p:cNvPr id="1035" name="Picture 11"/>
            <p:cNvPicPr>
              <a:picLocks noChangeAspect="1" noChangeArrowheads="1"/>
            </p:cNvPicPr>
            <p:nvPr userDrawn="1"/>
          </p:nvPicPr>
          <p:blipFill>
            <a:blip r:embed="rId15"/>
            <a:srcRect/>
            <a:stretch>
              <a:fillRect/>
            </a:stretch>
          </p:blipFill>
          <p:spPr bwMode="auto">
            <a:xfrm>
              <a:off x="96"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6" name="Picture 12"/>
            <p:cNvPicPr>
              <a:picLocks noChangeAspect="1" noChangeArrowheads="1"/>
            </p:cNvPicPr>
            <p:nvPr userDrawn="1"/>
          </p:nvPicPr>
          <p:blipFill>
            <a:blip r:embed="rId15"/>
            <a:srcRect/>
            <a:stretch>
              <a:fillRect/>
            </a:stretch>
          </p:blipFill>
          <p:spPr bwMode="auto">
            <a:xfrm>
              <a:off x="1008"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7" name="Picture 13"/>
            <p:cNvPicPr>
              <a:picLocks noChangeAspect="1" noChangeArrowheads="1"/>
            </p:cNvPicPr>
            <p:nvPr userDrawn="1"/>
          </p:nvPicPr>
          <p:blipFill>
            <a:blip r:embed="rId15"/>
            <a:srcRect/>
            <a:stretch>
              <a:fillRect/>
            </a:stretch>
          </p:blipFill>
          <p:spPr bwMode="auto">
            <a:xfrm>
              <a:off x="192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8" name="Picture 14"/>
            <p:cNvPicPr>
              <a:picLocks noChangeAspect="1" noChangeArrowheads="1"/>
            </p:cNvPicPr>
            <p:nvPr userDrawn="1"/>
          </p:nvPicPr>
          <p:blipFill>
            <a:blip r:embed="rId15"/>
            <a:srcRect/>
            <a:stretch>
              <a:fillRect/>
            </a:stretch>
          </p:blipFill>
          <p:spPr bwMode="auto">
            <a:xfrm>
              <a:off x="288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9" name="Picture 15"/>
            <p:cNvPicPr>
              <a:picLocks noChangeAspect="1" noChangeArrowheads="1"/>
            </p:cNvPicPr>
            <p:nvPr userDrawn="1"/>
          </p:nvPicPr>
          <p:blipFill>
            <a:blip r:embed="rId15"/>
            <a:srcRect/>
            <a:stretch>
              <a:fillRect/>
            </a:stretch>
          </p:blipFill>
          <p:spPr bwMode="auto">
            <a:xfrm>
              <a:off x="384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40" name="Picture 16"/>
            <p:cNvPicPr>
              <a:picLocks noChangeAspect="1" noChangeArrowheads="1"/>
            </p:cNvPicPr>
            <p:nvPr userDrawn="1"/>
          </p:nvPicPr>
          <p:blipFill>
            <a:blip r:embed="rId15"/>
            <a:srcRect/>
            <a:stretch>
              <a:fillRect/>
            </a:stretch>
          </p:blipFill>
          <p:spPr bwMode="auto">
            <a:xfrm>
              <a:off x="480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spTree>
    <p:extLst>
      <p:ext uri="{BB962C8B-B14F-4D97-AF65-F5344CB8AC3E}">
        <p14:creationId xmlns:p14="http://schemas.microsoft.com/office/powerpoint/2010/main" val="849826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2200">
          <a:solidFill>
            <a:schemeClr val="tx2"/>
          </a:solidFill>
          <a:latin typeface="+mj-lt"/>
          <a:ea typeface="MS PGothic" pitchFamily="34" charset="-128"/>
          <a:cs typeface="+mj-cs"/>
        </a:defRPr>
      </a:lvl1pPr>
      <a:lvl2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2pPr>
      <a:lvl3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3pPr>
      <a:lvl4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4pPr>
      <a:lvl5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5pPr>
      <a:lvl6pPr marL="257175" algn="ctr" rtl="0" fontAlgn="base">
        <a:spcBef>
          <a:spcPct val="0"/>
        </a:spcBef>
        <a:spcAft>
          <a:spcPct val="0"/>
        </a:spcAft>
        <a:defRPr sz="2250">
          <a:solidFill>
            <a:schemeClr val="tx2"/>
          </a:solidFill>
          <a:latin typeface="Comic Sans MS" charset="0"/>
          <a:ea typeface="ＭＳ Ｐゴシック" charset="0"/>
          <a:cs typeface="ＭＳ Ｐゴシック" charset="0"/>
        </a:defRPr>
      </a:lvl6pPr>
      <a:lvl7pPr marL="514350" algn="ctr" rtl="0" fontAlgn="base">
        <a:spcBef>
          <a:spcPct val="0"/>
        </a:spcBef>
        <a:spcAft>
          <a:spcPct val="0"/>
        </a:spcAft>
        <a:defRPr sz="2250">
          <a:solidFill>
            <a:schemeClr val="tx2"/>
          </a:solidFill>
          <a:latin typeface="Comic Sans MS" charset="0"/>
          <a:ea typeface="ＭＳ Ｐゴシック" charset="0"/>
          <a:cs typeface="ＭＳ Ｐゴシック" charset="0"/>
        </a:defRPr>
      </a:lvl7pPr>
      <a:lvl8pPr marL="771525" algn="ctr" rtl="0" fontAlgn="base">
        <a:spcBef>
          <a:spcPct val="0"/>
        </a:spcBef>
        <a:spcAft>
          <a:spcPct val="0"/>
        </a:spcAft>
        <a:defRPr sz="2250">
          <a:solidFill>
            <a:schemeClr val="tx2"/>
          </a:solidFill>
          <a:latin typeface="Comic Sans MS" charset="0"/>
          <a:ea typeface="ＭＳ Ｐゴシック" charset="0"/>
          <a:cs typeface="ＭＳ Ｐゴシック" charset="0"/>
        </a:defRPr>
      </a:lvl8pPr>
      <a:lvl9pPr marL="1028700" algn="ctr" rtl="0" fontAlgn="base">
        <a:spcBef>
          <a:spcPct val="0"/>
        </a:spcBef>
        <a:spcAft>
          <a:spcPct val="0"/>
        </a:spcAft>
        <a:defRPr sz="2250">
          <a:solidFill>
            <a:schemeClr val="tx2"/>
          </a:solidFill>
          <a:latin typeface="Comic Sans MS" charset="0"/>
          <a:ea typeface="ＭＳ Ｐゴシック" charset="0"/>
          <a:cs typeface="ＭＳ Ｐゴシック" charset="0"/>
        </a:defRPr>
      </a:lvl9pPr>
    </p:titleStyle>
    <p:bodyStyle>
      <a:lvl1pPr marL="192088" indent="-192088" algn="l" rtl="0" eaLnBrk="0" fontAlgn="base" hangingPunct="0">
        <a:spcBef>
          <a:spcPct val="20000"/>
        </a:spcBef>
        <a:spcAft>
          <a:spcPct val="0"/>
        </a:spcAft>
        <a:buChar char="•"/>
        <a:defRPr sz="1500">
          <a:solidFill>
            <a:schemeClr val="tx1"/>
          </a:solidFill>
          <a:latin typeface="+mn-lt"/>
          <a:ea typeface="MS PGothic" pitchFamily="34" charset="-128"/>
          <a:cs typeface="+mn-cs"/>
        </a:defRPr>
      </a:lvl1pPr>
      <a:lvl2pPr marL="417513" indent="-160338" algn="l" rtl="0" eaLnBrk="0" fontAlgn="base" hangingPunct="0">
        <a:spcBef>
          <a:spcPct val="20000"/>
        </a:spcBef>
        <a:spcAft>
          <a:spcPct val="0"/>
        </a:spcAft>
        <a:buChar char="–"/>
        <a:defRPr>
          <a:solidFill>
            <a:schemeClr val="tx1"/>
          </a:solidFill>
          <a:latin typeface="+mn-lt"/>
          <a:ea typeface="MS PGothic" pitchFamily="34" charset="-128"/>
        </a:defRPr>
      </a:lvl2pPr>
      <a:lvl3pPr marL="642938" indent="-128588" algn="l" rtl="0" eaLnBrk="0" fontAlgn="base" hangingPunct="0">
        <a:spcBef>
          <a:spcPct val="20000"/>
        </a:spcBef>
        <a:spcAft>
          <a:spcPct val="0"/>
        </a:spcAft>
        <a:buChar char="•"/>
        <a:defRPr sz="1100">
          <a:solidFill>
            <a:schemeClr val="tx1"/>
          </a:solidFill>
          <a:latin typeface="+mn-lt"/>
          <a:ea typeface="MS PGothic" pitchFamily="34" charset="-128"/>
        </a:defRPr>
      </a:lvl3pPr>
      <a:lvl4pPr marL="900113" indent="-128588" algn="l" rtl="0" eaLnBrk="0" fontAlgn="base" hangingPunct="0">
        <a:spcBef>
          <a:spcPct val="20000"/>
        </a:spcBef>
        <a:spcAft>
          <a:spcPct val="0"/>
        </a:spcAft>
        <a:buChar char="–"/>
        <a:defRPr sz="1100">
          <a:solidFill>
            <a:schemeClr val="tx1"/>
          </a:solidFill>
          <a:latin typeface="+mn-lt"/>
          <a:ea typeface="MS PGothic" pitchFamily="34" charset="-128"/>
        </a:defRPr>
      </a:lvl4pPr>
      <a:lvl5pPr marL="1157288" indent="-128588" algn="l" rtl="0" eaLnBrk="0" fontAlgn="base" hangingPunct="0">
        <a:spcBef>
          <a:spcPct val="20000"/>
        </a:spcBef>
        <a:spcAft>
          <a:spcPct val="0"/>
        </a:spcAft>
        <a:buChar char="»"/>
        <a:defRPr sz="1100">
          <a:solidFill>
            <a:schemeClr val="tx1"/>
          </a:solidFill>
          <a:latin typeface="+mn-lt"/>
          <a:ea typeface="MS PGothic" pitchFamily="34" charset="-128"/>
        </a:defRPr>
      </a:lvl5pPr>
      <a:lvl6pPr marL="1414463" indent="-128588" algn="l" rtl="0" fontAlgn="base">
        <a:spcBef>
          <a:spcPct val="20000"/>
        </a:spcBef>
        <a:spcAft>
          <a:spcPct val="0"/>
        </a:spcAft>
        <a:buChar char="»"/>
        <a:defRPr sz="1125">
          <a:solidFill>
            <a:schemeClr val="tx1"/>
          </a:solidFill>
          <a:latin typeface="+mn-lt"/>
          <a:ea typeface="+mn-ea"/>
        </a:defRPr>
      </a:lvl6pPr>
      <a:lvl7pPr marL="1671638" indent="-128588" algn="l" rtl="0" fontAlgn="base">
        <a:spcBef>
          <a:spcPct val="20000"/>
        </a:spcBef>
        <a:spcAft>
          <a:spcPct val="0"/>
        </a:spcAft>
        <a:buChar char="»"/>
        <a:defRPr sz="1125">
          <a:solidFill>
            <a:schemeClr val="tx1"/>
          </a:solidFill>
          <a:latin typeface="+mn-lt"/>
          <a:ea typeface="+mn-ea"/>
        </a:defRPr>
      </a:lvl7pPr>
      <a:lvl8pPr marL="1928813" indent="-128588" algn="l" rtl="0" fontAlgn="base">
        <a:spcBef>
          <a:spcPct val="20000"/>
        </a:spcBef>
        <a:spcAft>
          <a:spcPct val="0"/>
        </a:spcAft>
        <a:buChar char="»"/>
        <a:defRPr sz="1125">
          <a:solidFill>
            <a:schemeClr val="tx1"/>
          </a:solidFill>
          <a:latin typeface="+mn-lt"/>
          <a:ea typeface="+mn-ea"/>
        </a:defRPr>
      </a:lvl8pPr>
      <a:lvl9pPr marL="2185988" indent="-128588" algn="l" rtl="0" fontAlgn="base">
        <a:spcBef>
          <a:spcPct val="20000"/>
        </a:spcBef>
        <a:spcAft>
          <a:spcPct val="0"/>
        </a:spcAft>
        <a:buChar char="»"/>
        <a:defRPr sz="1125">
          <a:solidFill>
            <a:schemeClr val="tx1"/>
          </a:solidFill>
          <a:latin typeface="+mn-lt"/>
          <a:ea typeface="+mn-ea"/>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228600"/>
            <a:ext cx="944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defTabSz="685800" eaLnBrk="0" fontAlgn="auto" hangingPunct="0">
              <a:spcBef>
                <a:spcPts val="0"/>
              </a:spcBef>
              <a:spcAft>
                <a:spcPts val="0"/>
              </a:spcAft>
              <a:defRPr sz="788">
                <a:solidFill>
                  <a:srgbClr val="000000"/>
                </a:solidFill>
                <a:latin typeface="Comic Sans MS"/>
                <a:ea typeface="ＭＳ Ｐゴシック"/>
              </a:defRPr>
            </a:lvl1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defTabSz="685800" eaLnBrk="0" fontAlgn="auto" hangingPunct="0">
              <a:spcBef>
                <a:spcPts val="0"/>
              </a:spcBef>
              <a:spcAft>
                <a:spcPts val="0"/>
              </a:spcAft>
              <a:defRPr sz="788">
                <a:solidFill>
                  <a:srgbClr val="000000"/>
                </a:solidFill>
                <a:latin typeface="Comic Sans MS"/>
                <a:ea typeface="ＭＳ Ｐゴシック"/>
              </a:defRPr>
            </a:lvl1pPr>
          </a:lstStyle>
          <a:p>
            <a:pPr marL="0" marR="0" lvl="0" indent="0" algn="ctr" defTabSz="6858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defTabSz="685800" eaLnBrk="0" fontAlgn="auto" hangingPunct="0">
              <a:spcBef>
                <a:spcPts val="0"/>
              </a:spcBef>
              <a:spcAft>
                <a:spcPts val="0"/>
              </a:spcAft>
              <a:defRPr sz="750">
                <a:solidFill>
                  <a:srgbClr val="000000"/>
                </a:solidFill>
                <a:latin typeface="+mn-lt"/>
                <a:ea typeface="+mn-ea"/>
              </a:defRPr>
            </a:lvl1pPr>
          </a:lstStyle>
          <a:p>
            <a:pPr marL="0" marR="0" lvl="0" indent="0" algn="r" defTabSz="685800" rtl="0" eaLnBrk="0" fontAlgn="auto" latinLnBrk="0" hangingPunct="0">
              <a:lnSpc>
                <a:spcPct val="100000"/>
              </a:lnSpc>
              <a:spcBef>
                <a:spcPts val="0"/>
              </a:spcBef>
              <a:spcAft>
                <a:spcPts val="0"/>
              </a:spcAft>
              <a:buClrTx/>
              <a:buSzTx/>
              <a:buFontTx/>
              <a:buNone/>
              <a:tabLst/>
              <a:defRPr/>
            </a:pPr>
            <a:fld id="{DB37A268-3718-4005-95A1-C2CBEC859315}" type="slidenum">
              <a:rPr kumimoji="0" lang="en-US" altLang="en-US" sz="7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685800" rtl="0" eaLnBrk="0" fontAlgn="auto" latinLnBrk="0" hangingPunct="0">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4103"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956800" y="0"/>
            <a:ext cx="223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4" name="Group 18"/>
          <p:cNvGrpSpPr>
            <a:grpSpLocks/>
          </p:cNvGrpSpPr>
          <p:nvPr userDrawn="1"/>
        </p:nvGrpSpPr>
        <p:grpSpPr bwMode="auto">
          <a:xfrm>
            <a:off x="0" y="1447800"/>
            <a:ext cx="12192000" cy="228600"/>
            <a:chOff x="0" y="1056"/>
            <a:chExt cx="5760" cy="240"/>
          </a:xfrm>
        </p:grpSpPr>
        <p:sp>
          <p:nvSpPr>
            <p:cNvPr id="2" name="Rectangle 17"/>
            <p:cNvSpPr>
              <a:spLocks noChangeArrowheads="1"/>
            </p:cNvSpPr>
            <p:nvPr userDrawn="1"/>
          </p:nvSpPr>
          <p:spPr bwMode="auto">
            <a:xfrm>
              <a:off x="0" y="1056"/>
              <a:ext cx="5760" cy="240"/>
            </a:xfrm>
            <a:prstGeom prst="rect">
              <a:avLst/>
            </a:prstGeom>
            <a:solidFill>
              <a:schemeClr val="bg1"/>
            </a:solidFill>
            <a:ln>
              <a:noFill/>
            </a:ln>
            <a:extLst>
              <a:ext uri="{91240B29-F687-4f45-9708-019B960494DF}"/>
            </a:extLst>
          </p:spPr>
          <p:txBody>
            <a:bodyPr wrap="none" anchor="ctr"/>
            <a:lstStyle>
              <a:lvl1pPr eaLnBrk="0" hangingPunct="0">
                <a:defRPr>
                  <a:solidFill>
                    <a:schemeClr val="tx1"/>
                  </a:solidFill>
                  <a:latin typeface="Comic Sans MS" pitchFamily="66" charset="0"/>
                  <a:ea typeface="Osaka" pitchFamily="-84" charset="-128"/>
                </a:defRPr>
              </a:lvl1pPr>
              <a:lvl2pPr marL="742950" indent="-285750" eaLnBrk="0" hangingPunct="0">
                <a:defRPr>
                  <a:solidFill>
                    <a:schemeClr val="tx1"/>
                  </a:solidFill>
                  <a:latin typeface="Comic Sans MS" pitchFamily="66" charset="0"/>
                  <a:ea typeface="Osaka" pitchFamily="-84" charset="-128"/>
                </a:defRPr>
              </a:lvl2pPr>
              <a:lvl3pPr marL="1143000" indent="-228600" eaLnBrk="0" hangingPunct="0">
                <a:defRPr>
                  <a:solidFill>
                    <a:schemeClr val="tx1"/>
                  </a:solidFill>
                  <a:latin typeface="Comic Sans MS" pitchFamily="66" charset="0"/>
                  <a:ea typeface="Osaka" pitchFamily="-84" charset="-128"/>
                </a:defRPr>
              </a:lvl3pPr>
              <a:lvl4pPr marL="1600200" indent="-228600" eaLnBrk="0" hangingPunct="0">
                <a:defRPr>
                  <a:solidFill>
                    <a:schemeClr val="tx1"/>
                  </a:solidFill>
                  <a:latin typeface="Comic Sans MS" pitchFamily="66" charset="0"/>
                  <a:ea typeface="Osaka" pitchFamily="-84" charset="-128"/>
                </a:defRPr>
              </a:lvl4pPr>
              <a:lvl5pPr marL="2057400" indent="-228600" eaLnBrk="0" hangingPunct="0">
                <a:defRPr>
                  <a:solidFill>
                    <a:schemeClr val="tx1"/>
                  </a:solidFill>
                  <a:latin typeface="Comic Sans MS" pitchFamily="66" charset="0"/>
                  <a:ea typeface="Osaka" pitchFamily="-84" charset="-128"/>
                </a:defRPr>
              </a:lvl5pPr>
              <a:lvl6pPr marL="2514600" indent="-228600" eaLnBrk="0" fontAlgn="base" hangingPunct="0">
                <a:spcBef>
                  <a:spcPct val="0"/>
                </a:spcBef>
                <a:spcAft>
                  <a:spcPct val="0"/>
                </a:spcAft>
                <a:defRPr>
                  <a:solidFill>
                    <a:schemeClr val="tx1"/>
                  </a:solidFill>
                  <a:latin typeface="Comic Sans MS" pitchFamily="66" charset="0"/>
                  <a:ea typeface="Osaka" pitchFamily="-84" charset="-128"/>
                </a:defRPr>
              </a:lvl6pPr>
              <a:lvl7pPr marL="2971800" indent="-228600" eaLnBrk="0" fontAlgn="base" hangingPunct="0">
                <a:spcBef>
                  <a:spcPct val="0"/>
                </a:spcBef>
                <a:spcAft>
                  <a:spcPct val="0"/>
                </a:spcAft>
                <a:defRPr>
                  <a:solidFill>
                    <a:schemeClr val="tx1"/>
                  </a:solidFill>
                  <a:latin typeface="Comic Sans MS" pitchFamily="66" charset="0"/>
                  <a:ea typeface="Osaka" pitchFamily="-84" charset="-128"/>
                </a:defRPr>
              </a:lvl7pPr>
              <a:lvl8pPr marL="3429000" indent="-228600" eaLnBrk="0" fontAlgn="base" hangingPunct="0">
                <a:spcBef>
                  <a:spcPct val="0"/>
                </a:spcBef>
                <a:spcAft>
                  <a:spcPct val="0"/>
                </a:spcAft>
                <a:defRPr>
                  <a:solidFill>
                    <a:schemeClr val="tx1"/>
                  </a:solidFill>
                  <a:latin typeface="Comic Sans MS" pitchFamily="66" charset="0"/>
                  <a:ea typeface="Osaka" pitchFamily="-84" charset="-128"/>
                </a:defRPr>
              </a:lvl8pPr>
              <a:lvl9pPr marL="3886200" indent="-228600" eaLnBrk="0" fontAlgn="base" hangingPunct="0">
                <a:spcBef>
                  <a:spcPct val="0"/>
                </a:spcBef>
                <a:spcAft>
                  <a:spcPct val="0"/>
                </a:spcAft>
                <a:defRPr>
                  <a:solidFill>
                    <a:schemeClr val="tx1"/>
                  </a:solidFill>
                  <a:latin typeface="Comic Sans MS" pitchFamily="66" charset="0"/>
                  <a:ea typeface="Osaka" pitchFamily="-84" charset="-128"/>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35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pic>
          <p:nvPicPr>
            <p:cNvPr id="4106"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6"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08"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2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88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4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6"/>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80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0204316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2200">
          <a:solidFill>
            <a:schemeClr val="tx2"/>
          </a:solidFill>
          <a:latin typeface="+mj-lt"/>
          <a:ea typeface="MS PGothic" pitchFamily="34" charset="-128"/>
          <a:cs typeface="+mj-cs"/>
        </a:defRPr>
      </a:lvl1pPr>
      <a:lvl2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2pPr>
      <a:lvl3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3pPr>
      <a:lvl4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4pPr>
      <a:lvl5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5pPr>
      <a:lvl6pPr marL="257175" algn="ctr" rtl="0" fontAlgn="base">
        <a:spcBef>
          <a:spcPct val="0"/>
        </a:spcBef>
        <a:spcAft>
          <a:spcPct val="0"/>
        </a:spcAft>
        <a:defRPr sz="2250">
          <a:solidFill>
            <a:schemeClr val="tx2"/>
          </a:solidFill>
          <a:latin typeface="Comic Sans MS" charset="0"/>
          <a:ea typeface="ＭＳ Ｐゴシック" charset="0"/>
          <a:cs typeface="ＭＳ Ｐゴシック" charset="0"/>
        </a:defRPr>
      </a:lvl6pPr>
      <a:lvl7pPr marL="514350" algn="ctr" rtl="0" fontAlgn="base">
        <a:spcBef>
          <a:spcPct val="0"/>
        </a:spcBef>
        <a:spcAft>
          <a:spcPct val="0"/>
        </a:spcAft>
        <a:defRPr sz="2250">
          <a:solidFill>
            <a:schemeClr val="tx2"/>
          </a:solidFill>
          <a:latin typeface="Comic Sans MS" charset="0"/>
          <a:ea typeface="ＭＳ Ｐゴシック" charset="0"/>
          <a:cs typeface="ＭＳ Ｐゴシック" charset="0"/>
        </a:defRPr>
      </a:lvl7pPr>
      <a:lvl8pPr marL="771525" algn="ctr" rtl="0" fontAlgn="base">
        <a:spcBef>
          <a:spcPct val="0"/>
        </a:spcBef>
        <a:spcAft>
          <a:spcPct val="0"/>
        </a:spcAft>
        <a:defRPr sz="2250">
          <a:solidFill>
            <a:schemeClr val="tx2"/>
          </a:solidFill>
          <a:latin typeface="Comic Sans MS" charset="0"/>
          <a:ea typeface="ＭＳ Ｐゴシック" charset="0"/>
          <a:cs typeface="ＭＳ Ｐゴシック" charset="0"/>
        </a:defRPr>
      </a:lvl8pPr>
      <a:lvl9pPr marL="1028700" algn="ctr" rtl="0" fontAlgn="base">
        <a:spcBef>
          <a:spcPct val="0"/>
        </a:spcBef>
        <a:spcAft>
          <a:spcPct val="0"/>
        </a:spcAft>
        <a:defRPr sz="2250">
          <a:solidFill>
            <a:schemeClr val="tx2"/>
          </a:solidFill>
          <a:latin typeface="Comic Sans MS" charset="0"/>
          <a:ea typeface="ＭＳ Ｐゴシック" charset="0"/>
          <a:cs typeface="ＭＳ Ｐゴシック" charset="0"/>
        </a:defRPr>
      </a:lvl9pPr>
    </p:titleStyle>
    <p:bodyStyle>
      <a:lvl1pPr marL="192088" indent="-192088" algn="l" rtl="0" eaLnBrk="0" fontAlgn="base" hangingPunct="0">
        <a:spcBef>
          <a:spcPct val="20000"/>
        </a:spcBef>
        <a:spcAft>
          <a:spcPct val="0"/>
        </a:spcAft>
        <a:buChar char="•"/>
        <a:defRPr sz="1500">
          <a:solidFill>
            <a:schemeClr val="tx1"/>
          </a:solidFill>
          <a:latin typeface="+mn-lt"/>
          <a:ea typeface="MS PGothic" pitchFamily="34" charset="-128"/>
          <a:cs typeface="+mn-cs"/>
        </a:defRPr>
      </a:lvl1pPr>
      <a:lvl2pPr marL="417513" indent="-160338" algn="l" rtl="0" eaLnBrk="0" fontAlgn="base" hangingPunct="0">
        <a:spcBef>
          <a:spcPct val="20000"/>
        </a:spcBef>
        <a:spcAft>
          <a:spcPct val="0"/>
        </a:spcAft>
        <a:buChar char="–"/>
        <a:defRPr>
          <a:solidFill>
            <a:schemeClr val="tx1"/>
          </a:solidFill>
          <a:latin typeface="+mn-lt"/>
          <a:ea typeface="MS PGothic" pitchFamily="34" charset="-128"/>
        </a:defRPr>
      </a:lvl2pPr>
      <a:lvl3pPr marL="642938" indent="-128588" algn="l" rtl="0" eaLnBrk="0" fontAlgn="base" hangingPunct="0">
        <a:spcBef>
          <a:spcPct val="20000"/>
        </a:spcBef>
        <a:spcAft>
          <a:spcPct val="0"/>
        </a:spcAft>
        <a:buChar char="•"/>
        <a:defRPr sz="1100">
          <a:solidFill>
            <a:schemeClr val="tx1"/>
          </a:solidFill>
          <a:latin typeface="+mn-lt"/>
          <a:ea typeface="MS PGothic" pitchFamily="34" charset="-128"/>
        </a:defRPr>
      </a:lvl3pPr>
      <a:lvl4pPr marL="900113" indent="-128588" algn="l" rtl="0" eaLnBrk="0" fontAlgn="base" hangingPunct="0">
        <a:spcBef>
          <a:spcPct val="20000"/>
        </a:spcBef>
        <a:spcAft>
          <a:spcPct val="0"/>
        </a:spcAft>
        <a:buChar char="–"/>
        <a:defRPr sz="1100">
          <a:solidFill>
            <a:schemeClr val="tx1"/>
          </a:solidFill>
          <a:latin typeface="+mn-lt"/>
          <a:ea typeface="MS PGothic" pitchFamily="34" charset="-128"/>
        </a:defRPr>
      </a:lvl4pPr>
      <a:lvl5pPr marL="1157288" indent="-128588" algn="l" rtl="0" eaLnBrk="0" fontAlgn="base" hangingPunct="0">
        <a:spcBef>
          <a:spcPct val="20000"/>
        </a:spcBef>
        <a:spcAft>
          <a:spcPct val="0"/>
        </a:spcAft>
        <a:buChar char="»"/>
        <a:defRPr sz="1100">
          <a:solidFill>
            <a:schemeClr val="tx1"/>
          </a:solidFill>
          <a:latin typeface="+mn-lt"/>
          <a:ea typeface="MS PGothic" pitchFamily="34" charset="-128"/>
        </a:defRPr>
      </a:lvl5pPr>
      <a:lvl6pPr marL="1414463" indent="-128588" algn="l" rtl="0" fontAlgn="base">
        <a:spcBef>
          <a:spcPct val="20000"/>
        </a:spcBef>
        <a:spcAft>
          <a:spcPct val="0"/>
        </a:spcAft>
        <a:buChar char="»"/>
        <a:defRPr sz="1125">
          <a:solidFill>
            <a:schemeClr val="tx1"/>
          </a:solidFill>
          <a:latin typeface="+mn-lt"/>
          <a:ea typeface="+mn-ea"/>
        </a:defRPr>
      </a:lvl6pPr>
      <a:lvl7pPr marL="1671638" indent="-128588" algn="l" rtl="0" fontAlgn="base">
        <a:spcBef>
          <a:spcPct val="20000"/>
        </a:spcBef>
        <a:spcAft>
          <a:spcPct val="0"/>
        </a:spcAft>
        <a:buChar char="»"/>
        <a:defRPr sz="1125">
          <a:solidFill>
            <a:schemeClr val="tx1"/>
          </a:solidFill>
          <a:latin typeface="+mn-lt"/>
          <a:ea typeface="+mn-ea"/>
        </a:defRPr>
      </a:lvl7pPr>
      <a:lvl8pPr marL="1928813" indent="-128588" algn="l" rtl="0" fontAlgn="base">
        <a:spcBef>
          <a:spcPct val="20000"/>
        </a:spcBef>
        <a:spcAft>
          <a:spcPct val="0"/>
        </a:spcAft>
        <a:buChar char="»"/>
        <a:defRPr sz="1125">
          <a:solidFill>
            <a:schemeClr val="tx1"/>
          </a:solidFill>
          <a:latin typeface="+mn-lt"/>
          <a:ea typeface="+mn-ea"/>
        </a:defRPr>
      </a:lvl8pPr>
      <a:lvl9pPr marL="2185988" indent="-128588" algn="l" rtl="0" fontAlgn="base">
        <a:spcBef>
          <a:spcPct val="20000"/>
        </a:spcBef>
        <a:spcAft>
          <a:spcPct val="0"/>
        </a:spcAft>
        <a:buChar char="»"/>
        <a:defRPr sz="1125">
          <a:solidFill>
            <a:schemeClr val="tx1"/>
          </a:solidFill>
          <a:latin typeface="+mn-lt"/>
          <a:ea typeface="+mn-ea"/>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228600"/>
            <a:ext cx="944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788">
                <a:solidFill>
                  <a:srgbClr val="000000"/>
                </a:solidFill>
                <a:latin typeface="Comic Sans MS"/>
                <a:ea typeface="ＭＳ Ｐゴシック"/>
              </a:defRPr>
            </a:lvl1p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ctr" eaLnBrk="0" fontAlgn="auto" hangingPunct="0">
              <a:spcBef>
                <a:spcPts val="0"/>
              </a:spcBef>
              <a:spcAft>
                <a:spcPts val="0"/>
              </a:spcAft>
              <a:defRPr sz="788">
                <a:solidFill>
                  <a:srgbClr val="000000"/>
                </a:solidFill>
                <a:latin typeface="Comic Sans MS"/>
                <a:ea typeface="ＭＳ Ｐゴシック"/>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750">
                <a:solidFill>
                  <a:srgbClr val="000000"/>
                </a:solidFill>
                <a:latin typeface="+mn-lt"/>
                <a:ea typeface="+mn-ea"/>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fld id="{C5DB750A-49E0-49C0-81B1-6637C1F351DE}" type="slidenum">
              <a:rPr kumimoji="0" lang="en-US" altLang="en-US" sz="7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0" fontAlgn="auto" latinLnBrk="0" hangingPunct="0">
                <a:lnSpc>
                  <a:spcPct val="100000"/>
                </a:lnSpc>
                <a:spcBef>
                  <a:spcPts val="0"/>
                </a:spcBef>
                <a:spcAft>
                  <a:spcPts val="0"/>
                </a:spcAft>
                <a:buClrTx/>
                <a:buSzTx/>
                <a:buFontTx/>
                <a:buNone/>
                <a:tabLst/>
                <a:defRPr/>
              </a:pPr>
              <a:t>‹#›</a:t>
            </a:fld>
            <a:endParaRPr kumimoji="0" lang="en-US" altLang="en-US" sz="75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1033" name="Picture 9"/>
          <p:cNvPicPr>
            <a:picLocks noChangeAspect="1" noChangeArrowheads="1"/>
          </p:cNvPicPr>
          <p:nvPr userDrawn="1"/>
        </p:nvPicPr>
        <p:blipFill>
          <a:blip r:embed="rId14"/>
          <a:srcRect/>
          <a:stretch>
            <a:fillRect/>
          </a:stretch>
        </p:blipFill>
        <p:spPr bwMode="auto">
          <a:xfrm>
            <a:off x="9956800" y="0"/>
            <a:ext cx="2235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nvGrpSpPr>
          <p:cNvPr id="3080" name="Group 18"/>
          <p:cNvGrpSpPr>
            <a:grpSpLocks/>
          </p:cNvGrpSpPr>
          <p:nvPr userDrawn="1"/>
        </p:nvGrpSpPr>
        <p:grpSpPr bwMode="auto">
          <a:xfrm>
            <a:off x="0" y="1447800"/>
            <a:ext cx="12192000" cy="228600"/>
            <a:chOff x="0" y="1056"/>
            <a:chExt cx="5760" cy="240"/>
          </a:xfrm>
        </p:grpSpPr>
        <p:sp>
          <p:nvSpPr>
            <p:cNvPr id="2" name="Rectangle 17"/>
            <p:cNvSpPr>
              <a:spLocks noChangeArrowheads="1"/>
            </p:cNvSpPr>
            <p:nvPr userDrawn="1"/>
          </p:nvSpPr>
          <p:spPr bwMode="auto">
            <a:xfrm>
              <a:off x="0" y="1056"/>
              <a:ext cx="5760" cy="24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a:solidFill>
                    <a:schemeClr val="tx1"/>
                  </a:solidFill>
                  <a:latin typeface="Comic Sans MS" pitchFamily="66" charset="0"/>
                  <a:ea typeface="Osaka" pitchFamily="-84" charset="-128"/>
                </a:defRPr>
              </a:lvl1pPr>
              <a:lvl2pPr marL="742950" indent="-285750" eaLnBrk="0" hangingPunct="0">
                <a:defRPr>
                  <a:solidFill>
                    <a:schemeClr val="tx1"/>
                  </a:solidFill>
                  <a:latin typeface="Comic Sans MS" pitchFamily="66" charset="0"/>
                  <a:ea typeface="Osaka" pitchFamily="-84" charset="-128"/>
                </a:defRPr>
              </a:lvl2pPr>
              <a:lvl3pPr marL="1143000" indent="-228600" eaLnBrk="0" hangingPunct="0">
                <a:defRPr>
                  <a:solidFill>
                    <a:schemeClr val="tx1"/>
                  </a:solidFill>
                  <a:latin typeface="Comic Sans MS" pitchFamily="66" charset="0"/>
                  <a:ea typeface="Osaka" pitchFamily="-84" charset="-128"/>
                </a:defRPr>
              </a:lvl3pPr>
              <a:lvl4pPr marL="1600200" indent="-228600" eaLnBrk="0" hangingPunct="0">
                <a:defRPr>
                  <a:solidFill>
                    <a:schemeClr val="tx1"/>
                  </a:solidFill>
                  <a:latin typeface="Comic Sans MS" pitchFamily="66" charset="0"/>
                  <a:ea typeface="Osaka" pitchFamily="-84" charset="-128"/>
                </a:defRPr>
              </a:lvl4pPr>
              <a:lvl5pPr marL="2057400" indent="-228600" eaLnBrk="0" hangingPunct="0">
                <a:defRPr>
                  <a:solidFill>
                    <a:schemeClr val="tx1"/>
                  </a:solidFill>
                  <a:latin typeface="Comic Sans MS" pitchFamily="66" charset="0"/>
                  <a:ea typeface="Osaka" pitchFamily="-84" charset="-128"/>
                </a:defRPr>
              </a:lvl5pPr>
              <a:lvl6pPr marL="2514600" indent="-228600" eaLnBrk="0" fontAlgn="base" hangingPunct="0">
                <a:spcBef>
                  <a:spcPct val="0"/>
                </a:spcBef>
                <a:spcAft>
                  <a:spcPct val="0"/>
                </a:spcAft>
                <a:defRPr>
                  <a:solidFill>
                    <a:schemeClr val="tx1"/>
                  </a:solidFill>
                  <a:latin typeface="Comic Sans MS" pitchFamily="66" charset="0"/>
                  <a:ea typeface="Osaka" pitchFamily="-84" charset="-128"/>
                </a:defRPr>
              </a:lvl6pPr>
              <a:lvl7pPr marL="2971800" indent="-228600" eaLnBrk="0" fontAlgn="base" hangingPunct="0">
                <a:spcBef>
                  <a:spcPct val="0"/>
                </a:spcBef>
                <a:spcAft>
                  <a:spcPct val="0"/>
                </a:spcAft>
                <a:defRPr>
                  <a:solidFill>
                    <a:schemeClr val="tx1"/>
                  </a:solidFill>
                  <a:latin typeface="Comic Sans MS" pitchFamily="66" charset="0"/>
                  <a:ea typeface="Osaka" pitchFamily="-84" charset="-128"/>
                </a:defRPr>
              </a:lvl7pPr>
              <a:lvl8pPr marL="3429000" indent="-228600" eaLnBrk="0" fontAlgn="base" hangingPunct="0">
                <a:spcBef>
                  <a:spcPct val="0"/>
                </a:spcBef>
                <a:spcAft>
                  <a:spcPct val="0"/>
                </a:spcAft>
                <a:defRPr>
                  <a:solidFill>
                    <a:schemeClr val="tx1"/>
                  </a:solidFill>
                  <a:latin typeface="Comic Sans MS" pitchFamily="66" charset="0"/>
                  <a:ea typeface="Osaka" pitchFamily="-84" charset="-128"/>
                </a:defRPr>
              </a:lvl8pPr>
              <a:lvl9pPr marL="3886200" indent="-228600" eaLnBrk="0" fontAlgn="base" hangingPunct="0">
                <a:spcBef>
                  <a:spcPct val="0"/>
                </a:spcBef>
                <a:spcAft>
                  <a:spcPct val="0"/>
                </a:spcAft>
                <a:defRPr>
                  <a:solidFill>
                    <a:schemeClr val="tx1"/>
                  </a:solidFill>
                  <a:latin typeface="Comic Sans MS" pitchFamily="66" charset="0"/>
                  <a:ea typeface="Osaka" pitchFamily="-84" charset="-128"/>
                </a:defRPr>
              </a:lvl9p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altLang="en-US" sz="135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pic>
          <p:nvPicPr>
            <p:cNvPr id="1035" name="Picture 11"/>
            <p:cNvPicPr>
              <a:picLocks noChangeAspect="1" noChangeArrowheads="1"/>
            </p:cNvPicPr>
            <p:nvPr userDrawn="1"/>
          </p:nvPicPr>
          <p:blipFill>
            <a:blip r:embed="rId15"/>
            <a:srcRect/>
            <a:stretch>
              <a:fillRect/>
            </a:stretch>
          </p:blipFill>
          <p:spPr bwMode="auto">
            <a:xfrm>
              <a:off x="96"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6" name="Picture 12"/>
            <p:cNvPicPr>
              <a:picLocks noChangeAspect="1" noChangeArrowheads="1"/>
            </p:cNvPicPr>
            <p:nvPr userDrawn="1"/>
          </p:nvPicPr>
          <p:blipFill>
            <a:blip r:embed="rId15"/>
            <a:srcRect/>
            <a:stretch>
              <a:fillRect/>
            </a:stretch>
          </p:blipFill>
          <p:spPr bwMode="auto">
            <a:xfrm>
              <a:off x="1008"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7" name="Picture 13"/>
            <p:cNvPicPr>
              <a:picLocks noChangeAspect="1" noChangeArrowheads="1"/>
            </p:cNvPicPr>
            <p:nvPr userDrawn="1"/>
          </p:nvPicPr>
          <p:blipFill>
            <a:blip r:embed="rId15"/>
            <a:srcRect/>
            <a:stretch>
              <a:fillRect/>
            </a:stretch>
          </p:blipFill>
          <p:spPr bwMode="auto">
            <a:xfrm>
              <a:off x="192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8" name="Picture 14"/>
            <p:cNvPicPr>
              <a:picLocks noChangeAspect="1" noChangeArrowheads="1"/>
            </p:cNvPicPr>
            <p:nvPr userDrawn="1"/>
          </p:nvPicPr>
          <p:blipFill>
            <a:blip r:embed="rId15"/>
            <a:srcRect/>
            <a:stretch>
              <a:fillRect/>
            </a:stretch>
          </p:blipFill>
          <p:spPr bwMode="auto">
            <a:xfrm>
              <a:off x="288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9" name="Picture 15"/>
            <p:cNvPicPr>
              <a:picLocks noChangeAspect="1" noChangeArrowheads="1"/>
            </p:cNvPicPr>
            <p:nvPr userDrawn="1"/>
          </p:nvPicPr>
          <p:blipFill>
            <a:blip r:embed="rId15"/>
            <a:srcRect/>
            <a:stretch>
              <a:fillRect/>
            </a:stretch>
          </p:blipFill>
          <p:spPr bwMode="auto">
            <a:xfrm>
              <a:off x="384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40" name="Picture 16"/>
            <p:cNvPicPr>
              <a:picLocks noChangeAspect="1" noChangeArrowheads="1"/>
            </p:cNvPicPr>
            <p:nvPr userDrawn="1"/>
          </p:nvPicPr>
          <p:blipFill>
            <a:blip r:embed="rId15"/>
            <a:srcRect/>
            <a:stretch>
              <a:fillRect/>
            </a:stretch>
          </p:blipFill>
          <p:spPr bwMode="auto">
            <a:xfrm>
              <a:off x="480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spTree>
    <p:extLst>
      <p:ext uri="{BB962C8B-B14F-4D97-AF65-F5344CB8AC3E}">
        <p14:creationId xmlns:p14="http://schemas.microsoft.com/office/powerpoint/2010/main" val="212098203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0" fontAlgn="base" hangingPunct="0">
        <a:spcBef>
          <a:spcPct val="0"/>
        </a:spcBef>
        <a:spcAft>
          <a:spcPct val="0"/>
        </a:spcAft>
        <a:defRPr sz="2200">
          <a:solidFill>
            <a:schemeClr val="tx2"/>
          </a:solidFill>
          <a:latin typeface="+mj-lt"/>
          <a:ea typeface="MS PGothic" pitchFamily="34" charset="-128"/>
          <a:cs typeface="+mj-cs"/>
        </a:defRPr>
      </a:lvl1pPr>
      <a:lvl2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2pPr>
      <a:lvl3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3pPr>
      <a:lvl4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4pPr>
      <a:lvl5pPr algn="ctr" rtl="0" eaLnBrk="0" fontAlgn="base" hangingPunct="0">
        <a:spcBef>
          <a:spcPct val="0"/>
        </a:spcBef>
        <a:spcAft>
          <a:spcPct val="0"/>
        </a:spcAft>
        <a:defRPr sz="2200">
          <a:solidFill>
            <a:schemeClr val="tx2"/>
          </a:solidFill>
          <a:latin typeface="Comic Sans MS" charset="0"/>
          <a:ea typeface="MS PGothic" pitchFamily="34" charset="-128"/>
          <a:cs typeface="ＭＳ Ｐゴシック" charset="0"/>
        </a:defRPr>
      </a:lvl5pPr>
      <a:lvl6pPr marL="257175" algn="ctr" rtl="0" fontAlgn="base">
        <a:spcBef>
          <a:spcPct val="0"/>
        </a:spcBef>
        <a:spcAft>
          <a:spcPct val="0"/>
        </a:spcAft>
        <a:defRPr sz="2250">
          <a:solidFill>
            <a:schemeClr val="tx2"/>
          </a:solidFill>
          <a:latin typeface="Comic Sans MS" charset="0"/>
          <a:ea typeface="ＭＳ Ｐゴシック" charset="0"/>
          <a:cs typeface="ＭＳ Ｐゴシック" charset="0"/>
        </a:defRPr>
      </a:lvl6pPr>
      <a:lvl7pPr marL="514350" algn="ctr" rtl="0" fontAlgn="base">
        <a:spcBef>
          <a:spcPct val="0"/>
        </a:spcBef>
        <a:spcAft>
          <a:spcPct val="0"/>
        </a:spcAft>
        <a:defRPr sz="2250">
          <a:solidFill>
            <a:schemeClr val="tx2"/>
          </a:solidFill>
          <a:latin typeface="Comic Sans MS" charset="0"/>
          <a:ea typeface="ＭＳ Ｐゴシック" charset="0"/>
          <a:cs typeface="ＭＳ Ｐゴシック" charset="0"/>
        </a:defRPr>
      </a:lvl7pPr>
      <a:lvl8pPr marL="771525" algn="ctr" rtl="0" fontAlgn="base">
        <a:spcBef>
          <a:spcPct val="0"/>
        </a:spcBef>
        <a:spcAft>
          <a:spcPct val="0"/>
        </a:spcAft>
        <a:defRPr sz="2250">
          <a:solidFill>
            <a:schemeClr val="tx2"/>
          </a:solidFill>
          <a:latin typeface="Comic Sans MS" charset="0"/>
          <a:ea typeface="ＭＳ Ｐゴシック" charset="0"/>
          <a:cs typeface="ＭＳ Ｐゴシック" charset="0"/>
        </a:defRPr>
      </a:lvl8pPr>
      <a:lvl9pPr marL="1028700" algn="ctr" rtl="0" fontAlgn="base">
        <a:spcBef>
          <a:spcPct val="0"/>
        </a:spcBef>
        <a:spcAft>
          <a:spcPct val="0"/>
        </a:spcAft>
        <a:defRPr sz="2250">
          <a:solidFill>
            <a:schemeClr val="tx2"/>
          </a:solidFill>
          <a:latin typeface="Comic Sans MS" charset="0"/>
          <a:ea typeface="ＭＳ Ｐゴシック" charset="0"/>
          <a:cs typeface="ＭＳ Ｐゴシック" charset="0"/>
        </a:defRPr>
      </a:lvl9pPr>
    </p:titleStyle>
    <p:bodyStyle>
      <a:lvl1pPr marL="192088" indent="-192088" algn="l" rtl="0" eaLnBrk="0" fontAlgn="base" hangingPunct="0">
        <a:spcBef>
          <a:spcPct val="20000"/>
        </a:spcBef>
        <a:spcAft>
          <a:spcPct val="0"/>
        </a:spcAft>
        <a:buChar char="•"/>
        <a:defRPr sz="1500">
          <a:solidFill>
            <a:schemeClr val="tx1"/>
          </a:solidFill>
          <a:latin typeface="+mn-lt"/>
          <a:ea typeface="MS PGothic" pitchFamily="34" charset="-128"/>
          <a:cs typeface="+mn-cs"/>
        </a:defRPr>
      </a:lvl1pPr>
      <a:lvl2pPr marL="417513" indent="-160338" algn="l" rtl="0" eaLnBrk="0" fontAlgn="base" hangingPunct="0">
        <a:spcBef>
          <a:spcPct val="20000"/>
        </a:spcBef>
        <a:spcAft>
          <a:spcPct val="0"/>
        </a:spcAft>
        <a:buChar char="–"/>
        <a:defRPr>
          <a:solidFill>
            <a:schemeClr val="tx1"/>
          </a:solidFill>
          <a:latin typeface="+mn-lt"/>
          <a:ea typeface="MS PGothic" pitchFamily="34" charset="-128"/>
        </a:defRPr>
      </a:lvl2pPr>
      <a:lvl3pPr marL="642938" indent="-128588" algn="l" rtl="0" eaLnBrk="0" fontAlgn="base" hangingPunct="0">
        <a:spcBef>
          <a:spcPct val="20000"/>
        </a:spcBef>
        <a:spcAft>
          <a:spcPct val="0"/>
        </a:spcAft>
        <a:buChar char="•"/>
        <a:defRPr sz="1100">
          <a:solidFill>
            <a:schemeClr val="tx1"/>
          </a:solidFill>
          <a:latin typeface="+mn-lt"/>
          <a:ea typeface="MS PGothic" pitchFamily="34" charset="-128"/>
        </a:defRPr>
      </a:lvl3pPr>
      <a:lvl4pPr marL="900113" indent="-128588" algn="l" rtl="0" eaLnBrk="0" fontAlgn="base" hangingPunct="0">
        <a:spcBef>
          <a:spcPct val="20000"/>
        </a:spcBef>
        <a:spcAft>
          <a:spcPct val="0"/>
        </a:spcAft>
        <a:buChar char="–"/>
        <a:defRPr sz="1100">
          <a:solidFill>
            <a:schemeClr val="tx1"/>
          </a:solidFill>
          <a:latin typeface="+mn-lt"/>
          <a:ea typeface="MS PGothic" pitchFamily="34" charset="-128"/>
        </a:defRPr>
      </a:lvl4pPr>
      <a:lvl5pPr marL="1157288" indent="-128588" algn="l" rtl="0" eaLnBrk="0" fontAlgn="base" hangingPunct="0">
        <a:spcBef>
          <a:spcPct val="20000"/>
        </a:spcBef>
        <a:spcAft>
          <a:spcPct val="0"/>
        </a:spcAft>
        <a:buChar char="»"/>
        <a:defRPr sz="1100">
          <a:solidFill>
            <a:schemeClr val="tx1"/>
          </a:solidFill>
          <a:latin typeface="+mn-lt"/>
          <a:ea typeface="MS PGothic" pitchFamily="34" charset="-128"/>
        </a:defRPr>
      </a:lvl5pPr>
      <a:lvl6pPr marL="1414463" indent="-128588" algn="l" rtl="0" fontAlgn="base">
        <a:spcBef>
          <a:spcPct val="20000"/>
        </a:spcBef>
        <a:spcAft>
          <a:spcPct val="0"/>
        </a:spcAft>
        <a:buChar char="»"/>
        <a:defRPr sz="1125">
          <a:solidFill>
            <a:schemeClr val="tx1"/>
          </a:solidFill>
          <a:latin typeface="+mn-lt"/>
          <a:ea typeface="+mn-ea"/>
        </a:defRPr>
      </a:lvl6pPr>
      <a:lvl7pPr marL="1671638" indent="-128588" algn="l" rtl="0" fontAlgn="base">
        <a:spcBef>
          <a:spcPct val="20000"/>
        </a:spcBef>
        <a:spcAft>
          <a:spcPct val="0"/>
        </a:spcAft>
        <a:buChar char="»"/>
        <a:defRPr sz="1125">
          <a:solidFill>
            <a:schemeClr val="tx1"/>
          </a:solidFill>
          <a:latin typeface="+mn-lt"/>
          <a:ea typeface="+mn-ea"/>
        </a:defRPr>
      </a:lvl7pPr>
      <a:lvl8pPr marL="1928813" indent="-128588" algn="l" rtl="0" fontAlgn="base">
        <a:spcBef>
          <a:spcPct val="20000"/>
        </a:spcBef>
        <a:spcAft>
          <a:spcPct val="0"/>
        </a:spcAft>
        <a:buChar char="»"/>
        <a:defRPr sz="1125">
          <a:solidFill>
            <a:schemeClr val="tx1"/>
          </a:solidFill>
          <a:latin typeface="+mn-lt"/>
          <a:ea typeface="+mn-ea"/>
        </a:defRPr>
      </a:lvl8pPr>
      <a:lvl9pPr marL="2185988" indent="-128588" algn="l" rtl="0" fontAlgn="base">
        <a:spcBef>
          <a:spcPct val="20000"/>
        </a:spcBef>
        <a:spcAft>
          <a:spcPct val="0"/>
        </a:spcAft>
        <a:buChar char="»"/>
        <a:defRPr sz="1125">
          <a:solidFill>
            <a:schemeClr val="tx1"/>
          </a:solidFill>
          <a:latin typeface="+mn-lt"/>
          <a:ea typeface="+mn-ea"/>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04800" y="228600"/>
            <a:ext cx="944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defTabSz="685800" eaLnBrk="0" fontAlgn="auto" hangingPunct="0">
              <a:spcBef>
                <a:spcPts val="0"/>
              </a:spcBef>
              <a:spcAft>
                <a:spcPts val="0"/>
              </a:spcAft>
              <a:defRPr sz="788">
                <a:solidFill>
                  <a:srgbClr val="000000"/>
                </a:solidFill>
                <a:latin typeface="Comic Sans MS"/>
                <a:ea typeface="ＭＳ Ｐゴシック"/>
                <a:cs typeface="+mn-cs"/>
              </a:defRPr>
            </a:lvl1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defTabSz="685800" eaLnBrk="0" fontAlgn="auto" hangingPunct="0">
              <a:spcBef>
                <a:spcPts val="0"/>
              </a:spcBef>
              <a:spcAft>
                <a:spcPts val="0"/>
              </a:spcAft>
              <a:defRPr sz="788">
                <a:solidFill>
                  <a:srgbClr val="000000"/>
                </a:solidFill>
                <a:latin typeface="Comic Sans MS"/>
                <a:ea typeface="ＭＳ Ｐゴシック"/>
                <a:cs typeface="+mn-cs"/>
              </a:defRPr>
            </a:lvl1pPr>
          </a:lstStyle>
          <a:p>
            <a:pPr marL="0" marR="0" lvl="0" indent="0" algn="ctr" defTabSz="685800" rtl="0" eaLnBrk="0" fontAlgn="auto" latinLnBrk="0" hangingPunct="0">
              <a:lnSpc>
                <a:spcPct val="100000"/>
              </a:lnSpc>
              <a:spcBef>
                <a:spcPts val="0"/>
              </a:spcBef>
              <a:spcAft>
                <a:spcPts val="0"/>
              </a:spcAft>
              <a:buClrTx/>
              <a:buSzTx/>
              <a:buFontTx/>
              <a:buNone/>
              <a:tabLst/>
              <a:defRPr/>
            </a:pPr>
            <a:endParaRPr kumimoji="0" lang="en-US" sz="788" b="0" i="0" u="none" strike="noStrike" kern="1200" cap="none" spc="0" normalizeH="0" baseline="0" noProof="0">
              <a:ln>
                <a:noFill/>
              </a:ln>
              <a:solidFill>
                <a:srgbClr val="000000"/>
              </a:solidFill>
              <a:effectLst/>
              <a:uLnTx/>
              <a:uFillTx/>
              <a:latin typeface="Comic Sans MS"/>
              <a:ea typeface="ＭＳ Ｐゴシック"/>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defTabSz="685800" eaLnBrk="0" fontAlgn="auto" hangingPunct="0">
              <a:spcBef>
                <a:spcPts val="0"/>
              </a:spcBef>
              <a:spcAft>
                <a:spcPts val="0"/>
              </a:spcAft>
              <a:defRPr sz="750">
                <a:solidFill>
                  <a:srgbClr val="000000"/>
                </a:solidFill>
                <a:latin typeface="+mn-lt"/>
                <a:ea typeface="+mn-ea"/>
              </a:defRPr>
            </a:lvl1pPr>
          </a:lstStyle>
          <a:p>
            <a:pPr marL="0" marR="0" lvl="0" indent="0" algn="r" defTabSz="685800" rtl="0" eaLnBrk="0" fontAlgn="auto" latinLnBrk="0" hangingPunct="0">
              <a:lnSpc>
                <a:spcPct val="100000"/>
              </a:lnSpc>
              <a:spcBef>
                <a:spcPts val="0"/>
              </a:spcBef>
              <a:spcAft>
                <a:spcPts val="0"/>
              </a:spcAft>
              <a:buClrTx/>
              <a:buSzTx/>
              <a:buFontTx/>
              <a:buNone/>
              <a:tabLst/>
              <a:defRPr/>
            </a:pPr>
            <a:fld id="{299E70A1-890C-4C75-90CE-2E96867C38D0}" type="slidenum">
              <a:rPr kumimoji="0" lang="en-US" sz="7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685800" rtl="0" eaLnBrk="0" fontAlgn="auto" latinLnBrk="0" hangingPunct="0">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5127"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956800" y="0"/>
            <a:ext cx="223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8" name="Group 18"/>
          <p:cNvGrpSpPr>
            <a:grpSpLocks/>
          </p:cNvGrpSpPr>
          <p:nvPr userDrawn="1"/>
        </p:nvGrpSpPr>
        <p:grpSpPr bwMode="auto">
          <a:xfrm>
            <a:off x="0" y="1447800"/>
            <a:ext cx="12192000" cy="228600"/>
            <a:chOff x="0" y="1056"/>
            <a:chExt cx="5760" cy="240"/>
          </a:xfrm>
        </p:grpSpPr>
        <p:sp>
          <p:nvSpPr>
            <p:cNvPr id="2" name="Rectangle 17"/>
            <p:cNvSpPr>
              <a:spLocks noChangeArrowheads="1"/>
            </p:cNvSpPr>
            <p:nvPr userDrawn="1"/>
          </p:nvSpPr>
          <p:spPr bwMode="auto">
            <a:xfrm>
              <a:off x="0" y="1056"/>
              <a:ext cx="5760" cy="240"/>
            </a:xfrm>
            <a:prstGeom prst="rect">
              <a:avLst/>
            </a:prstGeom>
            <a:solidFill>
              <a:schemeClr val="bg1"/>
            </a:solidFill>
            <a:ln>
              <a:noFill/>
            </a:ln>
            <a:extLst>
              <a:ext uri="{91240B29-F687-4f45-9708-019B960494DF}"/>
            </a:extLst>
          </p:spPr>
          <p:txBody>
            <a:bodyPr wrap="none" anchor="ctr"/>
            <a:lstStyle>
              <a:lvl1pPr eaLnBrk="0" hangingPunct="0">
                <a:defRPr>
                  <a:solidFill>
                    <a:schemeClr val="tx1"/>
                  </a:solidFill>
                  <a:latin typeface="Comic Sans MS" pitchFamily="66" charset="0"/>
                  <a:ea typeface="Osaka" pitchFamily="-84" charset="-128"/>
                </a:defRPr>
              </a:lvl1pPr>
              <a:lvl2pPr marL="742950" indent="-285750" eaLnBrk="0" hangingPunct="0">
                <a:defRPr>
                  <a:solidFill>
                    <a:schemeClr val="tx1"/>
                  </a:solidFill>
                  <a:latin typeface="Comic Sans MS" pitchFamily="66" charset="0"/>
                  <a:ea typeface="Osaka" pitchFamily="-84" charset="-128"/>
                </a:defRPr>
              </a:lvl2pPr>
              <a:lvl3pPr marL="1143000" indent="-228600" eaLnBrk="0" hangingPunct="0">
                <a:defRPr>
                  <a:solidFill>
                    <a:schemeClr val="tx1"/>
                  </a:solidFill>
                  <a:latin typeface="Comic Sans MS" pitchFamily="66" charset="0"/>
                  <a:ea typeface="Osaka" pitchFamily="-84" charset="-128"/>
                </a:defRPr>
              </a:lvl3pPr>
              <a:lvl4pPr marL="1600200" indent="-228600" eaLnBrk="0" hangingPunct="0">
                <a:defRPr>
                  <a:solidFill>
                    <a:schemeClr val="tx1"/>
                  </a:solidFill>
                  <a:latin typeface="Comic Sans MS" pitchFamily="66" charset="0"/>
                  <a:ea typeface="Osaka" pitchFamily="-84" charset="-128"/>
                </a:defRPr>
              </a:lvl4pPr>
              <a:lvl5pPr marL="2057400" indent="-228600" eaLnBrk="0" hangingPunct="0">
                <a:defRPr>
                  <a:solidFill>
                    <a:schemeClr val="tx1"/>
                  </a:solidFill>
                  <a:latin typeface="Comic Sans MS" pitchFamily="66" charset="0"/>
                  <a:ea typeface="Osaka" pitchFamily="-84" charset="-128"/>
                </a:defRPr>
              </a:lvl5pPr>
              <a:lvl6pPr marL="2514600" indent="-228600" eaLnBrk="0" fontAlgn="base" hangingPunct="0">
                <a:spcBef>
                  <a:spcPct val="0"/>
                </a:spcBef>
                <a:spcAft>
                  <a:spcPct val="0"/>
                </a:spcAft>
                <a:defRPr>
                  <a:solidFill>
                    <a:schemeClr val="tx1"/>
                  </a:solidFill>
                  <a:latin typeface="Comic Sans MS" pitchFamily="66" charset="0"/>
                  <a:ea typeface="Osaka" pitchFamily="-84" charset="-128"/>
                </a:defRPr>
              </a:lvl6pPr>
              <a:lvl7pPr marL="2971800" indent="-228600" eaLnBrk="0" fontAlgn="base" hangingPunct="0">
                <a:spcBef>
                  <a:spcPct val="0"/>
                </a:spcBef>
                <a:spcAft>
                  <a:spcPct val="0"/>
                </a:spcAft>
                <a:defRPr>
                  <a:solidFill>
                    <a:schemeClr val="tx1"/>
                  </a:solidFill>
                  <a:latin typeface="Comic Sans MS" pitchFamily="66" charset="0"/>
                  <a:ea typeface="Osaka" pitchFamily="-84" charset="-128"/>
                </a:defRPr>
              </a:lvl7pPr>
              <a:lvl8pPr marL="3429000" indent="-228600" eaLnBrk="0" fontAlgn="base" hangingPunct="0">
                <a:spcBef>
                  <a:spcPct val="0"/>
                </a:spcBef>
                <a:spcAft>
                  <a:spcPct val="0"/>
                </a:spcAft>
                <a:defRPr>
                  <a:solidFill>
                    <a:schemeClr val="tx1"/>
                  </a:solidFill>
                  <a:latin typeface="Comic Sans MS" pitchFamily="66" charset="0"/>
                  <a:ea typeface="Osaka" pitchFamily="-84" charset="-128"/>
                </a:defRPr>
              </a:lvl8pPr>
              <a:lvl9pPr marL="3886200" indent="-228600" eaLnBrk="0" fontAlgn="base" hangingPunct="0">
                <a:spcBef>
                  <a:spcPct val="0"/>
                </a:spcBef>
                <a:spcAft>
                  <a:spcPct val="0"/>
                </a:spcAft>
                <a:defRPr>
                  <a:solidFill>
                    <a:schemeClr val="tx1"/>
                  </a:solidFill>
                  <a:latin typeface="Comic Sans MS" pitchFamily="66" charset="0"/>
                  <a:ea typeface="Osaka" pitchFamily="-84" charset="-128"/>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35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pic>
          <p:nvPicPr>
            <p:cNvPr id="5130"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6"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08"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2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88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4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6"/>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800" y="1056"/>
              <a:ext cx="8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381460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22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2200">
          <a:solidFill>
            <a:schemeClr val="tx2"/>
          </a:solidFill>
          <a:latin typeface="Comic Sans MS" charset="0"/>
          <a:ea typeface="MS PGothic" pitchFamily="34" charset="-128"/>
          <a:cs typeface="MS PGothic" charset="0"/>
        </a:defRPr>
      </a:lvl2pPr>
      <a:lvl3pPr algn="ctr" rtl="0" eaLnBrk="0" fontAlgn="base" hangingPunct="0">
        <a:spcBef>
          <a:spcPct val="0"/>
        </a:spcBef>
        <a:spcAft>
          <a:spcPct val="0"/>
        </a:spcAft>
        <a:defRPr sz="2200">
          <a:solidFill>
            <a:schemeClr val="tx2"/>
          </a:solidFill>
          <a:latin typeface="Comic Sans MS" charset="0"/>
          <a:ea typeface="MS PGothic" pitchFamily="34" charset="-128"/>
          <a:cs typeface="MS PGothic" charset="0"/>
        </a:defRPr>
      </a:lvl3pPr>
      <a:lvl4pPr algn="ctr" rtl="0" eaLnBrk="0" fontAlgn="base" hangingPunct="0">
        <a:spcBef>
          <a:spcPct val="0"/>
        </a:spcBef>
        <a:spcAft>
          <a:spcPct val="0"/>
        </a:spcAft>
        <a:defRPr sz="2200">
          <a:solidFill>
            <a:schemeClr val="tx2"/>
          </a:solidFill>
          <a:latin typeface="Comic Sans MS" charset="0"/>
          <a:ea typeface="MS PGothic" pitchFamily="34" charset="-128"/>
          <a:cs typeface="MS PGothic" charset="0"/>
        </a:defRPr>
      </a:lvl4pPr>
      <a:lvl5pPr algn="ctr" rtl="0" eaLnBrk="0" fontAlgn="base" hangingPunct="0">
        <a:spcBef>
          <a:spcPct val="0"/>
        </a:spcBef>
        <a:spcAft>
          <a:spcPct val="0"/>
        </a:spcAft>
        <a:defRPr sz="2200">
          <a:solidFill>
            <a:schemeClr val="tx2"/>
          </a:solidFill>
          <a:latin typeface="Comic Sans MS" charset="0"/>
          <a:ea typeface="MS PGothic" pitchFamily="34" charset="-128"/>
          <a:cs typeface="MS PGothic" charset="0"/>
        </a:defRPr>
      </a:lvl5pPr>
      <a:lvl6pPr marL="257175" algn="ctr" rtl="0" fontAlgn="base">
        <a:spcBef>
          <a:spcPct val="0"/>
        </a:spcBef>
        <a:spcAft>
          <a:spcPct val="0"/>
        </a:spcAft>
        <a:defRPr sz="2250">
          <a:solidFill>
            <a:schemeClr val="tx2"/>
          </a:solidFill>
          <a:latin typeface="Comic Sans MS" charset="0"/>
          <a:ea typeface="ＭＳ Ｐゴシック" charset="0"/>
          <a:cs typeface="ＭＳ Ｐゴシック" charset="0"/>
        </a:defRPr>
      </a:lvl6pPr>
      <a:lvl7pPr marL="514350" algn="ctr" rtl="0" fontAlgn="base">
        <a:spcBef>
          <a:spcPct val="0"/>
        </a:spcBef>
        <a:spcAft>
          <a:spcPct val="0"/>
        </a:spcAft>
        <a:defRPr sz="2250">
          <a:solidFill>
            <a:schemeClr val="tx2"/>
          </a:solidFill>
          <a:latin typeface="Comic Sans MS" charset="0"/>
          <a:ea typeface="ＭＳ Ｐゴシック" charset="0"/>
          <a:cs typeface="ＭＳ Ｐゴシック" charset="0"/>
        </a:defRPr>
      </a:lvl7pPr>
      <a:lvl8pPr marL="771525" algn="ctr" rtl="0" fontAlgn="base">
        <a:spcBef>
          <a:spcPct val="0"/>
        </a:spcBef>
        <a:spcAft>
          <a:spcPct val="0"/>
        </a:spcAft>
        <a:defRPr sz="2250">
          <a:solidFill>
            <a:schemeClr val="tx2"/>
          </a:solidFill>
          <a:latin typeface="Comic Sans MS" charset="0"/>
          <a:ea typeface="ＭＳ Ｐゴシック" charset="0"/>
          <a:cs typeface="ＭＳ Ｐゴシック" charset="0"/>
        </a:defRPr>
      </a:lvl8pPr>
      <a:lvl9pPr marL="1028700" algn="ctr" rtl="0" fontAlgn="base">
        <a:spcBef>
          <a:spcPct val="0"/>
        </a:spcBef>
        <a:spcAft>
          <a:spcPct val="0"/>
        </a:spcAft>
        <a:defRPr sz="2250">
          <a:solidFill>
            <a:schemeClr val="tx2"/>
          </a:solidFill>
          <a:latin typeface="Comic Sans MS" charset="0"/>
          <a:ea typeface="ＭＳ Ｐゴシック" charset="0"/>
          <a:cs typeface="ＭＳ Ｐゴシック" charset="0"/>
        </a:defRPr>
      </a:lvl9pPr>
    </p:titleStyle>
    <p:bodyStyle>
      <a:lvl1pPr marL="192088" indent="-192088" algn="l" rtl="0" eaLnBrk="0" fontAlgn="base" hangingPunct="0">
        <a:spcBef>
          <a:spcPct val="20000"/>
        </a:spcBef>
        <a:spcAft>
          <a:spcPct val="0"/>
        </a:spcAft>
        <a:buChar char="•"/>
        <a:defRPr sz="1500">
          <a:solidFill>
            <a:schemeClr val="tx1"/>
          </a:solidFill>
          <a:latin typeface="+mn-lt"/>
          <a:ea typeface="MS PGothic" pitchFamily="34" charset="-128"/>
          <a:cs typeface="MS PGothic" charset="0"/>
        </a:defRPr>
      </a:lvl1pPr>
      <a:lvl2pPr marL="417513" indent="-160338"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2pPr>
      <a:lvl3pPr marL="642938" indent="-128588"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3pPr>
      <a:lvl4pPr marL="900113" indent="-128588"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4pPr>
      <a:lvl5pPr marL="1157288" indent="-128588" algn="l" rtl="0" eaLnBrk="0" fontAlgn="base" hangingPunct="0">
        <a:spcBef>
          <a:spcPct val="20000"/>
        </a:spcBef>
        <a:spcAft>
          <a:spcPct val="0"/>
        </a:spcAft>
        <a:buChar char="»"/>
        <a:defRPr sz="1100">
          <a:solidFill>
            <a:schemeClr val="tx1"/>
          </a:solidFill>
          <a:latin typeface="+mn-lt"/>
          <a:ea typeface="MS PGothic" pitchFamily="34" charset="-128"/>
          <a:cs typeface="MS PGothic" charset="0"/>
        </a:defRPr>
      </a:lvl5pPr>
      <a:lvl6pPr marL="1414463" indent="-128588" algn="l" rtl="0" fontAlgn="base">
        <a:spcBef>
          <a:spcPct val="20000"/>
        </a:spcBef>
        <a:spcAft>
          <a:spcPct val="0"/>
        </a:spcAft>
        <a:buChar char="»"/>
        <a:defRPr sz="1125">
          <a:solidFill>
            <a:schemeClr val="tx1"/>
          </a:solidFill>
          <a:latin typeface="+mn-lt"/>
          <a:ea typeface="+mn-ea"/>
        </a:defRPr>
      </a:lvl6pPr>
      <a:lvl7pPr marL="1671638" indent="-128588" algn="l" rtl="0" fontAlgn="base">
        <a:spcBef>
          <a:spcPct val="20000"/>
        </a:spcBef>
        <a:spcAft>
          <a:spcPct val="0"/>
        </a:spcAft>
        <a:buChar char="»"/>
        <a:defRPr sz="1125">
          <a:solidFill>
            <a:schemeClr val="tx1"/>
          </a:solidFill>
          <a:latin typeface="+mn-lt"/>
          <a:ea typeface="+mn-ea"/>
        </a:defRPr>
      </a:lvl7pPr>
      <a:lvl8pPr marL="1928813" indent="-128588" algn="l" rtl="0" fontAlgn="base">
        <a:spcBef>
          <a:spcPct val="20000"/>
        </a:spcBef>
        <a:spcAft>
          <a:spcPct val="0"/>
        </a:spcAft>
        <a:buChar char="»"/>
        <a:defRPr sz="1125">
          <a:solidFill>
            <a:schemeClr val="tx1"/>
          </a:solidFill>
          <a:latin typeface="+mn-lt"/>
          <a:ea typeface="+mn-ea"/>
        </a:defRPr>
      </a:lvl8pPr>
      <a:lvl9pPr marL="2185988" indent="-128588" algn="l" rtl="0" fontAlgn="base">
        <a:spcBef>
          <a:spcPct val="20000"/>
        </a:spcBef>
        <a:spcAft>
          <a:spcPct val="0"/>
        </a:spcAft>
        <a:buChar char="»"/>
        <a:defRPr sz="1125">
          <a:solidFill>
            <a:schemeClr val="tx1"/>
          </a:solidFill>
          <a:latin typeface="+mn-lt"/>
          <a:ea typeface="+mn-ea"/>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228600"/>
            <a:ext cx="944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50">
                <a:solidFill>
                  <a:srgbClr val="000000"/>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50">
                <a:solidFill>
                  <a:srgbClr val="000000"/>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0000"/>
              </a:solidFill>
              <a:effectLst/>
              <a:uLnTx/>
              <a:uFillTx/>
              <a:latin typeface="Comic Sans MS"/>
              <a:ea typeface="ＭＳ Ｐゴシック"/>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50">
                <a:solidFill>
                  <a:srgbClr val="000000"/>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874F03A-952F-4CA7-BF66-33F7D2F6C2B6}" type="slidenum">
              <a:rPr kumimoji="0" lang="en-US" altLang="en-US" sz="1050" b="0" i="0" u="none" strike="noStrike" kern="1200" cap="none" spc="0" normalizeH="0" baseline="0" noProof="0">
                <a:ln>
                  <a:noFill/>
                </a:ln>
                <a:solidFill>
                  <a:srgbClr val="000000"/>
                </a:solidFill>
                <a:effectLst/>
                <a:uLnTx/>
                <a:uFillTx/>
                <a:latin typeface="Comic Sans MS"/>
                <a:ea typeface="ＭＳ Ｐゴシック"/>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050" b="0" i="0" u="none" strike="noStrike" kern="1200" cap="none" spc="0" normalizeH="0" baseline="0" noProof="0">
              <a:ln>
                <a:noFill/>
              </a:ln>
              <a:solidFill>
                <a:srgbClr val="000000"/>
              </a:solidFill>
              <a:effectLst/>
              <a:uLnTx/>
              <a:uFillTx/>
              <a:latin typeface="Comic Sans MS"/>
              <a:ea typeface="ＭＳ Ｐゴシック"/>
            </a:endParaRPr>
          </a:p>
        </p:txBody>
      </p:sp>
      <p:pic>
        <p:nvPicPr>
          <p:cNvPr id="1033" name="Picture 9"/>
          <p:cNvPicPr>
            <a:picLocks noChangeAspect="1" noChangeArrowheads="1"/>
          </p:cNvPicPr>
          <p:nvPr userDrawn="1"/>
        </p:nvPicPr>
        <p:blipFill>
          <a:blip r:embed="rId14"/>
          <a:srcRect/>
          <a:stretch>
            <a:fillRect/>
          </a:stretch>
        </p:blipFill>
        <p:spPr bwMode="auto">
          <a:xfrm>
            <a:off x="9956800" y="0"/>
            <a:ext cx="2235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nvGrpSpPr>
          <p:cNvPr id="2056" name="Group 18"/>
          <p:cNvGrpSpPr>
            <a:grpSpLocks/>
          </p:cNvGrpSpPr>
          <p:nvPr userDrawn="1"/>
        </p:nvGrpSpPr>
        <p:grpSpPr bwMode="auto">
          <a:xfrm>
            <a:off x="0" y="1447800"/>
            <a:ext cx="12192000" cy="228600"/>
            <a:chOff x="0" y="1056"/>
            <a:chExt cx="5760" cy="240"/>
          </a:xfrm>
        </p:grpSpPr>
        <p:sp>
          <p:nvSpPr>
            <p:cNvPr id="2057" name="Rectangle 17"/>
            <p:cNvSpPr>
              <a:spLocks noChangeArrowheads="1"/>
            </p:cNvSpPr>
            <p:nvPr userDrawn="1"/>
          </p:nvSpPr>
          <p:spPr bwMode="auto">
            <a:xfrm>
              <a:off x="0" y="1056"/>
              <a:ext cx="5760" cy="24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a:solidFill>
                    <a:schemeClr val="tx1"/>
                  </a:solidFill>
                  <a:latin typeface="Comic Sans MS" pitchFamily="66" charset="0"/>
                  <a:ea typeface="MS PGothic" pitchFamily="34" charset="-128"/>
                </a:defRPr>
              </a:lvl1pPr>
              <a:lvl2pPr marL="742950" indent="-285750">
                <a:defRPr>
                  <a:solidFill>
                    <a:schemeClr val="tx1"/>
                  </a:solidFill>
                  <a:latin typeface="Comic Sans MS" pitchFamily="66" charset="0"/>
                  <a:ea typeface="MS PGothic" pitchFamily="34" charset="-128"/>
                </a:defRPr>
              </a:lvl2pPr>
              <a:lvl3pPr marL="1143000" indent="-228600">
                <a:defRPr>
                  <a:solidFill>
                    <a:schemeClr val="tx1"/>
                  </a:solidFill>
                  <a:latin typeface="Comic Sans MS" pitchFamily="66" charset="0"/>
                  <a:ea typeface="MS PGothic" pitchFamily="34" charset="-128"/>
                </a:defRPr>
              </a:lvl3pPr>
              <a:lvl4pPr marL="1600200" indent="-228600">
                <a:defRPr>
                  <a:solidFill>
                    <a:schemeClr val="tx1"/>
                  </a:solidFill>
                  <a:latin typeface="Comic Sans MS" pitchFamily="66" charset="0"/>
                  <a:ea typeface="MS PGothic" pitchFamily="34" charset="-128"/>
                </a:defRPr>
              </a:lvl4pPr>
              <a:lvl5pPr marL="2057400" indent="-228600">
                <a:defRPr>
                  <a:solidFill>
                    <a:schemeClr val="tx1"/>
                  </a:solidFill>
                  <a:latin typeface="Comic Sans MS" pitchFamily="66" charset="0"/>
                  <a:ea typeface="MS PGothic" pitchFamily="34" charset="-128"/>
                </a:defRPr>
              </a:lvl5pPr>
              <a:lvl6pPr marL="2514600" indent="-228600" fontAlgn="base">
                <a:spcBef>
                  <a:spcPct val="0"/>
                </a:spcBef>
                <a:spcAft>
                  <a:spcPct val="0"/>
                </a:spcAft>
                <a:defRPr>
                  <a:solidFill>
                    <a:schemeClr val="tx1"/>
                  </a:solidFill>
                  <a:latin typeface="Comic Sans MS" pitchFamily="66" charset="0"/>
                  <a:ea typeface="MS PGothic" pitchFamily="34" charset="-128"/>
                </a:defRPr>
              </a:lvl6pPr>
              <a:lvl7pPr marL="2971800" indent="-228600" fontAlgn="base">
                <a:spcBef>
                  <a:spcPct val="0"/>
                </a:spcBef>
                <a:spcAft>
                  <a:spcPct val="0"/>
                </a:spcAft>
                <a:defRPr>
                  <a:solidFill>
                    <a:schemeClr val="tx1"/>
                  </a:solidFill>
                  <a:latin typeface="Comic Sans MS" pitchFamily="66" charset="0"/>
                  <a:ea typeface="MS PGothic" pitchFamily="34" charset="-128"/>
                </a:defRPr>
              </a:lvl7pPr>
              <a:lvl8pPr marL="3429000" indent="-228600" fontAlgn="base">
                <a:spcBef>
                  <a:spcPct val="0"/>
                </a:spcBef>
                <a:spcAft>
                  <a:spcPct val="0"/>
                </a:spcAft>
                <a:defRPr>
                  <a:solidFill>
                    <a:schemeClr val="tx1"/>
                  </a:solidFill>
                  <a:latin typeface="Comic Sans MS" pitchFamily="66" charset="0"/>
                  <a:ea typeface="MS PGothic" pitchFamily="34" charset="-128"/>
                </a:defRPr>
              </a:lvl8pPr>
              <a:lvl9pPr marL="3886200" indent="-228600" fontAlgn="base">
                <a:spcBef>
                  <a:spcPct val="0"/>
                </a:spcBef>
                <a:spcAft>
                  <a:spcPct val="0"/>
                </a:spcAft>
                <a:defRPr>
                  <a:solidFill>
                    <a:schemeClr val="tx1"/>
                  </a:solidFill>
                  <a:latin typeface="Comic Sans MS" pitchFamily="66" charset="0"/>
                  <a:ea typeface="MS PGothic" pitchFamily="34" charset="-128"/>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omic Sans MS" pitchFamily="66" charset="0"/>
                <a:ea typeface="MS PGothic" pitchFamily="34" charset="-128"/>
              </a:endParaRPr>
            </a:p>
          </p:txBody>
        </p:sp>
        <p:pic>
          <p:nvPicPr>
            <p:cNvPr id="1035" name="Picture 11"/>
            <p:cNvPicPr>
              <a:picLocks noChangeAspect="1" noChangeArrowheads="1"/>
            </p:cNvPicPr>
            <p:nvPr userDrawn="1"/>
          </p:nvPicPr>
          <p:blipFill>
            <a:blip r:embed="rId15"/>
            <a:srcRect/>
            <a:stretch>
              <a:fillRect/>
            </a:stretch>
          </p:blipFill>
          <p:spPr bwMode="auto">
            <a:xfrm>
              <a:off x="96"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6" name="Picture 12"/>
            <p:cNvPicPr>
              <a:picLocks noChangeAspect="1" noChangeArrowheads="1"/>
            </p:cNvPicPr>
            <p:nvPr userDrawn="1"/>
          </p:nvPicPr>
          <p:blipFill>
            <a:blip r:embed="rId15"/>
            <a:srcRect/>
            <a:stretch>
              <a:fillRect/>
            </a:stretch>
          </p:blipFill>
          <p:spPr bwMode="auto">
            <a:xfrm>
              <a:off x="1008"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7" name="Picture 13"/>
            <p:cNvPicPr>
              <a:picLocks noChangeAspect="1" noChangeArrowheads="1"/>
            </p:cNvPicPr>
            <p:nvPr userDrawn="1"/>
          </p:nvPicPr>
          <p:blipFill>
            <a:blip r:embed="rId15"/>
            <a:srcRect/>
            <a:stretch>
              <a:fillRect/>
            </a:stretch>
          </p:blipFill>
          <p:spPr bwMode="auto">
            <a:xfrm>
              <a:off x="192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8" name="Picture 14"/>
            <p:cNvPicPr>
              <a:picLocks noChangeAspect="1" noChangeArrowheads="1"/>
            </p:cNvPicPr>
            <p:nvPr userDrawn="1"/>
          </p:nvPicPr>
          <p:blipFill>
            <a:blip r:embed="rId15"/>
            <a:srcRect/>
            <a:stretch>
              <a:fillRect/>
            </a:stretch>
          </p:blipFill>
          <p:spPr bwMode="auto">
            <a:xfrm>
              <a:off x="288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39" name="Picture 15"/>
            <p:cNvPicPr>
              <a:picLocks noChangeAspect="1" noChangeArrowheads="1"/>
            </p:cNvPicPr>
            <p:nvPr userDrawn="1"/>
          </p:nvPicPr>
          <p:blipFill>
            <a:blip r:embed="rId15"/>
            <a:srcRect/>
            <a:stretch>
              <a:fillRect/>
            </a:stretch>
          </p:blipFill>
          <p:spPr bwMode="auto">
            <a:xfrm>
              <a:off x="384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40" name="Picture 16"/>
            <p:cNvPicPr>
              <a:picLocks noChangeAspect="1" noChangeArrowheads="1"/>
            </p:cNvPicPr>
            <p:nvPr userDrawn="1"/>
          </p:nvPicPr>
          <p:blipFill>
            <a:blip r:embed="rId15"/>
            <a:srcRect/>
            <a:stretch>
              <a:fillRect/>
            </a:stretch>
          </p:blipFill>
          <p:spPr bwMode="auto">
            <a:xfrm>
              <a:off x="4800" y="1056"/>
              <a:ext cx="864"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spTree>
    <p:extLst>
      <p:ext uri="{BB962C8B-B14F-4D97-AF65-F5344CB8AC3E}">
        <p14:creationId xmlns:p14="http://schemas.microsoft.com/office/powerpoint/2010/main" val="392036234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rtl="0" eaLnBrk="0" fontAlgn="base" hangingPunct="0">
        <a:spcBef>
          <a:spcPct val="0"/>
        </a:spcBef>
        <a:spcAft>
          <a:spcPct val="0"/>
        </a:spcAft>
        <a:defRPr sz="3000">
          <a:solidFill>
            <a:schemeClr val="tx2"/>
          </a:solidFill>
          <a:latin typeface="+mj-lt"/>
          <a:ea typeface="MS PGothic" pitchFamily="34" charset="-128"/>
          <a:cs typeface="+mj-cs"/>
        </a:defRPr>
      </a:lvl1pPr>
      <a:lvl2pPr algn="ctr" rtl="0" eaLnBrk="0" fontAlgn="base" hangingPunct="0">
        <a:spcBef>
          <a:spcPct val="0"/>
        </a:spcBef>
        <a:spcAft>
          <a:spcPct val="0"/>
        </a:spcAft>
        <a:defRPr sz="3000">
          <a:solidFill>
            <a:schemeClr val="tx2"/>
          </a:solidFill>
          <a:latin typeface="Comic Sans MS" charset="0"/>
          <a:ea typeface="MS PGothic" pitchFamily="34" charset="-128"/>
          <a:cs typeface="ＭＳ Ｐゴシック" charset="0"/>
        </a:defRPr>
      </a:lvl2pPr>
      <a:lvl3pPr algn="ctr" rtl="0" eaLnBrk="0" fontAlgn="base" hangingPunct="0">
        <a:spcBef>
          <a:spcPct val="0"/>
        </a:spcBef>
        <a:spcAft>
          <a:spcPct val="0"/>
        </a:spcAft>
        <a:defRPr sz="3000">
          <a:solidFill>
            <a:schemeClr val="tx2"/>
          </a:solidFill>
          <a:latin typeface="Comic Sans MS" charset="0"/>
          <a:ea typeface="MS PGothic" pitchFamily="34" charset="-128"/>
          <a:cs typeface="ＭＳ Ｐゴシック" charset="0"/>
        </a:defRPr>
      </a:lvl3pPr>
      <a:lvl4pPr algn="ctr" rtl="0" eaLnBrk="0" fontAlgn="base" hangingPunct="0">
        <a:spcBef>
          <a:spcPct val="0"/>
        </a:spcBef>
        <a:spcAft>
          <a:spcPct val="0"/>
        </a:spcAft>
        <a:defRPr sz="3000">
          <a:solidFill>
            <a:schemeClr val="tx2"/>
          </a:solidFill>
          <a:latin typeface="Comic Sans MS" charset="0"/>
          <a:ea typeface="MS PGothic" pitchFamily="34" charset="-128"/>
          <a:cs typeface="ＭＳ Ｐゴシック" charset="0"/>
        </a:defRPr>
      </a:lvl4pPr>
      <a:lvl5pPr algn="ctr" rtl="0" eaLnBrk="0" fontAlgn="base" hangingPunct="0">
        <a:spcBef>
          <a:spcPct val="0"/>
        </a:spcBef>
        <a:spcAft>
          <a:spcPct val="0"/>
        </a:spcAft>
        <a:defRPr sz="3000">
          <a:solidFill>
            <a:schemeClr val="tx2"/>
          </a:solidFill>
          <a:latin typeface="Comic Sans MS" charset="0"/>
          <a:ea typeface="MS PGothic" pitchFamily="34" charset="-128"/>
          <a:cs typeface="ＭＳ Ｐゴシック" charset="0"/>
        </a:defRPr>
      </a:lvl5pPr>
      <a:lvl6pPr marL="342900" algn="ctr" rtl="0" fontAlgn="base">
        <a:spcBef>
          <a:spcPct val="0"/>
        </a:spcBef>
        <a:spcAft>
          <a:spcPct val="0"/>
        </a:spcAft>
        <a:defRPr sz="3000">
          <a:solidFill>
            <a:schemeClr val="tx2"/>
          </a:solidFill>
          <a:latin typeface="Comic Sans MS" charset="0"/>
          <a:ea typeface="ＭＳ Ｐゴシック" charset="0"/>
          <a:cs typeface="ＭＳ Ｐゴシック" charset="0"/>
        </a:defRPr>
      </a:lvl6pPr>
      <a:lvl7pPr marL="685800" algn="ctr" rtl="0" fontAlgn="base">
        <a:spcBef>
          <a:spcPct val="0"/>
        </a:spcBef>
        <a:spcAft>
          <a:spcPct val="0"/>
        </a:spcAft>
        <a:defRPr sz="3000">
          <a:solidFill>
            <a:schemeClr val="tx2"/>
          </a:solidFill>
          <a:latin typeface="Comic Sans MS" charset="0"/>
          <a:ea typeface="ＭＳ Ｐゴシック" charset="0"/>
          <a:cs typeface="ＭＳ Ｐゴシック" charset="0"/>
        </a:defRPr>
      </a:lvl7pPr>
      <a:lvl8pPr marL="1028700" algn="ctr" rtl="0" fontAlgn="base">
        <a:spcBef>
          <a:spcPct val="0"/>
        </a:spcBef>
        <a:spcAft>
          <a:spcPct val="0"/>
        </a:spcAft>
        <a:defRPr sz="3000">
          <a:solidFill>
            <a:schemeClr val="tx2"/>
          </a:solidFill>
          <a:latin typeface="Comic Sans MS" charset="0"/>
          <a:ea typeface="ＭＳ Ｐゴシック" charset="0"/>
          <a:cs typeface="ＭＳ Ｐゴシック" charset="0"/>
        </a:defRPr>
      </a:lvl8pPr>
      <a:lvl9pPr marL="1371600" algn="ctr" rtl="0" fontAlgn="base">
        <a:spcBef>
          <a:spcPct val="0"/>
        </a:spcBef>
        <a:spcAft>
          <a:spcPct val="0"/>
        </a:spcAft>
        <a:defRPr sz="3000">
          <a:solidFill>
            <a:schemeClr val="tx2"/>
          </a:solidFill>
          <a:latin typeface="Comic Sans MS" charset="0"/>
          <a:ea typeface="ＭＳ Ｐゴシック" charset="0"/>
          <a:cs typeface="ＭＳ Ｐゴシック" charset="0"/>
        </a:defRPr>
      </a:lvl9pPr>
    </p:titleStyle>
    <p:bodyStyle>
      <a:lvl1pPr marL="257175" indent="-257175" algn="l" rtl="0" eaLnBrk="0" fontAlgn="base" hangingPunct="0">
        <a:spcBef>
          <a:spcPct val="20000"/>
        </a:spcBef>
        <a:spcAft>
          <a:spcPct val="0"/>
        </a:spcAft>
        <a:buChar char="•"/>
        <a:defRPr sz="2100">
          <a:solidFill>
            <a:schemeClr val="tx1"/>
          </a:solidFill>
          <a:latin typeface="+mn-lt"/>
          <a:ea typeface="MS PGothic" pitchFamily="34" charset="-128"/>
          <a:cs typeface="+mn-cs"/>
        </a:defRPr>
      </a:lvl1pPr>
      <a:lvl2pPr marL="557213" indent="-214313" algn="l" rtl="0" eaLnBrk="0" fontAlgn="base" hangingPunct="0">
        <a:spcBef>
          <a:spcPct val="20000"/>
        </a:spcBef>
        <a:spcAft>
          <a:spcPct val="0"/>
        </a:spcAft>
        <a:buChar char="–"/>
        <a:defRPr>
          <a:solidFill>
            <a:schemeClr val="tx1"/>
          </a:solidFill>
          <a:latin typeface="+mn-lt"/>
          <a:ea typeface="MS PGothic" pitchFamily="34" charset="-128"/>
        </a:defRPr>
      </a:lvl2pPr>
      <a:lvl3pPr marL="857250" indent="-171450" algn="l" rtl="0" eaLnBrk="0" fontAlgn="base" hangingPunct="0">
        <a:spcBef>
          <a:spcPct val="20000"/>
        </a:spcBef>
        <a:spcAft>
          <a:spcPct val="0"/>
        </a:spcAft>
        <a:buChar char="•"/>
        <a:defRPr sz="1500">
          <a:solidFill>
            <a:schemeClr val="tx1"/>
          </a:solidFill>
          <a:latin typeface="+mn-lt"/>
          <a:ea typeface="MS PGothic" pitchFamily="34" charset="-128"/>
        </a:defRPr>
      </a:lvl3pPr>
      <a:lvl4pPr marL="1200150" indent="-171450" algn="l" rtl="0" eaLnBrk="0" fontAlgn="base" hangingPunct="0">
        <a:spcBef>
          <a:spcPct val="20000"/>
        </a:spcBef>
        <a:spcAft>
          <a:spcPct val="0"/>
        </a:spcAft>
        <a:buChar char="–"/>
        <a:defRPr sz="1500">
          <a:solidFill>
            <a:schemeClr val="tx1"/>
          </a:solidFill>
          <a:latin typeface="+mn-lt"/>
          <a:ea typeface="MS PGothic" pitchFamily="34" charset="-128"/>
        </a:defRPr>
      </a:lvl4pPr>
      <a:lvl5pPr marL="1543050" indent="-171450" algn="l" rtl="0" eaLnBrk="0" fontAlgn="base" hangingPunct="0">
        <a:spcBef>
          <a:spcPct val="20000"/>
        </a:spcBef>
        <a:spcAft>
          <a:spcPct val="0"/>
        </a:spcAft>
        <a:buChar char="»"/>
        <a:defRPr sz="1500">
          <a:solidFill>
            <a:schemeClr val="tx1"/>
          </a:solidFill>
          <a:latin typeface="+mn-lt"/>
          <a:ea typeface="MS PGothic" pitchFamily="34" charset="-128"/>
        </a:defRPr>
      </a:lvl5pPr>
      <a:lvl6pPr marL="1885950" indent="-171450" algn="l" rtl="0" fontAlgn="base">
        <a:spcBef>
          <a:spcPct val="20000"/>
        </a:spcBef>
        <a:spcAft>
          <a:spcPct val="0"/>
        </a:spcAft>
        <a:buChar char="»"/>
        <a:defRPr sz="1500">
          <a:solidFill>
            <a:schemeClr val="tx1"/>
          </a:solidFill>
          <a:latin typeface="+mn-lt"/>
          <a:ea typeface="+mn-ea"/>
        </a:defRPr>
      </a:lvl6pPr>
      <a:lvl7pPr marL="2228850" indent="-171450" algn="l" rtl="0" fontAlgn="base">
        <a:spcBef>
          <a:spcPct val="20000"/>
        </a:spcBef>
        <a:spcAft>
          <a:spcPct val="0"/>
        </a:spcAft>
        <a:buChar char="»"/>
        <a:defRPr sz="1500">
          <a:solidFill>
            <a:schemeClr val="tx1"/>
          </a:solidFill>
          <a:latin typeface="+mn-lt"/>
          <a:ea typeface="+mn-ea"/>
        </a:defRPr>
      </a:lvl7pPr>
      <a:lvl8pPr marL="2571750" indent="-171450" algn="l" rtl="0" fontAlgn="base">
        <a:spcBef>
          <a:spcPct val="20000"/>
        </a:spcBef>
        <a:spcAft>
          <a:spcPct val="0"/>
        </a:spcAft>
        <a:buChar char="»"/>
        <a:defRPr sz="1500">
          <a:solidFill>
            <a:schemeClr val="tx1"/>
          </a:solidFill>
          <a:latin typeface="+mn-lt"/>
          <a:ea typeface="+mn-ea"/>
        </a:defRPr>
      </a:lvl8pPr>
      <a:lvl9pPr marL="2914650" indent="-171450" algn="l" rtl="0" fontAlgn="base">
        <a:spcBef>
          <a:spcPct val="20000"/>
        </a:spcBef>
        <a:spcAft>
          <a:spcPct val="0"/>
        </a:spcAft>
        <a:buChar char="»"/>
        <a:defRPr sz="1500">
          <a:solidFill>
            <a:schemeClr val="tx1"/>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6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50.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6.emf"/><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hyperlink" Target="https://www.youtube.com/watch?v=PqfxMWBe4PI&amp;list=PLcJ1NYursFxhX2lZLeJP-IcwiQlrwz3Sw" TargetMode="External"/><Relationship Id="rId1" Type="http://schemas.openxmlformats.org/officeDocument/2006/relationships/slideLayout" Target="../slideLayouts/slideLayout3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title"/>
          </p:nvPr>
        </p:nvSpPr>
        <p:spPr>
          <a:xfrm>
            <a:off x="1982788" y="258763"/>
            <a:ext cx="6254750" cy="857250"/>
          </a:xfrm>
        </p:spPr>
        <p:txBody>
          <a:bodyPr/>
          <a:lstStyle/>
          <a:p>
            <a:pPr eaLnBrk="1" hangingPunct="1">
              <a:defRPr/>
            </a:pPr>
            <a:r>
              <a:rPr lang="en-US" altLang="en-US" sz="3300" dirty="0">
                <a:solidFill>
                  <a:schemeClr val="accent6"/>
                </a:solidFill>
                <a:ea typeface="+mj-ea"/>
              </a:rPr>
              <a:t>Chapter 29:Electromagnetic Induction and Faraday’s Law</a:t>
            </a:r>
          </a:p>
        </p:txBody>
      </p:sp>
      <p:pic>
        <p:nvPicPr>
          <p:cNvPr id="86019" name="Picture 8" descr="29_00CO"/>
          <p:cNvPicPr>
            <a:picLocks noChangeAspect="1" noChangeArrowheads="1"/>
          </p:cNvPicPr>
          <p:nvPr/>
        </p:nvPicPr>
        <p:blipFill>
          <a:blip r:embed="rId3">
            <a:extLst>
              <a:ext uri="{28A0092B-C50C-407E-A947-70E740481C1C}">
                <a14:useLocalDpi xmlns:a14="http://schemas.microsoft.com/office/drawing/2010/main" val="0"/>
              </a:ext>
            </a:extLst>
          </a:blip>
          <a:srcRect b="2869"/>
          <a:stretch>
            <a:fillRect/>
          </a:stretch>
        </p:blipFill>
        <p:spPr bwMode="auto">
          <a:xfrm>
            <a:off x="401481" y="2141261"/>
            <a:ext cx="5284788" cy="360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308436" y="2274838"/>
            <a:ext cx="5227782"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FF0000"/>
              </a:solidFill>
              <a:effectLst/>
              <a:uLnTx/>
              <a:uFillTx/>
              <a:latin typeface="Comic Sans MS"/>
              <a:ea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latin typeface="Comic Sans MS"/>
                <a:ea typeface="ＭＳ Ｐゴシック"/>
              </a:rPr>
              <a:t>Study Guide posted, exam on Friday April </a:t>
            </a:r>
            <a:r>
              <a:rPr kumimoji="0" lang="en-US" sz="2400" b="1" i="0" u="none" strike="noStrike" kern="0" cap="none" spc="0" normalizeH="0" baseline="0" noProof="0" dirty="0" smtClean="0">
                <a:ln>
                  <a:noFill/>
                </a:ln>
                <a:solidFill>
                  <a:srgbClr val="FF0000"/>
                </a:solidFill>
                <a:effectLst/>
                <a:uLnTx/>
                <a:uFillTx/>
                <a:latin typeface="Comic Sans MS"/>
                <a:ea typeface="ＭＳ Ｐゴシック"/>
              </a:rPr>
              <a:t>5</a:t>
            </a:r>
            <a:r>
              <a:rPr kumimoji="0" lang="en-US" sz="2400" b="1" i="0" u="none" strike="noStrike" kern="0" cap="none" spc="0" normalizeH="0" baseline="30000" noProof="0" dirty="0" smtClean="0">
                <a:ln>
                  <a:noFill/>
                </a:ln>
                <a:solidFill>
                  <a:srgbClr val="FF0000"/>
                </a:solidFill>
                <a:effectLst/>
                <a:uLnTx/>
                <a:uFillTx/>
                <a:latin typeface="Comic Sans MS"/>
                <a:ea typeface="ＭＳ Ｐゴシック"/>
              </a:rPr>
              <a:t>th</a:t>
            </a:r>
            <a:endParaRPr kumimoji="0" lang="en-US" sz="2400" b="1" i="0" u="none" strike="noStrike" kern="0" cap="none" spc="0" normalizeH="0" baseline="0" noProof="0" dirty="0" smtClean="0">
              <a:ln>
                <a:noFill/>
              </a:ln>
              <a:solidFill>
                <a:srgbClr val="FF0000"/>
              </a:solidFill>
              <a:effectLst/>
              <a:uLnTx/>
              <a:uFillTx/>
              <a:latin typeface="Comic Sans MS"/>
              <a:ea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FF0000"/>
              </a:solidFill>
              <a:effectLst/>
              <a:uLnTx/>
              <a:uFillTx/>
              <a:latin typeface="Comic Sans MS"/>
              <a:ea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FF0000"/>
                </a:solidFill>
                <a:effectLst/>
                <a:uLnTx/>
                <a:uFillTx/>
                <a:latin typeface="Comic Sans MS"/>
                <a:ea typeface="ＭＳ Ｐゴシック"/>
              </a:rPr>
              <a:t>Quiz on Friday</a:t>
            </a:r>
            <a:endParaRPr kumimoji="0" lang="en-US" sz="2400" b="1" i="0" u="none" strike="noStrike" kern="0" cap="none" spc="0" normalizeH="0" baseline="0" noProof="0" dirty="0">
              <a:ln>
                <a:noFill/>
              </a:ln>
              <a:solidFill>
                <a:srgbClr val="FF0000"/>
              </a:solidFill>
              <a:effectLst/>
              <a:uLnTx/>
              <a:uFillTx/>
              <a:latin typeface="Comic Sans MS"/>
              <a:ea typeface="ＭＳ Ｐゴシック"/>
            </a:endParaRPr>
          </a:p>
        </p:txBody>
      </p:sp>
    </p:spTree>
    <p:extLst>
      <p:ext uri="{BB962C8B-B14F-4D97-AF65-F5344CB8AC3E}">
        <p14:creationId xmlns:p14="http://schemas.microsoft.com/office/powerpoint/2010/main" val="84022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4"/>
          <p:cNvSpPr txBox="1">
            <a:spLocks noChangeArrowheads="1"/>
          </p:cNvSpPr>
          <p:nvPr/>
        </p:nvSpPr>
        <p:spPr bwMode="auto">
          <a:xfrm>
            <a:off x="1204913" y="2187575"/>
            <a:ext cx="91614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har char="•"/>
              <a:defRPr sz="1500">
                <a:solidFill>
                  <a:schemeClr val="tx1"/>
                </a:solidFill>
                <a:latin typeface="Comic Sans MS" panose="030F0702030302020204" pitchFamily="66" charset="0"/>
                <a:ea typeface="MS PGothic" panose="020B0600070205080204" pitchFamily="34" charset="-128"/>
              </a:defRPr>
            </a:lvl1pPr>
            <a:lvl2pPr marL="742950" indent="-285750" defTabSz="68580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3pPr>
            <a:lvl4pPr marL="1600200" indent="-2286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4pPr>
            <a:lvl5pPr marL="2057400" indent="-2286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5pPr>
            <a:lvl6pPr marL="2514600" indent="-2286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6pPr>
            <a:lvl7pPr marL="2971800" indent="-2286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7pPr>
            <a:lvl8pPr marL="3429000" indent="-2286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8pPr>
            <a:lvl9pPr marL="3886200" indent="-2286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US" altLang="en-US" sz="2100" b="1" i="0" u="none" strike="noStrike" kern="1200" cap="none" spc="0" normalizeH="0" baseline="0" noProof="0" dirty="0">
                <a:ln>
                  <a:noFill/>
                </a:ln>
                <a:solidFill>
                  <a:srgbClr val="333399"/>
                </a:solidFill>
                <a:effectLst/>
                <a:uLnTx/>
                <a:uFillTx/>
                <a:latin typeface="Comic Sans MS" panose="030F0702030302020204" pitchFamily="66" charset="0"/>
                <a:ea typeface="MS PGothic" panose="020B0600070205080204" pitchFamily="34" charset="-128"/>
              </a:rPr>
              <a:t>The </a:t>
            </a:r>
            <a:r>
              <a:rPr kumimoji="0" lang="en-US" altLang="en-US" sz="2100" b="1" i="0" u="sng" strike="noStrike" kern="1200" cap="none" spc="0" normalizeH="0" baseline="0" noProof="0" dirty="0">
                <a:ln>
                  <a:noFill/>
                </a:ln>
                <a:solidFill>
                  <a:srgbClr val="333399"/>
                </a:solidFill>
                <a:effectLst/>
                <a:uLnTx/>
                <a:uFillTx/>
                <a:latin typeface="Comic Sans MS" panose="030F0702030302020204" pitchFamily="66" charset="0"/>
                <a:ea typeface="MS PGothic" panose="020B0600070205080204" pitchFamily="34" charset="-128"/>
              </a:rPr>
              <a:t>induced current </a:t>
            </a:r>
            <a:r>
              <a:rPr kumimoji="0" lang="en-US" altLang="en-US" sz="2100" b="1" i="0" u="none" strike="noStrike" kern="1200" cap="none" spc="0" normalizeH="0" baseline="0" noProof="0" dirty="0">
                <a:ln>
                  <a:noFill/>
                </a:ln>
                <a:solidFill>
                  <a:srgbClr val="333399"/>
                </a:solidFill>
                <a:effectLst/>
                <a:uLnTx/>
                <a:uFillTx/>
                <a:latin typeface="Comic Sans MS" panose="030F0702030302020204" pitchFamily="66" charset="0"/>
                <a:ea typeface="MS PGothic" panose="020B0600070205080204" pitchFamily="34" charset="-128"/>
              </a:rPr>
              <a:t>is in a direction that tends to slow the moving bar – </a:t>
            </a:r>
            <a:r>
              <a:rPr kumimoji="0" lang="en-US" altLang="en-US" sz="2100" b="1" i="0" u="sng" strike="noStrike" kern="1200" cap="none" spc="0" normalizeH="0" baseline="0" noProof="0" dirty="0">
                <a:ln>
                  <a:noFill/>
                </a:ln>
                <a:solidFill>
                  <a:srgbClr val="FF0000"/>
                </a:solidFill>
                <a:effectLst/>
                <a:uLnTx/>
                <a:uFillTx/>
                <a:latin typeface="Comic Sans MS" panose="030F0702030302020204" pitchFamily="66" charset="0"/>
                <a:ea typeface="MS PGothic" panose="020B0600070205080204" pitchFamily="34" charset="-128"/>
              </a:rPr>
              <a:t>it will take an external force to keep it moving.</a:t>
            </a:r>
          </a:p>
        </p:txBody>
      </p:sp>
      <p:sp>
        <p:nvSpPr>
          <p:cNvPr id="21507" name="Rectangle 6"/>
          <p:cNvSpPr>
            <a:spLocks noGrp="1" noChangeArrowheads="1"/>
          </p:cNvSpPr>
          <p:nvPr>
            <p:ph type="title" idx="4294967295"/>
          </p:nvPr>
        </p:nvSpPr>
        <p:spPr>
          <a:xfrm>
            <a:off x="2106613" y="228600"/>
            <a:ext cx="6699250" cy="642938"/>
          </a:xfrm>
        </p:spPr>
        <p:txBody>
          <a:bodyPr/>
          <a:lstStyle/>
          <a:p>
            <a:pPr eaLnBrk="1" hangingPunct="1">
              <a:defRPr/>
            </a:pPr>
            <a:r>
              <a:rPr lang="en-US" altLang="en-US" sz="3200" dirty="0">
                <a:solidFill>
                  <a:schemeClr val="accent6"/>
                </a:solidFill>
                <a:ea typeface="+mj-ea"/>
              </a:rPr>
              <a:t>29-3 EMF Induced in a Moving Conductor</a:t>
            </a:r>
          </a:p>
        </p:txBody>
      </p:sp>
      <p:pic>
        <p:nvPicPr>
          <p:cNvPr id="80900" name="Picture 8" descr="Figure_29_12b"/>
          <p:cNvPicPr>
            <a:picLocks noChangeAspect="1" noChangeArrowheads="1"/>
          </p:cNvPicPr>
          <p:nvPr/>
        </p:nvPicPr>
        <p:blipFill>
          <a:blip r:embed="rId3">
            <a:extLst>
              <a:ext uri="{28A0092B-C50C-407E-A947-70E740481C1C}">
                <a14:useLocalDpi xmlns:a14="http://schemas.microsoft.com/office/drawing/2010/main" val="0"/>
              </a:ext>
            </a:extLst>
          </a:blip>
          <a:srcRect b="12613"/>
          <a:stretch>
            <a:fillRect/>
          </a:stretch>
        </p:blipFill>
        <p:spPr bwMode="auto">
          <a:xfrm>
            <a:off x="4486275" y="3557588"/>
            <a:ext cx="325913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bwMode="auto">
          <a:xfrm flipH="1" flipV="1">
            <a:off x="6564429" y="3566082"/>
            <a:ext cx="9626" cy="1458305"/>
          </a:xfrm>
          <a:prstGeom prst="straightConnector1">
            <a:avLst/>
          </a:prstGeom>
          <a:solidFill>
            <a:schemeClr val="accent1"/>
          </a:solidFill>
          <a:ln w="349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9" name="TextBox 8"/>
          <p:cNvSpPr txBox="1"/>
          <p:nvPr/>
        </p:nvSpPr>
        <p:spPr>
          <a:xfrm>
            <a:off x="6236332" y="4241800"/>
            <a:ext cx="328936"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omic Sans MS" panose="030F0702030302020204" pitchFamily="66" charset="0"/>
                <a:ea typeface="MS PGothic" panose="020B0600070205080204" pitchFamily="34" charset="-128"/>
              </a:rPr>
              <a:t>E</a:t>
            </a:r>
          </a:p>
        </p:txBody>
      </p:sp>
      <p:cxnSp>
        <p:nvCxnSpPr>
          <p:cNvPr id="13" name="Straight Arrow Connector 12"/>
          <p:cNvCxnSpPr/>
          <p:nvPr/>
        </p:nvCxnSpPr>
        <p:spPr bwMode="auto">
          <a:xfrm flipH="1" flipV="1">
            <a:off x="7629525" y="3733800"/>
            <a:ext cx="9525" cy="561434"/>
          </a:xfrm>
          <a:prstGeom prst="straightConnector1">
            <a:avLst/>
          </a:prstGeom>
          <a:solidFill>
            <a:schemeClr val="accent1"/>
          </a:solidFill>
          <a:ln w="34925" cap="flat" cmpd="sng" algn="ctr">
            <a:solidFill>
              <a:srgbClr val="7030A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15" name="TextBox 14"/>
              <p:cNvSpPr txBox="1"/>
              <p:nvPr/>
            </p:nvSpPr>
            <p:spPr>
              <a:xfrm>
                <a:off x="7639049" y="3925902"/>
                <a:ext cx="1371601"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Comic Sans MS" panose="030F0702030302020204" pitchFamily="66" charset="0"/>
                    <a:ea typeface="MS PGothic" panose="020B0600070205080204" pitchFamily="34" charset="-128"/>
                  </a:rPr>
                  <a:t>F</a:t>
                </a:r>
                <a:r>
                  <a:rPr kumimoji="0" lang="en-US" sz="1800" b="1" i="0" u="none" strike="noStrike" kern="1200" cap="none" spc="0" normalizeH="0" baseline="-25000" noProof="0" dirty="0">
                    <a:ln>
                      <a:noFill/>
                    </a:ln>
                    <a:solidFill>
                      <a:srgbClr val="7030A0"/>
                    </a:solidFill>
                    <a:effectLst/>
                    <a:uLnTx/>
                    <a:uFillTx/>
                    <a:latin typeface="Comic Sans MS" panose="030F0702030302020204" pitchFamily="66" charset="0"/>
                    <a:ea typeface="MS PGothic" panose="020B0600070205080204" pitchFamily="34" charset="-128"/>
                  </a:rPr>
                  <a:t>B1 </a:t>
                </a:r>
                <a:r>
                  <a:rPr kumimoji="0" lang="en-US" sz="1800" b="1" i="0" u="none" strike="noStrike" kern="1200" cap="none" spc="0" normalizeH="0" baseline="0" noProof="0" dirty="0">
                    <a:ln>
                      <a:noFill/>
                    </a:ln>
                    <a:solidFill>
                      <a:srgbClr val="7030A0"/>
                    </a:solidFill>
                    <a:effectLst/>
                    <a:uLnTx/>
                    <a:uFillTx/>
                    <a:latin typeface="Comic Sans MS" panose="030F0702030302020204" pitchFamily="66" charset="0"/>
                    <a:ea typeface="MS PGothic" panose="020B0600070205080204" pitchFamily="34" charset="-128"/>
                  </a:rPr>
                  <a:t>=qV</a:t>
                </a:r>
                <a14:m>
                  <m:oMath xmlns:m="http://schemas.openxmlformats.org/officeDocument/2006/math">
                    <m:r>
                      <a:rPr kumimoji="0" lang="en-US" sz="1800" b="1" i="1" u="none" strike="noStrike" kern="1200" cap="none" spc="0" normalizeH="0" baseline="0" noProof="0" dirty="0" smtClean="0">
                        <a:ln>
                          <a:noFill/>
                        </a:ln>
                        <a:solidFill>
                          <a:srgbClr val="7030A0"/>
                        </a:solidFill>
                        <a:effectLst/>
                        <a:uLnTx/>
                        <a:uFillTx/>
                        <a:latin typeface="Cambria Math" panose="02040503050406030204" pitchFamily="18" charset="0"/>
                        <a:ea typeface="Cambria Math" panose="02040503050406030204" pitchFamily="18" charset="0"/>
                      </a:rPr>
                      <m:t>×</m:t>
                    </m:r>
                  </m:oMath>
                </a14:m>
                <a:r>
                  <a:rPr kumimoji="0" lang="en-US" sz="1800" b="1" i="0" u="none" strike="noStrike" kern="1200" cap="none" spc="0" normalizeH="0" baseline="0" noProof="0" dirty="0" err="1">
                    <a:ln>
                      <a:noFill/>
                    </a:ln>
                    <a:solidFill>
                      <a:srgbClr val="7030A0"/>
                    </a:solidFill>
                    <a:effectLst/>
                    <a:uLnTx/>
                    <a:uFillTx/>
                    <a:latin typeface="Comic Sans MS" panose="030F0702030302020204" pitchFamily="66" charset="0"/>
                    <a:ea typeface="MS PGothic" panose="020B0600070205080204" pitchFamily="34" charset="-128"/>
                  </a:rPr>
                  <a:t>B</a:t>
                </a:r>
                <a:endParaRPr kumimoji="0" lang="en-US" sz="1800" b="1" i="0" u="none" strike="noStrike" kern="1200" cap="none" spc="0" normalizeH="0" baseline="0" noProof="0" dirty="0">
                  <a:ln>
                    <a:noFill/>
                  </a:ln>
                  <a:solidFill>
                    <a:srgbClr val="7030A0"/>
                  </a:solidFill>
                  <a:effectLst/>
                  <a:uLnTx/>
                  <a:uFillTx/>
                  <a:latin typeface="Comic Sans MS" panose="030F0702030302020204" pitchFamily="66" charset="0"/>
                  <a:ea typeface="MS PGothic" panose="020B0600070205080204" pitchFamily="34" charset="-128"/>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7639049" y="3925902"/>
                <a:ext cx="1371601" cy="369332"/>
              </a:xfrm>
              <a:prstGeom prst="rect">
                <a:avLst/>
              </a:prstGeom>
              <a:blipFill>
                <a:blip r:embed="rId6"/>
                <a:stretch>
                  <a:fillRect l="-3556" t="-6557" b="-26230"/>
                </a:stretch>
              </a:blipFill>
            </p:spPr>
            <p:txBody>
              <a:bodyPr/>
              <a:lstStyle/>
              <a:p>
                <a:r>
                  <a:rPr lang="en-US">
                    <a:noFill/>
                  </a:rPr>
                  <a:t> </a:t>
                </a:r>
              </a:p>
            </p:txBody>
          </p:sp>
        </mc:Fallback>
      </mc:AlternateContent>
      <p:cxnSp>
        <p:nvCxnSpPr>
          <p:cNvPr id="17" name="Straight Arrow Connector 16"/>
          <p:cNvCxnSpPr/>
          <p:nvPr/>
        </p:nvCxnSpPr>
        <p:spPr bwMode="auto">
          <a:xfrm>
            <a:off x="7639050" y="4557727"/>
            <a:ext cx="0" cy="466660"/>
          </a:xfrm>
          <a:prstGeom prst="straightConnector1">
            <a:avLst/>
          </a:prstGeom>
          <a:solidFill>
            <a:schemeClr val="accent1"/>
          </a:solidFill>
          <a:ln w="38100" cap="flat" cmpd="sng" algn="ctr">
            <a:solidFill>
              <a:schemeClr val="accent1">
                <a:lumMod val="25000"/>
              </a:schemeClr>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18" name="TextBox 17"/>
          <p:cNvSpPr txBox="1"/>
          <p:nvPr/>
        </p:nvSpPr>
        <p:spPr>
          <a:xfrm>
            <a:off x="9077325" y="3749213"/>
            <a:ext cx="2735044"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(q is negative (electron)</a:t>
            </a:r>
          </a:p>
        </p:txBody>
      </p:sp>
      <p:sp>
        <p:nvSpPr>
          <p:cNvPr id="19" name="TextBox 18"/>
          <p:cNvSpPr txBox="1"/>
          <p:nvPr/>
        </p:nvSpPr>
        <p:spPr>
          <a:xfrm>
            <a:off x="7672387" y="4611132"/>
            <a:ext cx="89479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DAEDEF">
                    <a:lumMod val="25000"/>
                  </a:srgbClr>
                </a:solidFill>
                <a:effectLst/>
                <a:uLnTx/>
                <a:uFillTx/>
                <a:latin typeface="Comic Sans MS" panose="030F0702030302020204" pitchFamily="66" charset="0"/>
                <a:ea typeface="MS PGothic" panose="020B0600070205080204" pitchFamily="34" charset="-128"/>
              </a:rPr>
              <a:t>F</a:t>
            </a:r>
            <a:r>
              <a:rPr kumimoji="0" lang="en-US" sz="1800" b="1" i="0" u="none" strike="noStrike" kern="1200" cap="none" spc="0" normalizeH="0" baseline="-25000" noProof="0" dirty="0">
                <a:ln>
                  <a:noFill/>
                </a:ln>
                <a:solidFill>
                  <a:srgbClr val="DAEDEF">
                    <a:lumMod val="25000"/>
                  </a:srgbClr>
                </a:solidFill>
                <a:effectLst/>
                <a:uLnTx/>
                <a:uFillTx/>
                <a:latin typeface="Comic Sans MS" panose="030F0702030302020204" pitchFamily="66" charset="0"/>
                <a:ea typeface="MS PGothic" panose="020B0600070205080204" pitchFamily="34" charset="-128"/>
              </a:rPr>
              <a:t>e </a:t>
            </a:r>
            <a:r>
              <a:rPr kumimoji="0" lang="en-US" sz="1800" b="1" i="0" u="none" strike="noStrike" kern="1200" cap="none" spc="0" normalizeH="0" baseline="0" noProof="0" dirty="0">
                <a:ln>
                  <a:noFill/>
                </a:ln>
                <a:solidFill>
                  <a:srgbClr val="DAEDEF">
                    <a:lumMod val="25000"/>
                  </a:srgbClr>
                </a:solidFill>
                <a:effectLst/>
                <a:uLnTx/>
                <a:uFillTx/>
                <a:latin typeface="Comic Sans MS" panose="030F0702030302020204" pitchFamily="66" charset="0"/>
                <a:ea typeface="MS PGothic" panose="020B0600070205080204" pitchFamily="34" charset="-128"/>
              </a:rPr>
              <a:t>=</a:t>
            </a:r>
            <a:r>
              <a:rPr kumimoji="0" lang="en-US" sz="1800" b="1" i="0" u="none" strike="noStrike" kern="1200" cap="none" spc="0" normalizeH="0" baseline="0" noProof="0" dirty="0" err="1">
                <a:ln>
                  <a:noFill/>
                </a:ln>
                <a:solidFill>
                  <a:srgbClr val="DAEDEF">
                    <a:lumMod val="25000"/>
                  </a:srgbClr>
                </a:solidFill>
                <a:effectLst/>
                <a:uLnTx/>
                <a:uFillTx/>
                <a:latin typeface="Comic Sans MS" panose="030F0702030302020204" pitchFamily="66" charset="0"/>
                <a:ea typeface="MS PGothic" panose="020B0600070205080204" pitchFamily="34" charset="-128"/>
              </a:rPr>
              <a:t>qE</a:t>
            </a:r>
            <a:endParaRPr kumimoji="0" lang="en-US" sz="1800" b="1" i="0" u="none" strike="noStrike" kern="1200" cap="none" spc="0" normalizeH="0" baseline="0" noProof="0" dirty="0">
              <a:ln>
                <a:noFill/>
              </a:ln>
              <a:solidFill>
                <a:srgbClr val="DAEDEF">
                  <a:lumMod val="25000"/>
                </a:srgbClr>
              </a:solidFill>
              <a:effectLst/>
              <a:uLnTx/>
              <a:uFillTx/>
              <a:latin typeface="Comic Sans MS" panose="030F0702030302020204" pitchFamily="66" charset="0"/>
              <a:ea typeface="MS PGothic" panose="020B0600070205080204" pitchFamily="34" charset="-128"/>
            </a:endParaRPr>
          </a:p>
        </p:txBody>
      </p:sp>
      <p:cxnSp>
        <p:nvCxnSpPr>
          <p:cNvPr id="21" name="Straight Arrow Connector 20"/>
          <p:cNvCxnSpPr/>
          <p:nvPr/>
        </p:nvCxnSpPr>
        <p:spPr bwMode="auto">
          <a:xfrm>
            <a:off x="6096000" y="3848100"/>
            <a:ext cx="0" cy="1132364"/>
          </a:xfrm>
          <a:prstGeom prst="straightConnector1">
            <a:avLst/>
          </a:prstGeom>
          <a:solidFill>
            <a:schemeClr val="accent1"/>
          </a:solidFill>
          <a:ln w="41275" cap="flat" cmpd="sng" algn="ctr">
            <a:solidFill>
              <a:srgbClr val="00206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2" name="TextBox 21"/>
          <p:cNvSpPr txBox="1"/>
          <p:nvPr/>
        </p:nvSpPr>
        <p:spPr>
          <a:xfrm>
            <a:off x="5791200" y="4295234"/>
            <a:ext cx="200025"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I</a:t>
            </a:r>
          </a:p>
        </p:txBody>
      </p:sp>
      <mc:AlternateContent xmlns:mc="http://schemas.openxmlformats.org/markup-compatibility/2006" xmlns:a14="http://schemas.microsoft.com/office/drawing/2010/main">
        <mc:Choice Requires="a14">
          <p:sp>
            <p:nvSpPr>
              <p:cNvPr id="24" name="TextBox 23"/>
              <p:cNvSpPr txBox="1"/>
              <p:nvPr/>
            </p:nvSpPr>
            <p:spPr>
              <a:xfrm>
                <a:off x="3551785" y="4315428"/>
                <a:ext cx="133402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omic Sans MS" panose="030F0702030302020204" pitchFamily="66" charset="0"/>
                    <a:ea typeface="MS PGothic" panose="020B0600070205080204" pitchFamily="34" charset="-128"/>
                  </a:rPr>
                  <a:t>F</a:t>
                </a:r>
                <a:r>
                  <a:rPr kumimoji="0" lang="en-US" sz="1800" b="1" i="0" u="none" strike="noStrike" kern="1200" cap="none" spc="0" normalizeH="0" baseline="-25000" noProof="0" dirty="0">
                    <a:ln>
                      <a:noFill/>
                    </a:ln>
                    <a:solidFill>
                      <a:srgbClr val="002060"/>
                    </a:solidFill>
                    <a:effectLst/>
                    <a:uLnTx/>
                    <a:uFillTx/>
                    <a:latin typeface="Comic Sans MS" panose="030F0702030302020204" pitchFamily="66" charset="0"/>
                    <a:ea typeface="MS PGothic" panose="020B0600070205080204" pitchFamily="34" charset="-128"/>
                  </a:rPr>
                  <a:t>B2 </a:t>
                </a:r>
                <a:r>
                  <a:rPr kumimoji="0" lang="en-US" sz="1800" b="1" i="0" u="none" strike="noStrike" kern="1200" cap="none" spc="0" normalizeH="0" baseline="0" noProof="0" dirty="0">
                    <a:ln>
                      <a:noFill/>
                    </a:ln>
                    <a:solidFill>
                      <a:srgbClr val="002060"/>
                    </a:solidFill>
                    <a:effectLst/>
                    <a:uLnTx/>
                    <a:uFillTx/>
                    <a:latin typeface="Comic Sans MS" panose="030F0702030302020204" pitchFamily="66" charset="0"/>
                    <a:ea typeface="MS PGothic" panose="020B0600070205080204" pitchFamily="34" charset="-128"/>
                  </a:rPr>
                  <a:t>=I</a:t>
                </a:r>
                <a14:m>
                  <m:oMath xmlns:m="http://schemas.openxmlformats.org/officeDocument/2006/math">
                    <m:r>
                      <a:rPr kumimoji="0" lang="en-US" sz="1800" b="1" i="1" u="none" strike="noStrike" kern="1200" cap="none" spc="0" normalizeH="0" baseline="0" noProof="0" dirty="0" smtClean="0">
                        <a:ln>
                          <a:noFill/>
                        </a:ln>
                        <a:solidFill>
                          <a:srgbClr val="002060"/>
                        </a:solidFill>
                        <a:effectLst/>
                        <a:uLnTx/>
                        <a:uFillTx/>
                        <a:latin typeface="Cambria Math" panose="02040503050406030204" pitchFamily="18" charset="0"/>
                        <a:ea typeface="Cambria Math" panose="02040503050406030204" pitchFamily="18" charset="0"/>
                      </a:rPr>
                      <m:t>ℓ</m:t>
                    </m:r>
                    <m:r>
                      <a:rPr kumimoji="0" lang="en-US" sz="1800" b="1" i="1" u="none" strike="noStrike" kern="1200" cap="none" spc="0" normalizeH="0" baseline="0" noProof="0" dirty="0">
                        <a:ln>
                          <a:noFill/>
                        </a:ln>
                        <a:solidFill>
                          <a:srgbClr val="002060"/>
                        </a:solidFill>
                        <a:effectLst/>
                        <a:uLnTx/>
                        <a:uFillTx/>
                        <a:latin typeface="Cambria Math" panose="02040503050406030204" pitchFamily="18" charset="0"/>
                        <a:ea typeface="Cambria Math" panose="02040503050406030204" pitchFamily="18" charset="0"/>
                      </a:rPr>
                      <m:t>×</m:t>
                    </m:r>
                  </m:oMath>
                </a14:m>
                <a:r>
                  <a:rPr kumimoji="0" lang="en-US" sz="1800" b="1" i="0" u="none" strike="noStrike" kern="1200" cap="none" spc="0" normalizeH="0" baseline="0" noProof="0" dirty="0" err="1">
                    <a:ln>
                      <a:noFill/>
                    </a:ln>
                    <a:solidFill>
                      <a:srgbClr val="002060"/>
                    </a:solidFill>
                    <a:effectLst/>
                    <a:uLnTx/>
                    <a:uFillTx/>
                    <a:latin typeface="Comic Sans MS" panose="030F0702030302020204" pitchFamily="66" charset="0"/>
                    <a:ea typeface="MS PGothic" panose="020B0600070205080204" pitchFamily="34" charset="-128"/>
                  </a:rPr>
                  <a:t>B</a:t>
                </a:r>
                <a:endParaRPr kumimoji="0" lang="en-US" sz="1800" b="1" i="0" u="none" strike="noStrike" kern="1200" cap="none" spc="0" normalizeH="0" baseline="0" noProof="0" dirty="0">
                  <a:ln>
                    <a:noFill/>
                  </a:ln>
                  <a:solidFill>
                    <a:srgbClr val="002060"/>
                  </a:solidFill>
                  <a:effectLst/>
                  <a:uLnTx/>
                  <a:uFillTx/>
                  <a:latin typeface="Comic Sans MS" panose="030F0702030302020204" pitchFamily="66" charset="0"/>
                  <a:ea typeface="MS PGothic" panose="020B0600070205080204" pitchFamily="34" charset="-128"/>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3551785" y="4315428"/>
                <a:ext cx="1334020" cy="369332"/>
              </a:xfrm>
              <a:prstGeom prst="rect">
                <a:avLst/>
              </a:prstGeom>
              <a:blipFill>
                <a:blip r:embed="rId7"/>
                <a:stretch>
                  <a:fillRect l="-4128" t="-8333" r="-3670" b="-28333"/>
                </a:stretch>
              </a:blipFill>
            </p:spPr>
            <p:txBody>
              <a:bodyPr/>
              <a:lstStyle/>
              <a:p>
                <a:r>
                  <a:rPr lang="en-US">
                    <a:noFill/>
                  </a:rPr>
                  <a:t> </a:t>
                </a:r>
              </a:p>
            </p:txBody>
          </p:sp>
        </mc:Fallback>
      </mc:AlternateContent>
      <p:cxnSp>
        <p:nvCxnSpPr>
          <p:cNvPr id="26" name="Straight Arrow Connector 25"/>
          <p:cNvCxnSpPr/>
          <p:nvPr/>
        </p:nvCxnSpPr>
        <p:spPr bwMode="auto">
          <a:xfrm flipH="1">
            <a:off x="3800475" y="4791057"/>
            <a:ext cx="1030288" cy="0"/>
          </a:xfrm>
          <a:prstGeom prst="straightConnector1">
            <a:avLst/>
          </a:prstGeom>
          <a:solidFill>
            <a:schemeClr val="accent1"/>
          </a:solidFill>
          <a:ln w="34925" cap="flat" cmpd="sng" algn="ctr">
            <a:solidFill>
              <a:schemeClr val="accent2">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 name="Straight Arrow Connector 2">
            <a:extLst>
              <a:ext uri="{FF2B5EF4-FFF2-40B4-BE49-F238E27FC236}">
                <a16:creationId xmlns:a16="http://schemas.microsoft.com/office/drawing/2014/main" id="{316DE0AE-D2EB-40A1-8E4C-E12C4B795458}"/>
              </a:ext>
            </a:extLst>
          </p:cNvPr>
          <p:cNvCxnSpPr>
            <a:stCxn id="24" idx="1"/>
          </p:cNvCxnSpPr>
          <p:nvPr/>
        </p:nvCxnSpPr>
        <p:spPr bwMode="auto">
          <a:xfrm flipH="1">
            <a:off x="2634143" y="4500094"/>
            <a:ext cx="917642" cy="415855"/>
          </a:xfrm>
          <a:prstGeom prst="straightConnector1">
            <a:avLst/>
          </a:prstGeom>
          <a:solidFill>
            <a:schemeClr val="accent1"/>
          </a:soli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4" name="TextBox 3">
            <a:extLst>
              <a:ext uri="{FF2B5EF4-FFF2-40B4-BE49-F238E27FC236}">
                <a16:creationId xmlns:a16="http://schemas.microsoft.com/office/drawing/2014/main" id="{04D78B40-DB69-4A30-88CB-0FF0C7A1113B}"/>
              </a:ext>
            </a:extLst>
          </p:cNvPr>
          <p:cNvSpPr txBox="1"/>
          <p:nvPr/>
        </p:nvSpPr>
        <p:spPr>
          <a:xfrm>
            <a:off x="1034473" y="5024387"/>
            <a:ext cx="218656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omic Sans MS"/>
                <a:ea typeface="ＭＳ Ｐゴシック"/>
              </a:rPr>
              <a:t>Force slowing down the motion of the bar</a:t>
            </a:r>
          </a:p>
        </p:txBody>
      </p:sp>
    </p:spTree>
    <p:extLst>
      <p:ext uri="{BB962C8B-B14F-4D97-AF65-F5344CB8AC3E}">
        <p14:creationId xmlns:p14="http://schemas.microsoft.com/office/powerpoint/2010/main" val="27926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7"/>
          <p:cNvSpPr txBox="1">
            <a:spLocks noChangeArrowheads="1"/>
          </p:cNvSpPr>
          <p:nvPr/>
        </p:nvSpPr>
        <p:spPr bwMode="auto">
          <a:xfrm>
            <a:off x="3263900" y="3044825"/>
            <a:ext cx="4378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har char="•"/>
              <a:tabLst>
                <a:tab pos="173038" algn="l"/>
              </a:tabLst>
              <a:defRPr sz="1500">
                <a:solidFill>
                  <a:schemeClr val="tx1"/>
                </a:solidFill>
                <a:latin typeface="Comic Sans MS" panose="030F0702030302020204" pitchFamily="66" charset="0"/>
                <a:ea typeface="MS PGothic" panose="020B0600070205080204" pitchFamily="34" charset="-128"/>
              </a:defRPr>
            </a:lvl1pPr>
            <a:lvl2pPr marL="742950" indent="-285750" defTabSz="685800">
              <a:spcBef>
                <a:spcPct val="20000"/>
              </a:spcBef>
              <a:buChar char="–"/>
              <a:tabLst>
                <a:tab pos="173038" algn="l"/>
              </a:tabLst>
              <a:defRPr>
                <a:solidFill>
                  <a:schemeClr val="tx1"/>
                </a:solidFill>
                <a:latin typeface="Comic Sans MS" panose="030F0702030302020204" pitchFamily="66" charset="0"/>
                <a:ea typeface="MS PGothic" panose="020B0600070205080204" pitchFamily="34" charset="-128"/>
              </a:defRPr>
            </a:lvl2pPr>
            <a:lvl3pPr marL="1143000" indent="-228600" defTabSz="685800">
              <a:spcBef>
                <a:spcPct val="20000"/>
              </a:spcBef>
              <a:buChar char="•"/>
              <a:tabLst>
                <a:tab pos="173038" algn="l"/>
              </a:tabLst>
              <a:defRPr sz="1100">
                <a:solidFill>
                  <a:schemeClr val="tx1"/>
                </a:solidFill>
                <a:latin typeface="Comic Sans MS" panose="030F0702030302020204" pitchFamily="66" charset="0"/>
                <a:ea typeface="MS PGothic" panose="020B0600070205080204" pitchFamily="34" charset="-128"/>
              </a:defRPr>
            </a:lvl3pPr>
            <a:lvl4pPr marL="1600200" indent="-228600" defTabSz="685800">
              <a:spcBef>
                <a:spcPct val="20000"/>
              </a:spcBef>
              <a:buChar char="–"/>
              <a:tabLst>
                <a:tab pos="173038" algn="l"/>
              </a:tabLst>
              <a:defRPr sz="1100">
                <a:solidFill>
                  <a:schemeClr val="tx1"/>
                </a:solidFill>
                <a:latin typeface="Comic Sans MS" panose="030F0702030302020204" pitchFamily="66" charset="0"/>
                <a:ea typeface="MS PGothic" panose="020B0600070205080204" pitchFamily="34" charset="-128"/>
              </a:defRPr>
            </a:lvl4pPr>
            <a:lvl5pPr marL="2057400" indent="-228600" defTabSz="685800">
              <a:spcBef>
                <a:spcPct val="20000"/>
              </a:spcBef>
              <a:buChar char="»"/>
              <a:tabLst>
                <a:tab pos="173038" algn="l"/>
              </a:tabLst>
              <a:defRPr sz="1100">
                <a:solidFill>
                  <a:schemeClr val="tx1"/>
                </a:solidFill>
                <a:latin typeface="Comic Sans MS" panose="030F0702030302020204" pitchFamily="66" charset="0"/>
                <a:ea typeface="MS PGothic" panose="020B0600070205080204" pitchFamily="34" charset="-128"/>
              </a:defRPr>
            </a:lvl5pPr>
            <a:lvl6pPr marL="2514600" indent="-228600" defTabSz="685800" eaLnBrk="0" fontAlgn="base" hangingPunct="0">
              <a:spcBef>
                <a:spcPct val="20000"/>
              </a:spcBef>
              <a:spcAft>
                <a:spcPct val="0"/>
              </a:spcAft>
              <a:buChar char="»"/>
              <a:tabLst>
                <a:tab pos="173038" algn="l"/>
              </a:tabLst>
              <a:defRPr sz="1100">
                <a:solidFill>
                  <a:schemeClr val="tx1"/>
                </a:solidFill>
                <a:latin typeface="Comic Sans MS" panose="030F0702030302020204" pitchFamily="66" charset="0"/>
                <a:ea typeface="MS PGothic" panose="020B0600070205080204" pitchFamily="34" charset="-128"/>
              </a:defRPr>
            </a:lvl6pPr>
            <a:lvl7pPr marL="2971800" indent="-228600" defTabSz="685800" eaLnBrk="0" fontAlgn="base" hangingPunct="0">
              <a:spcBef>
                <a:spcPct val="20000"/>
              </a:spcBef>
              <a:spcAft>
                <a:spcPct val="0"/>
              </a:spcAft>
              <a:buChar char="»"/>
              <a:tabLst>
                <a:tab pos="173038" algn="l"/>
              </a:tabLst>
              <a:defRPr sz="1100">
                <a:solidFill>
                  <a:schemeClr val="tx1"/>
                </a:solidFill>
                <a:latin typeface="Comic Sans MS" panose="030F0702030302020204" pitchFamily="66" charset="0"/>
                <a:ea typeface="MS PGothic" panose="020B0600070205080204" pitchFamily="34" charset="-128"/>
              </a:defRPr>
            </a:lvl7pPr>
            <a:lvl8pPr marL="3429000" indent="-228600" defTabSz="685800" eaLnBrk="0" fontAlgn="base" hangingPunct="0">
              <a:spcBef>
                <a:spcPct val="20000"/>
              </a:spcBef>
              <a:spcAft>
                <a:spcPct val="0"/>
              </a:spcAft>
              <a:buChar char="»"/>
              <a:tabLst>
                <a:tab pos="173038" algn="l"/>
              </a:tabLst>
              <a:defRPr sz="1100">
                <a:solidFill>
                  <a:schemeClr val="tx1"/>
                </a:solidFill>
                <a:latin typeface="Comic Sans MS" panose="030F0702030302020204" pitchFamily="66" charset="0"/>
                <a:ea typeface="MS PGothic" panose="020B0600070205080204" pitchFamily="34" charset="-128"/>
              </a:defRPr>
            </a:lvl8pPr>
            <a:lvl9pPr marL="3886200" indent="-228600" defTabSz="685800" eaLnBrk="0" fontAlgn="base" hangingPunct="0">
              <a:spcBef>
                <a:spcPct val="20000"/>
              </a:spcBef>
              <a:spcAft>
                <a:spcPct val="0"/>
              </a:spcAft>
              <a:buChar char="»"/>
              <a:tabLst>
                <a:tab pos="173038" algn="l"/>
              </a:tabLst>
              <a:defRPr sz="11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tab pos="173038" algn="l"/>
              </a:tabLst>
              <a:defRPr/>
            </a:pPr>
            <a:r>
              <a:rPr kumimoji="0" lang="en-US" altLang="en-US" sz="20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3. </a:t>
            </a:r>
            <a:r>
              <a:rPr kumimoji="0" lang="en-US" altLang="en-US" sz="200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rPr>
              <a:t>Electric Force </a:t>
            </a:r>
            <a:r>
              <a:rPr kumimoji="0" lang="en-US" altLang="en-US" sz="20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a:t>
            </a:r>
            <a:r>
              <a:rPr kumimoji="0" lang="en-US" altLang="en-US" sz="200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rPr>
              <a:t>F</a:t>
            </a:r>
            <a:r>
              <a:rPr kumimoji="0" lang="en-US" altLang="en-US" sz="2000" b="0" i="0" u="none" strike="noStrike" kern="1200" cap="none" spc="0" normalizeH="0" baseline="-25000" noProof="0">
                <a:ln>
                  <a:noFill/>
                </a:ln>
                <a:solidFill>
                  <a:srgbClr val="007F1B"/>
                </a:solidFill>
                <a:effectLst/>
                <a:uLnTx/>
                <a:uFillTx/>
                <a:latin typeface="Comic Sans MS" panose="030F0702030302020204" pitchFamily="66" charset="0"/>
                <a:ea typeface="MS PGothic" panose="020B0600070205080204" pitchFamily="34" charset="-128"/>
              </a:rPr>
              <a:t>E</a:t>
            </a:r>
            <a:r>
              <a:rPr kumimoji="0" lang="en-US" altLang="en-US" sz="20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balances </a:t>
            </a:r>
            <a:r>
              <a:rPr kumimoji="0" lang="en-US" altLang="en-US" sz="2000" b="0"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F</a:t>
            </a:r>
            <a:r>
              <a:rPr kumimoji="0" lang="en-US" altLang="en-US" sz="2000" b="0" i="0" u="none" strike="noStrike" kern="1200" cap="none" spc="0" normalizeH="0" baseline="-25000" noProof="0">
                <a:ln>
                  <a:noFill/>
                </a:ln>
                <a:solidFill>
                  <a:srgbClr val="641FB8"/>
                </a:solidFill>
                <a:effectLst/>
                <a:uLnTx/>
                <a:uFillTx/>
                <a:latin typeface="Comic Sans MS" panose="030F0702030302020204" pitchFamily="66" charset="0"/>
                <a:ea typeface="MS PGothic" panose="020B0600070205080204" pitchFamily="34" charset="-128"/>
              </a:rPr>
              <a:t>B</a:t>
            </a:r>
            <a:endParaRPr kumimoji="0" lang="en-US" altLang="en-US" sz="2000" b="0" i="0" u="none" strike="noStrike" kern="1200" cap="none" spc="0" normalizeH="0" baseline="-2500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3077" name="Rectangle 2"/>
          <p:cNvSpPr>
            <a:spLocks noGrp="1" noChangeArrowheads="1"/>
          </p:cNvSpPr>
          <p:nvPr>
            <p:ph type="title" idx="4294967295"/>
          </p:nvPr>
        </p:nvSpPr>
        <p:spPr>
          <a:xfrm>
            <a:off x="2197100" y="290513"/>
            <a:ext cx="5035550" cy="642937"/>
          </a:xfrm>
        </p:spPr>
        <p:txBody>
          <a:bodyPr/>
          <a:lstStyle/>
          <a:p>
            <a:pPr eaLnBrk="1" hangingPunct="1">
              <a:defRPr/>
            </a:pPr>
            <a:r>
              <a:rPr lang="en-US" sz="3600" dirty="0">
                <a:solidFill>
                  <a:schemeClr val="accent6"/>
                </a:solidFill>
                <a:ea typeface="+mj-ea"/>
              </a:rPr>
              <a:t>29.3 Motional EMF</a:t>
            </a:r>
          </a:p>
        </p:txBody>
      </p:sp>
      <p:sp>
        <p:nvSpPr>
          <p:cNvPr id="52228" name="Text Box 7"/>
          <p:cNvSpPr txBox="1">
            <a:spLocks noChangeArrowheads="1"/>
          </p:cNvSpPr>
          <p:nvPr/>
        </p:nvSpPr>
        <p:spPr bwMode="auto">
          <a:xfrm>
            <a:off x="6030913" y="3557588"/>
            <a:ext cx="1701800" cy="300037"/>
          </a:xfrm>
          <a:prstGeom prst="rect">
            <a:avLst/>
          </a:prstGeom>
          <a:noFill/>
          <a:ln>
            <a:noFill/>
          </a:ln>
          <a:extLst>
            <a:ext uri="{909E8E84-426E-40dd-AFC4-6F175D3DCCD1}"/>
            <a:ext uri="{91240B29-F687-4f45-9708-019B960494DF}"/>
          </a:extLst>
        </p:spPr>
        <p:txBody>
          <a:bodyPr>
            <a:spAutoFit/>
          </a:bodyPr>
          <a:lstStyle>
            <a:lvl1pPr eaLnBrk="0" hangingPunct="0">
              <a:spcBef>
                <a:spcPct val="20000"/>
              </a:spcBef>
              <a:buChar char="•"/>
              <a:tabLst>
                <a:tab pos="231775" algn="l"/>
              </a:tabLst>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tabLst>
                <a:tab pos="231775" algn="l"/>
              </a:tabLst>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tabLst>
                <a:tab pos="231775" algn="l"/>
              </a:tabLst>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tabLst>
                <a:tab pos="231775" algn="l"/>
              </a:tabLst>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tabLst>
                <a:tab pos="231775" algn="l"/>
              </a:tabLst>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tabLst>
                <a:tab pos="231775" algn="l"/>
              </a:tabLst>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tabLst>
                <a:tab pos="231775" algn="l"/>
              </a:tabLst>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tabLst>
                <a:tab pos="231775" algn="l"/>
              </a:tabLst>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tabLst>
                <a:tab pos="231775" algn="l"/>
              </a:tabLst>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tab pos="173831" algn="l"/>
              </a:tabLst>
              <a:defRPr/>
            </a:pPr>
            <a:r>
              <a:rPr kumimoji="0" lang="en-US" altLang="en-US" sz="135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equilibrium</a:t>
            </a:r>
            <a:endParaRPr kumimoji="0" lang="en-US" altLang="en-US" sz="1125"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graphicFrame>
        <p:nvGraphicFramePr>
          <p:cNvPr id="83973" name="Object 14"/>
          <p:cNvGraphicFramePr>
            <a:graphicFrameLocks noChangeAspect="1"/>
          </p:cNvGraphicFramePr>
          <p:nvPr/>
        </p:nvGraphicFramePr>
        <p:xfrm>
          <a:off x="7188200" y="3440113"/>
          <a:ext cx="725488" cy="452437"/>
        </p:xfrm>
        <a:graphic>
          <a:graphicData uri="http://schemas.openxmlformats.org/presentationml/2006/ole">
            <mc:AlternateContent xmlns:mc="http://schemas.openxmlformats.org/markup-compatibility/2006">
              <mc:Choice xmlns:v="urn:schemas-microsoft-com:vml" Requires="v">
                <p:oleObj spid="_x0000_s1035" name="Equation" r:id="rId4" imgW="484560" imgH="292320" progId="Equation.DSMT4">
                  <p:embed/>
                </p:oleObj>
              </mc:Choice>
              <mc:Fallback>
                <p:oleObj name="Equation" r:id="rId4" imgW="484560" imgH="292320" progId="Equation.DSMT4">
                  <p:embed/>
                  <p:pic>
                    <p:nvPicPr>
                      <p:cNvPr id="83973"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8200" y="3440113"/>
                        <a:ext cx="7254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974" name="Object 13"/>
          <p:cNvGraphicFramePr>
            <a:graphicFrameLocks noChangeAspect="1"/>
          </p:cNvGraphicFramePr>
          <p:nvPr/>
        </p:nvGraphicFramePr>
        <p:xfrm>
          <a:off x="6845300" y="3952875"/>
          <a:ext cx="1392238" cy="279400"/>
        </p:xfrm>
        <a:graphic>
          <a:graphicData uri="http://schemas.openxmlformats.org/presentationml/2006/ole">
            <mc:AlternateContent xmlns:mc="http://schemas.openxmlformats.org/markup-compatibility/2006">
              <mc:Choice xmlns:v="urn:schemas-microsoft-com:vml" Requires="v">
                <p:oleObj spid="_x0000_s1036" name="Equation" r:id="rId6" imgW="941400" imgH="182520" progId="Equation.DSMT4">
                  <p:embed/>
                </p:oleObj>
              </mc:Choice>
              <mc:Fallback>
                <p:oleObj name="Equation" r:id="rId6" imgW="941400" imgH="182520" progId="Equation.DSMT4">
                  <p:embed/>
                  <p:pic>
                    <p:nvPicPr>
                      <p:cNvPr id="83974"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5300" y="3952875"/>
                        <a:ext cx="139223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975" name="Object 4"/>
          <p:cNvGraphicFramePr>
            <a:graphicFrameLocks noChangeAspect="1"/>
          </p:cNvGraphicFramePr>
          <p:nvPr/>
        </p:nvGraphicFramePr>
        <p:xfrm>
          <a:off x="5824538" y="4500563"/>
          <a:ext cx="2660650" cy="280987"/>
        </p:xfrm>
        <a:graphic>
          <a:graphicData uri="http://schemas.openxmlformats.org/presentationml/2006/ole">
            <mc:AlternateContent xmlns:mc="http://schemas.openxmlformats.org/markup-compatibility/2006">
              <mc:Choice xmlns:v="urn:schemas-microsoft-com:vml" Requires="v">
                <p:oleObj spid="_x0000_s1037" name="Equation" r:id="rId8" imgW="1801080" imgH="182520" progId="Equation.DSMT4">
                  <p:embed/>
                </p:oleObj>
              </mc:Choice>
              <mc:Fallback>
                <p:oleObj name="Equation" r:id="rId8" imgW="1801080" imgH="182520" progId="Equation.DSMT4">
                  <p:embed/>
                  <p:pic>
                    <p:nvPicPr>
                      <p:cNvPr id="83975"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24538" y="4500563"/>
                        <a:ext cx="266065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3976" name="Group 62"/>
          <p:cNvGrpSpPr>
            <a:grpSpLocks/>
          </p:cNvGrpSpPr>
          <p:nvPr/>
        </p:nvGrpSpPr>
        <p:grpSpPr bwMode="auto">
          <a:xfrm>
            <a:off x="4038600" y="3514725"/>
            <a:ext cx="1457325" cy="1585913"/>
            <a:chOff x="528" y="2160"/>
            <a:chExt cx="1632" cy="1776"/>
          </a:xfrm>
        </p:grpSpPr>
        <p:grpSp>
          <p:nvGrpSpPr>
            <p:cNvPr id="83997" name="Group 63"/>
            <p:cNvGrpSpPr>
              <a:grpSpLocks/>
            </p:cNvGrpSpPr>
            <p:nvPr/>
          </p:nvGrpSpPr>
          <p:grpSpPr bwMode="auto">
            <a:xfrm>
              <a:off x="528" y="2160"/>
              <a:ext cx="144" cy="144"/>
              <a:chOff x="528" y="2160"/>
              <a:chExt cx="144" cy="144"/>
            </a:xfrm>
          </p:grpSpPr>
          <p:sp>
            <p:nvSpPr>
              <p:cNvPr id="46155" name="Line 64"/>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56" name="Line 65"/>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3998" name="Group 66"/>
            <p:cNvGrpSpPr>
              <a:grpSpLocks/>
            </p:cNvGrpSpPr>
            <p:nvPr/>
          </p:nvGrpSpPr>
          <p:grpSpPr bwMode="auto">
            <a:xfrm>
              <a:off x="1056" y="2160"/>
              <a:ext cx="144" cy="144"/>
              <a:chOff x="528" y="2160"/>
              <a:chExt cx="144" cy="144"/>
            </a:xfrm>
          </p:grpSpPr>
          <p:sp>
            <p:nvSpPr>
              <p:cNvPr id="46153" name="Line 67"/>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54" name="Line 68"/>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3999" name="Group 69"/>
            <p:cNvGrpSpPr>
              <a:grpSpLocks/>
            </p:cNvGrpSpPr>
            <p:nvPr/>
          </p:nvGrpSpPr>
          <p:grpSpPr bwMode="auto">
            <a:xfrm>
              <a:off x="528" y="2736"/>
              <a:ext cx="144" cy="144"/>
              <a:chOff x="528" y="2160"/>
              <a:chExt cx="144" cy="144"/>
            </a:xfrm>
          </p:grpSpPr>
          <p:sp>
            <p:nvSpPr>
              <p:cNvPr id="46151" name="Line 70"/>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52" name="Line 71"/>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0" name="Group 72"/>
            <p:cNvGrpSpPr>
              <a:grpSpLocks/>
            </p:cNvGrpSpPr>
            <p:nvPr/>
          </p:nvGrpSpPr>
          <p:grpSpPr bwMode="auto">
            <a:xfrm>
              <a:off x="1056" y="2736"/>
              <a:ext cx="144" cy="144"/>
              <a:chOff x="528" y="2160"/>
              <a:chExt cx="144" cy="144"/>
            </a:xfrm>
          </p:grpSpPr>
          <p:sp>
            <p:nvSpPr>
              <p:cNvPr id="46149" name="Line 73"/>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50" name="Line 74"/>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1" name="Group 75"/>
            <p:cNvGrpSpPr>
              <a:grpSpLocks/>
            </p:cNvGrpSpPr>
            <p:nvPr/>
          </p:nvGrpSpPr>
          <p:grpSpPr bwMode="auto">
            <a:xfrm>
              <a:off x="528" y="3264"/>
              <a:ext cx="144" cy="144"/>
              <a:chOff x="528" y="2160"/>
              <a:chExt cx="144" cy="144"/>
            </a:xfrm>
          </p:grpSpPr>
          <p:sp>
            <p:nvSpPr>
              <p:cNvPr id="46147" name="Line 76"/>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48" name="Line 77"/>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2" name="Group 78"/>
            <p:cNvGrpSpPr>
              <a:grpSpLocks/>
            </p:cNvGrpSpPr>
            <p:nvPr/>
          </p:nvGrpSpPr>
          <p:grpSpPr bwMode="auto">
            <a:xfrm>
              <a:off x="1056" y="3264"/>
              <a:ext cx="144" cy="144"/>
              <a:chOff x="528" y="2160"/>
              <a:chExt cx="144" cy="144"/>
            </a:xfrm>
          </p:grpSpPr>
          <p:sp>
            <p:nvSpPr>
              <p:cNvPr id="46145" name="Line 79"/>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46" name="Line 80"/>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3" name="Group 81"/>
            <p:cNvGrpSpPr>
              <a:grpSpLocks/>
            </p:cNvGrpSpPr>
            <p:nvPr/>
          </p:nvGrpSpPr>
          <p:grpSpPr bwMode="auto">
            <a:xfrm>
              <a:off x="528" y="3792"/>
              <a:ext cx="144" cy="144"/>
              <a:chOff x="528" y="2160"/>
              <a:chExt cx="144" cy="144"/>
            </a:xfrm>
          </p:grpSpPr>
          <p:sp>
            <p:nvSpPr>
              <p:cNvPr id="46143" name="Line 82"/>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44" name="Line 83"/>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4" name="Group 84"/>
            <p:cNvGrpSpPr>
              <a:grpSpLocks/>
            </p:cNvGrpSpPr>
            <p:nvPr/>
          </p:nvGrpSpPr>
          <p:grpSpPr bwMode="auto">
            <a:xfrm>
              <a:off x="1056" y="3792"/>
              <a:ext cx="144" cy="144"/>
              <a:chOff x="528" y="2160"/>
              <a:chExt cx="144" cy="144"/>
            </a:xfrm>
          </p:grpSpPr>
          <p:sp>
            <p:nvSpPr>
              <p:cNvPr id="46141" name="Line 85"/>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42" name="Line 86"/>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5" name="Group 87"/>
            <p:cNvGrpSpPr>
              <a:grpSpLocks/>
            </p:cNvGrpSpPr>
            <p:nvPr/>
          </p:nvGrpSpPr>
          <p:grpSpPr bwMode="auto">
            <a:xfrm>
              <a:off x="1488" y="3792"/>
              <a:ext cx="144" cy="144"/>
              <a:chOff x="528" y="2160"/>
              <a:chExt cx="144" cy="144"/>
            </a:xfrm>
          </p:grpSpPr>
          <p:sp>
            <p:nvSpPr>
              <p:cNvPr id="46139" name="Line 88"/>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40" name="Line 89"/>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6" name="Group 90"/>
            <p:cNvGrpSpPr>
              <a:grpSpLocks/>
            </p:cNvGrpSpPr>
            <p:nvPr/>
          </p:nvGrpSpPr>
          <p:grpSpPr bwMode="auto">
            <a:xfrm>
              <a:off x="2016" y="3792"/>
              <a:ext cx="144" cy="144"/>
              <a:chOff x="528" y="2160"/>
              <a:chExt cx="144" cy="144"/>
            </a:xfrm>
          </p:grpSpPr>
          <p:sp>
            <p:nvSpPr>
              <p:cNvPr id="46137" name="Line 91"/>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38" name="Line 92"/>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7" name="Group 93"/>
            <p:cNvGrpSpPr>
              <a:grpSpLocks/>
            </p:cNvGrpSpPr>
            <p:nvPr/>
          </p:nvGrpSpPr>
          <p:grpSpPr bwMode="auto">
            <a:xfrm>
              <a:off x="1440" y="3264"/>
              <a:ext cx="144" cy="144"/>
              <a:chOff x="528" y="2160"/>
              <a:chExt cx="144" cy="144"/>
            </a:xfrm>
          </p:grpSpPr>
          <p:sp>
            <p:nvSpPr>
              <p:cNvPr id="46135" name="Line 94"/>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36" name="Line 95"/>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8" name="Group 96"/>
            <p:cNvGrpSpPr>
              <a:grpSpLocks/>
            </p:cNvGrpSpPr>
            <p:nvPr/>
          </p:nvGrpSpPr>
          <p:grpSpPr bwMode="auto">
            <a:xfrm>
              <a:off x="1968" y="3264"/>
              <a:ext cx="144" cy="144"/>
              <a:chOff x="528" y="2160"/>
              <a:chExt cx="144" cy="144"/>
            </a:xfrm>
          </p:grpSpPr>
          <p:sp>
            <p:nvSpPr>
              <p:cNvPr id="46133" name="Line 97"/>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34" name="Line 98"/>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09" name="Group 99"/>
            <p:cNvGrpSpPr>
              <a:grpSpLocks/>
            </p:cNvGrpSpPr>
            <p:nvPr/>
          </p:nvGrpSpPr>
          <p:grpSpPr bwMode="auto">
            <a:xfrm>
              <a:off x="1440" y="2736"/>
              <a:ext cx="144" cy="144"/>
              <a:chOff x="528" y="2160"/>
              <a:chExt cx="144" cy="144"/>
            </a:xfrm>
          </p:grpSpPr>
          <p:sp>
            <p:nvSpPr>
              <p:cNvPr id="46131" name="Line 100"/>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32" name="Line 101"/>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10" name="Group 102"/>
            <p:cNvGrpSpPr>
              <a:grpSpLocks/>
            </p:cNvGrpSpPr>
            <p:nvPr/>
          </p:nvGrpSpPr>
          <p:grpSpPr bwMode="auto">
            <a:xfrm>
              <a:off x="1968" y="2736"/>
              <a:ext cx="144" cy="144"/>
              <a:chOff x="528" y="2160"/>
              <a:chExt cx="144" cy="144"/>
            </a:xfrm>
          </p:grpSpPr>
          <p:sp>
            <p:nvSpPr>
              <p:cNvPr id="46129" name="Line 103"/>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30" name="Line 104"/>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11" name="Group 105"/>
            <p:cNvGrpSpPr>
              <a:grpSpLocks/>
            </p:cNvGrpSpPr>
            <p:nvPr/>
          </p:nvGrpSpPr>
          <p:grpSpPr bwMode="auto">
            <a:xfrm>
              <a:off x="1488" y="2160"/>
              <a:ext cx="144" cy="144"/>
              <a:chOff x="528" y="2160"/>
              <a:chExt cx="144" cy="144"/>
            </a:xfrm>
          </p:grpSpPr>
          <p:sp>
            <p:nvSpPr>
              <p:cNvPr id="46127" name="Line 106"/>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28" name="Line 107"/>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nvGrpSpPr>
            <p:cNvPr id="84012" name="Group 108"/>
            <p:cNvGrpSpPr>
              <a:grpSpLocks/>
            </p:cNvGrpSpPr>
            <p:nvPr/>
          </p:nvGrpSpPr>
          <p:grpSpPr bwMode="auto">
            <a:xfrm>
              <a:off x="2016" y="2160"/>
              <a:ext cx="144" cy="144"/>
              <a:chOff x="528" y="2160"/>
              <a:chExt cx="144" cy="144"/>
            </a:xfrm>
          </p:grpSpPr>
          <p:sp>
            <p:nvSpPr>
              <p:cNvPr id="46125" name="Line 109"/>
              <p:cNvSpPr>
                <a:spLocks noChangeShapeType="1"/>
              </p:cNvSpPr>
              <p:nvPr/>
            </p:nvSpPr>
            <p:spPr bwMode="auto">
              <a:xfrm>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46126" name="Line 110"/>
              <p:cNvSpPr>
                <a:spLocks noChangeShapeType="1"/>
              </p:cNvSpPr>
              <p:nvPr/>
            </p:nvSpPr>
            <p:spPr bwMode="auto">
              <a:xfrm flipV="1">
                <a:off x="528" y="2160"/>
                <a:ext cx="144" cy="144"/>
              </a:xfrm>
              <a:prstGeom prst="line">
                <a:avLst/>
              </a:prstGeom>
              <a:noFill/>
              <a:ln w="19050">
                <a:solidFill>
                  <a:srgbClr val="FF7D28"/>
                </a:solidFill>
                <a:round/>
                <a:headEnd/>
                <a:tailEn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grpSp>
      </p:grpSp>
      <p:sp>
        <p:nvSpPr>
          <p:cNvPr id="52233" name="Rectangle 111"/>
          <p:cNvSpPr>
            <a:spLocks noChangeArrowheads="1"/>
          </p:cNvSpPr>
          <p:nvPr/>
        </p:nvSpPr>
        <p:spPr bwMode="auto">
          <a:xfrm>
            <a:off x="4252913" y="3643313"/>
            <a:ext cx="257175" cy="1371600"/>
          </a:xfrm>
          <a:prstGeom prst="rect">
            <a:avLst/>
          </a:prstGeom>
          <a:solidFill>
            <a:srgbClr val="C8C8C8"/>
          </a:solidFill>
          <a:ln w="9525">
            <a:solidFill>
              <a:schemeClr val="tx1"/>
            </a:solidFill>
            <a:miter lim="800000"/>
            <a:headEnd/>
            <a:tailEnd/>
          </a:ln>
        </p:spPr>
        <p:txBody>
          <a:bodyPr wrap="none" anchor="ct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en-US" altLang="en-US" sz="135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46090" name="Line 112"/>
          <p:cNvSpPr>
            <a:spLocks noChangeShapeType="1"/>
          </p:cNvSpPr>
          <p:nvPr/>
        </p:nvSpPr>
        <p:spPr bwMode="auto">
          <a:xfrm>
            <a:off x="4552950" y="4286250"/>
            <a:ext cx="557213" cy="0"/>
          </a:xfrm>
          <a:prstGeom prst="line">
            <a:avLst/>
          </a:prstGeom>
          <a:noFill/>
          <a:ln w="38100">
            <a:solidFill>
              <a:srgbClr val="FF001A"/>
            </a:solidFill>
            <a:round/>
            <a:headEnd/>
            <a:tailEnd type="triangle"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52235" name="Text Box 113"/>
          <p:cNvSpPr txBox="1">
            <a:spLocks noChangeArrowheads="1"/>
          </p:cNvSpPr>
          <p:nvPr/>
        </p:nvSpPr>
        <p:spPr bwMode="auto">
          <a:xfrm>
            <a:off x="4673600" y="4011613"/>
            <a:ext cx="269875" cy="301625"/>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FF001A"/>
                </a:solidFill>
                <a:effectLst/>
                <a:uLnTx/>
                <a:uFillTx/>
                <a:latin typeface="Comic Sans MS" panose="030F0702030302020204" pitchFamily="66" charset="0"/>
                <a:ea typeface="MS PGothic" panose="020B0600070205080204" pitchFamily="34" charset="-128"/>
              </a:rPr>
              <a:t>v</a:t>
            </a:r>
          </a:p>
        </p:txBody>
      </p:sp>
      <p:grpSp>
        <p:nvGrpSpPr>
          <p:cNvPr id="83980" name="Group 114"/>
          <p:cNvGrpSpPr>
            <a:grpSpLocks/>
          </p:cNvGrpSpPr>
          <p:nvPr/>
        </p:nvGrpSpPr>
        <p:grpSpPr bwMode="auto">
          <a:xfrm>
            <a:off x="3730625" y="4270375"/>
            <a:ext cx="361950" cy="530225"/>
            <a:chOff x="182" y="3005"/>
            <a:chExt cx="407" cy="595"/>
          </a:xfrm>
        </p:grpSpPr>
        <p:sp>
          <p:nvSpPr>
            <p:cNvPr id="46107" name="Line 115"/>
            <p:cNvSpPr>
              <a:spLocks noChangeShapeType="1"/>
            </p:cNvSpPr>
            <p:nvPr/>
          </p:nvSpPr>
          <p:spPr bwMode="auto">
            <a:xfrm>
              <a:off x="577" y="3073"/>
              <a:ext cx="0" cy="527"/>
            </a:xfrm>
            <a:prstGeom prst="line">
              <a:avLst/>
            </a:prstGeom>
            <a:noFill/>
            <a:ln w="57150">
              <a:solidFill>
                <a:srgbClr val="641FB8"/>
              </a:solidFill>
              <a:round/>
              <a:headEnd/>
              <a:tailEnd type="triangle"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52252" name="Text Box 116"/>
            <p:cNvSpPr txBox="1">
              <a:spLocks noChangeArrowheads="1"/>
            </p:cNvSpPr>
            <p:nvPr/>
          </p:nvSpPr>
          <p:spPr bwMode="auto">
            <a:xfrm>
              <a:off x="182" y="3005"/>
              <a:ext cx="407" cy="337"/>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1"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F</a:t>
              </a:r>
              <a:r>
                <a:rPr kumimoji="0" lang="en-US" altLang="en-US" sz="1350" b="1" i="0" u="none" strike="noStrike" kern="1200" cap="none" spc="0" normalizeH="0" baseline="-25000" noProof="0">
                  <a:ln>
                    <a:noFill/>
                  </a:ln>
                  <a:solidFill>
                    <a:srgbClr val="641FB8"/>
                  </a:solidFill>
                  <a:effectLst/>
                  <a:uLnTx/>
                  <a:uFillTx/>
                  <a:latin typeface="Comic Sans MS" panose="030F0702030302020204" pitchFamily="66" charset="0"/>
                  <a:ea typeface="MS PGothic" panose="020B0600070205080204" pitchFamily="34" charset="-128"/>
                </a:rPr>
                <a:t>B</a:t>
              </a:r>
              <a:endParaRPr kumimoji="0" lang="en-US" altLang="en-US" sz="1350" b="1"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endParaRPr>
            </a:p>
          </p:txBody>
        </p:sp>
      </p:grpSp>
      <p:sp>
        <p:nvSpPr>
          <p:cNvPr id="52237" name="Oval 117"/>
          <p:cNvSpPr>
            <a:spLocks noChangeArrowheads="1"/>
          </p:cNvSpPr>
          <p:nvPr/>
        </p:nvSpPr>
        <p:spPr bwMode="auto">
          <a:xfrm>
            <a:off x="3995738" y="4114800"/>
            <a:ext cx="171450" cy="171450"/>
          </a:xfrm>
          <a:prstGeom prst="ellipse">
            <a:avLst/>
          </a:prstGeom>
          <a:solidFill>
            <a:srgbClr val="88A9FC"/>
          </a:solidFill>
          <a:ln w="9525">
            <a:solidFill>
              <a:schemeClr val="tx1"/>
            </a:solidFill>
            <a:round/>
            <a:headEnd/>
            <a:tailEnd/>
          </a:ln>
        </p:spPr>
        <p:txBody>
          <a:bodyPr wrap="none" anchor="ct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a:t>
            </a:r>
          </a:p>
        </p:txBody>
      </p:sp>
      <p:sp>
        <p:nvSpPr>
          <p:cNvPr id="52238" name="Oval 118"/>
          <p:cNvSpPr>
            <a:spLocks noChangeArrowheads="1"/>
          </p:cNvSpPr>
          <p:nvPr/>
        </p:nvSpPr>
        <p:spPr bwMode="auto">
          <a:xfrm>
            <a:off x="4295775" y="4800600"/>
            <a:ext cx="171450" cy="171450"/>
          </a:xfrm>
          <a:prstGeom prst="ellipse">
            <a:avLst/>
          </a:prstGeom>
          <a:solidFill>
            <a:srgbClr val="88A9FC"/>
          </a:solidFill>
          <a:ln w="9525">
            <a:solidFill>
              <a:schemeClr val="tx1"/>
            </a:solidFill>
            <a:round/>
            <a:headEnd/>
            <a:tailEnd/>
          </a:ln>
        </p:spPr>
        <p:txBody>
          <a:bodyPr wrap="none" anchor="ct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a:t>
            </a:r>
          </a:p>
        </p:txBody>
      </p:sp>
      <p:grpSp>
        <p:nvGrpSpPr>
          <p:cNvPr id="83983" name="Group 121"/>
          <p:cNvGrpSpPr>
            <a:grpSpLocks/>
          </p:cNvGrpSpPr>
          <p:nvPr/>
        </p:nvGrpSpPr>
        <p:grpSpPr bwMode="auto">
          <a:xfrm>
            <a:off x="3781425" y="3643313"/>
            <a:ext cx="363538" cy="471487"/>
            <a:chOff x="288" y="2400"/>
            <a:chExt cx="406" cy="528"/>
          </a:xfrm>
        </p:grpSpPr>
        <p:sp>
          <p:nvSpPr>
            <p:cNvPr id="46105" name="Line 119"/>
            <p:cNvSpPr>
              <a:spLocks noChangeShapeType="1"/>
            </p:cNvSpPr>
            <p:nvPr/>
          </p:nvSpPr>
          <p:spPr bwMode="auto">
            <a:xfrm flipV="1">
              <a:off x="625" y="2400"/>
              <a:ext cx="0" cy="528"/>
            </a:xfrm>
            <a:prstGeom prst="line">
              <a:avLst/>
            </a:prstGeom>
            <a:noFill/>
            <a:ln w="57150">
              <a:solidFill>
                <a:srgbClr val="007F1B"/>
              </a:solidFill>
              <a:round/>
              <a:headEnd/>
              <a:tailEnd type="triangle"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52250" name="Text Box 120"/>
            <p:cNvSpPr txBox="1">
              <a:spLocks noChangeArrowheads="1"/>
            </p:cNvSpPr>
            <p:nvPr/>
          </p:nvSpPr>
          <p:spPr bwMode="auto">
            <a:xfrm>
              <a:off x="288" y="2448"/>
              <a:ext cx="406" cy="336"/>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rPr>
                <a:t>F</a:t>
              </a:r>
              <a:r>
                <a:rPr kumimoji="0" lang="en-US" altLang="en-US" sz="1350" b="0" i="0" u="none" strike="noStrike" kern="1200" cap="none" spc="0" normalizeH="0" baseline="-25000" noProof="0">
                  <a:ln>
                    <a:noFill/>
                  </a:ln>
                  <a:solidFill>
                    <a:srgbClr val="007F1B"/>
                  </a:solidFill>
                  <a:effectLst/>
                  <a:uLnTx/>
                  <a:uFillTx/>
                  <a:latin typeface="Comic Sans MS" panose="030F0702030302020204" pitchFamily="66" charset="0"/>
                  <a:ea typeface="MS PGothic" panose="020B0600070205080204" pitchFamily="34" charset="-128"/>
                </a:rPr>
                <a:t>E</a:t>
              </a:r>
              <a:endParaRPr kumimoji="0" lang="en-US" altLang="en-US" sz="135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endParaRPr>
            </a:p>
          </p:txBody>
        </p:sp>
      </p:grpSp>
      <p:sp>
        <p:nvSpPr>
          <p:cNvPr id="46096" name="Line 122"/>
          <p:cNvSpPr>
            <a:spLocks noChangeShapeType="1"/>
          </p:cNvSpPr>
          <p:nvPr/>
        </p:nvSpPr>
        <p:spPr bwMode="auto">
          <a:xfrm>
            <a:off x="4638675" y="3643313"/>
            <a:ext cx="0" cy="1371600"/>
          </a:xfrm>
          <a:prstGeom prst="line">
            <a:avLst/>
          </a:prstGeom>
          <a:noFill/>
          <a:ln w="28575">
            <a:solidFill>
              <a:srgbClr val="0E09F8"/>
            </a:solidFill>
            <a:round/>
            <a:headEnd type="triangle" w="med" len="med"/>
            <a:tailEnd type="triangle"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52241" name="Text Box 123"/>
          <p:cNvSpPr txBox="1">
            <a:spLocks noChangeArrowheads="1"/>
          </p:cNvSpPr>
          <p:nvPr/>
        </p:nvSpPr>
        <p:spPr bwMode="auto">
          <a:xfrm>
            <a:off x="4673600" y="3668713"/>
            <a:ext cx="279400" cy="301625"/>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E09F8"/>
                </a:solidFill>
                <a:effectLst/>
                <a:uLnTx/>
                <a:uFillTx/>
                <a:latin typeface="Comic Sans MS" panose="030F0702030302020204" pitchFamily="66" charset="0"/>
                <a:ea typeface="MS PGothic" panose="020B0600070205080204" pitchFamily="34" charset="-128"/>
              </a:rPr>
              <a:t>L</a:t>
            </a:r>
          </a:p>
        </p:txBody>
      </p:sp>
      <p:sp>
        <p:nvSpPr>
          <p:cNvPr id="52242" name="Oval 125"/>
          <p:cNvSpPr>
            <a:spLocks noChangeArrowheads="1"/>
          </p:cNvSpPr>
          <p:nvPr/>
        </p:nvSpPr>
        <p:spPr bwMode="auto">
          <a:xfrm>
            <a:off x="4295775" y="3686175"/>
            <a:ext cx="171450" cy="171450"/>
          </a:xfrm>
          <a:prstGeom prst="ellipse">
            <a:avLst/>
          </a:prstGeom>
          <a:solidFill>
            <a:srgbClr val="D496F9"/>
          </a:solidFill>
          <a:ln w="9525">
            <a:solidFill>
              <a:schemeClr val="tx1"/>
            </a:solidFill>
            <a:round/>
            <a:headEnd/>
            <a:tailEnd/>
          </a:ln>
        </p:spPr>
        <p:txBody>
          <a:bodyPr wrap="none" anchor="ct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a:t>
            </a:r>
          </a:p>
        </p:txBody>
      </p:sp>
      <p:sp>
        <p:nvSpPr>
          <p:cNvPr id="52243" name="Text Box 126"/>
          <p:cNvSpPr txBox="1">
            <a:spLocks noChangeArrowheads="1"/>
          </p:cNvSpPr>
          <p:nvPr/>
        </p:nvSpPr>
        <p:spPr bwMode="auto">
          <a:xfrm>
            <a:off x="5238750" y="3600450"/>
            <a:ext cx="293688" cy="300038"/>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FF7D28"/>
                </a:solidFill>
                <a:effectLst/>
                <a:uLnTx/>
                <a:uFillTx/>
                <a:latin typeface="Comic Sans MS" panose="030F0702030302020204" pitchFamily="66" charset="0"/>
                <a:ea typeface="MS PGothic" panose="020B0600070205080204" pitchFamily="34" charset="-128"/>
              </a:rPr>
              <a:t>B</a:t>
            </a:r>
          </a:p>
        </p:txBody>
      </p:sp>
      <p:sp>
        <p:nvSpPr>
          <p:cNvPr id="83988" name="Text Box 127"/>
          <p:cNvSpPr txBox="1">
            <a:spLocks noChangeArrowheads="1"/>
          </p:cNvSpPr>
          <p:nvPr/>
        </p:nvSpPr>
        <p:spPr bwMode="auto">
          <a:xfrm>
            <a:off x="1720850" y="1908175"/>
            <a:ext cx="87280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685800">
              <a:spcBef>
                <a:spcPct val="20000"/>
              </a:spcBef>
              <a:buChar char="•"/>
              <a:defRPr sz="1500">
                <a:solidFill>
                  <a:schemeClr val="tx1"/>
                </a:solidFill>
                <a:latin typeface="Comic Sans MS" panose="030F0702030302020204" pitchFamily="66" charset="0"/>
                <a:ea typeface="MS PGothic" panose="020B0600070205080204" pitchFamily="34" charset="-128"/>
              </a:defRPr>
            </a:lvl1pPr>
            <a:lvl2pPr marL="914400" indent="-457200" defTabSz="68580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3716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3pPr>
            <a:lvl4pPr marL="18288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4pPr>
            <a:lvl5pPr marL="22860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5pPr>
            <a:lvl6pPr marL="27432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6pPr>
            <a:lvl7pPr marL="32004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7pPr>
            <a:lvl8pPr marL="36576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8pPr>
            <a:lvl9pPr marL="41148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9pPr>
          </a:lstStyle>
          <a:p>
            <a:pPr marL="342900" marR="0" lvl="0" indent="-342900" algn="l" defTabSz="685800" rtl="0" eaLnBrk="0" fontAlgn="base" latinLnBrk="0" hangingPunct="0">
              <a:lnSpc>
                <a:spcPct val="100000"/>
              </a:lnSpc>
              <a:spcBef>
                <a:spcPct val="0"/>
              </a:spcBef>
              <a:spcAft>
                <a:spcPct val="0"/>
              </a:spcAft>
              <a:buClrTx/>
              <a:buSzTx/>
              <a:buFontTx/>
              <a:buAutoNum type="arabicPeriod"/>
              <a:tabLst/>
              <a:defRPr/>
            </a:pPr>
            <a:r>
              <a:rPr kumimoji="0" lang="en-US" altLang="en-US" sz="2400" b="0" i="0" u="none" strike="noStrike" kern="1200" cap="none" spc="0" normalizeH="0" baseline="0" noProof="0">
                <a:ln>
                  <a:noFill/>
                </a:ln>
                <a:solidFill>
                  <a:srgbClr val="FF001A"/>
                </a:solidFill>
                <a:effectLst/>
                <a:uLnTx/>
                <a:uFillTx/>
                <a:latin typeface="Comic Sans MS" panose="030F0702030302020204" pitchFamily="66" charset="0"/>
                <a:ea typeface="MS PGothic" panose="020B0600070205080204" pitchFamily="34" charset="-128"/>
              </a:rPr>
              <a:t>Moving rod</a:t>
            </a:r>
            <a:r>
              <a:rPr kumimoji="0" lang="en-US" altLang="en-US" sz="24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in </a:t>
            </a:r>
            <a:r>
              <a:rPr kumimoji="0" lang="en-US" altLang="en-US" sz="2400" b="0" i="0" u="none" strike="noStrike" kern="1200" cap="none" spc="0" normalizeH="0" baseline="0" noProof="0">
                <a:ln>
                  <a:noFill/>
                </a:ln>
                <a:solidFill>
                  <a:srgbClr val="FF7D28"/>
                </a:solidFill>
                <a:effectLst/>
                <a:uLnTx/>
                <a:uFillTx/>
                <a:latin typeface="Comic Sans MS" panose="030F0702030302020204" pitchFamily="66" charset="0"/>
                <a:ea typeface="MS PGothic" panose="020B0600070205080204" pitchFamily="34" charset="-128"/>
              </a:rPr>
              <a:t>B-Field</a:t>
            </a:r>
            <a:r>
              <a:rPr kumimoji="0" lang="en-US" altLang="en-US" sz="24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--&gt; Electrons experience </a:t>
            </a:r>
            <a:r>
              <a:rPr kumimoji="0" lang="en-US" altLang="en-US" sz="2400" b="0"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F</a:t>
            </a:r>
            <a:r>
              <a:rPr kumimoji="0" lang="en-US" altLang="en-US" sz="2400" b="0" i="0" u="none" strike="noStrike" kern="1200" cap="none" spc="0" normalizeH="0" baseline="-25000" noProof="0">
                <a:ln>
                  <a:noFill/>
                </a:ln>
                <a:solidFill>
                  <a:srgbClr val="641FB8"/>
                </a:solidFill>
                <a:effectLst/>
                <a:uLnTx/>
                <a:uFillTx/>
                <a:latin typeface="Comic Sans MS" panose="030F0702030302020204" pitchFamily="66" charset="0"/>
                <a:ea typeface="MS PGothic" panose="020B0600070205080204" pitchFamily="34" charset="-128"/>
              </a:rPr>
              <a:t>B</a:t>
            </a:r>
            <a:endParaRPr kumimoji="0" lang="en-US" altLang="en-US" sz="24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83989" name="Text Box 128"/>
          <p:cNvSpPr txBox="1">
            <a:spLocks noChangeArrowheads="1"/>
          </p:cNvSpPr>
          <p:nvPr/>
        </p:nvSpPr>
        <p:spPr bwMode="auto">
          <a:xfrm>
            <a:off x="1679575" y="2346325"/>
            <a:ext cx="76057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685800">
              <a:spcBef>
                <a:spcPct val="20000"/>
              </a:spcBef>
              <a:buChar char="•"/>
              <a:defRPr sz="1500">
                <a:solidFill>
                  <a:schemeClr val="tx1"/>
                </a:solidFill>
                <a:latin typeface="Comic Sans MS" panose="030F0702030302020204" pitchFamily="66" charset="0"/>
                <a:ea typeface="MS PGothic" panose="020B0600070205080204" pitchFamily="34" charset="-128"/>
              </a:defRPr>
            </a:lvl1pPr>
            <a:lvl2pPr marL="914400" indent="-457200" defTabSz="68580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3716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3pPr>
            <a:lvl4pPr marL="18288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4pPr>
            <a:lvl5pPr marL="2286000" indent="-457200" defTabSz="685800">
              <a:spcBef>
                <a:spcPct val="20000"/>
              </a:spcBef>
              <a:buChar char="»"/>
              <a:defRPr sz="1100">
                <a:solidFill>
                  <a:schemeClr val="tx1"/>
                </a:solidFill>
                <a:latin typeface="Comic Sans MS" panose="030F0702030302020204" pitchFamily="66" charset="0"/>
                <a:ea typeface="MS PGothic" panose="020B0600070205080204" pitchFamily="34" charset="-128"/>
              </a:defRPr>
            </a:lvl5pPr>
            <a:lvl6pPr marL="27432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6pPr>
            <a:lvl7pPr marL="32004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7pPr>
            <a:lvl8pPr marL="36576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8pPr>
            <a:lvl9pPr marL="4114800" indent="-457200" defTabSz="685800" eaLnBrk="0" fontAlgn="base" hangingPunct="0">
              <a:spcBef>
                <a:spcPct val="20000"/>
              </a:spcBef>
              <a:spcAft>
                <a:spcPct val="0"/>
              </a:spcAft>
              <a:buChar char="»"/>
              <a:defRPr sz="1100">
                <a:solidFill>
                  <a:schemeClr val="tx1"/>
                </a:solidFill>
                <a:latin typeface="Comic Sans MS" panose="030F0702030302020204" pitchFamily="66" charset="0"/>
                <a:ea typeface="MS PGothic" panose="020B0600070205080204" pitchFamily="34" charset="-128"/>
              </a:defRPr>
            </a:lvl9pPr>
          </a:lstStyle>
          <a:p>
            <a:pPr marL="342900" marR="0" lvl="0" indent="-342900" algn="l" defTabSz="6858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2</a:t>
            </a:r>
            <a:r>
              <a:rPr kumimoji="0" lang="en-US" altLang="en-US" sz="2000" b="0" i="0" u="none" strike="noStrike" kern="1200" cap="none" spc="0" normalizeH="0" baseline="0" noProof="0">
                <a:ln>
                  <a:noFill/>
                </a:ln>
                <a:solidFill>
                  <a:srgbClr val="333399"/>
                </a:solidFill>
                <a:effectLst/>
                <a:uLnTx/>
                <a:uFillTx/>
                <a:latin typeface="Comic Sans MS" panose="030F0702030302020204" pitchFamily="66" charset="0"/>
                <a:ea typeface="MS PGothic" panose="020B0600070205080204" pitchFamily="34" charset="-128"/>
              </a:rPr>
              <a:t>.  electrons</a:t>
            </a:r>
            <a:r>
              <a:rPr kumimoji="0" lang="en-US" altLang="en-US" sz="20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 move in the direction of </a:t>
            </a:r>
            <a:r>
              <a:rPr kumimoji="0" lang="en-US" altLang="en-US" sz="2000" b="0"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F</a:t>
            </a:r>
            <a:r>
              <a:rPr kumimoji="0" lang="en-US" altLang="en-US" sz="2000" b="0" i="0" u="none" strike="noStrike" kern="1200" cap="none" spc="0" normalizeH="0" baseline="-25000" noProof="0">
                <a:ln>
                  <a:noFill/>
                </a:ln>
                <a:solidFill>
                  <a:srgbClr val="641FB8"/>
                </a:solidFill>
                <a:effectLst/>
                <a:uLnTx/>
                <a:uFillTx/>
                <a:latin typeface="Comic Sans MS" panose="030F0702030302020204" pitchFamily="66" charset="0"/>
                <a:ea typeface="MS PGothic" panose="020B0600070205080204" pitchFamily="34" charset="-128"/>
              </a:rPr>
              <a:t>B</a:t>
            </a:r>
            <a:r>
              <a:rPr kumimoji="0" lang="en-US" altLang="en-US" sz="2000" b="0"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 </a:t>
            </a:r>
            <a:r>
              <a:rPr kumimoji="0" lang="en-US" altLang="en-US" sz="2000" b="0" i="0" u="none" strike="noStrike" kern="1200" cap="none" spc="0" normalizeH="0" baseline="0" noProof="0">
                <a:ln>
                  <a:noFill/>
                </a:ln>
                <a:solidFill>
                  <a:srgbClr val="000000"/>
                </a:solidFill>
                <a:effectLst/>
                <a:uLnTx/>
                <a:uFillTx/>
                <a:latin typeface="Comic Sans MS" panose="030F0702030302020204" pitchFamily="66" charset="0"/>
                <a:ea typeface="MS PGothic" panose="020B0600070205080204" pitchFamily="34" charset="-128"/>
              </a:rPr>
              <a:t>creating a charge separation in the metallic bar and</a:t>
            </a:r>
            <a:r>
              <a:rPr kumimoji="0" lang="en-US" altLang="en-US" sz="2000" b="0" i="0" u="none" strike="noStrike" kern="1200" cap="none" spc="0" normalizeH="0" baseline="0" noProof="0">
                <a:ln>
                  <a:noFill/>
                </a:ln>
                <a:solidFill>
                  <a:srgbClr val="641FB8"/>
                </a:solidFill>
                <a:effectLst/>
                <a:uLnTx/>
                <a:uFillTx/>
                <a:latin typeface="Comic Sans MS" panose="030F0702030302020204" pitchFamily="66" charset="0"/>
                <a:ea typeface="MS PGothic" panose="020B0600070205080204" pitchFamily="34" charset="-128"/>
              </a:rPr>
              <a:t> </a:t>
            </a:r>
            <a:r>
              <a:rPr kumimoji="0" lang="en-US" altLang="en-US" sz="200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rPr>
              <a:t>E-field is created</a:t>
            </a:r>
          </a:p>
        </p:txBody>
      </p:sp>
      <p:sp>
        <p:nvSpPr>
          <p:cNvPr id="46102" name="Line 129"/>
          <p:cNvSpPr>
            <a:spLocks noChangeShapeType="1"/>
          </p:cNvSpPr>
          <p:nvPr/>
        </p:nvSpPr>
        <p:spPr bwMode="auto">
          <a:xfrm>
            <a:off x="4395788" y="4100513"/>
            <a:ext cx="0" cy="557212"/>
          </a:xfrm>
          <a:prstGeom prst="line">
            <a:avLst/>
          </a:prstGeom>
          <a:noFill/>
          <a:ln w="28575">
            <a:solidFill>
              <a:srgbClr val="007F1B"/>
            </a:solidFill>
            <a:round/>
            <a:headEnd/>
            <a:tailEnd type="triangle"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
        <p:nvSpPr>
          <p:cNvPr id="52247" name="Text Box 130"/>
          <p:cNvSpPr txBox="1">
            <a:spLocks noChangeArrowheads="1"/>
          </p:cNvSpPr>
          <p:nvPr/>
        </p:nvSpPr>
        <p:spPr bwMode="auto">
          <a:xfrm>
            <a:off x="4302125" y="3862388"/>
            <a:ext cx="292100" cy="300037"/>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Char char="•"/>
              <a:defRPr sz="2100">
                <a:solidFill>
                  <a:schemeClr val="tx1"/>
                </a:solidFill>
                <a:latin typeface="Comic Sans MS" panose="030F0702030302020204" pitchFamily="66" charset="0"/>
                <a:ea typeface="MS PGothic" panose="020B0600070205080204" pitchFamily="34" charset="-128"/>
              </a:defRPr>
            </a:lvl1pPr>
            <a:lvl2pPr marL="742950" indent="-285750" eaLnBrk="0" hangingPunct="0">
              <a:spcBef>
                <a:spcPct val="20000"/>
              </a:spcBef>
              <a:buChar char="–"/>
              <a:defRPr>
                <a:solidFill>
                  <a:schemeClr val="tx1"/>
                </a:solidFill>
                <a:latin typeface="Comic Sans MS" panose="030F0702030302020204" pitchFamily="66" charset="0"/>
                <a:ea typeface="MS PGothic" panose="020B0600070205080204" pitchFamily="34" charset="-128"/>
              </a:defRPr>
            </a:lvl2pPr>
            <a:lvl3pPr marL="11430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3pPr>
            <a:lvl4pPr marL="16002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4pPr>
            <a:lvl5pPr marL="2057400" indent="-228600" eaLnBrk="0" hangingPunct="0">
              <a:spcBef>
                <a:spcPct val="20000"/>
              </a:spcBef>
              <a:buChar char="»"/>
              <a:defRPr sz="1500">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500">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altLang="en-US" sz="1350" b="0" i="0" u="none" strike="noStrike" kern="1200" cap="none" spc="0" normalizeH="0" baseline="0" noProof="0">
                <a:ln>
                  <a:noFill/>
                </a:ln>
                <a:solidFill>
                  <a:srgbClr val="007F1B"/>
                </a:solidFill>
                <a:effectLst/>
                <a:uLnTx/>
                <a:uFillTx/>
                <a:latin typeface="Comic Sans MS" panose="030F0702030302020204" pitchFamily="66" charset="0"/>
                <a:ea typeface="MS PGothic" panose="020B0600070205080204" pitchFamily="34" charset="-128"/>
              </a:rPr>
              <a:t>E</a:t>
            </a:r>
          </a:p>
        </p:txBody>
      </p:sp>
      <p:sp>
        <p:nvSpPr>
          <p:cNvPr id="46104" name="Freeform 131"/>
          <p:cNvSpPr>
            <a:spLocks/>
          </p:cNvSpPr>
          <p:nvPr/>
        </p:nvSpPr>
        <p:spPr bwMode="auto">
          <a:xfrm>
            <a:off x="5746750" y="3343275"/>
            <a:ext cx="1976437" cy="373063"/>
          </a:xfrm>
          <a:custGeom>
            <a:avLst/>
            <a:gdLst>
              <a:gd name="T0" fmla="*/ 2147483647 w 2215"/>
              <a:gd name="T1" fmla="*/ 2147483647 h 417"/>
              <a:gd name="T2" fmla="*/ 2147483647 w 2215"/>
              <a:gd name="T3" fmla="*/ 2147483647 h 417"/>
              <a:gd name="T4" fmla="*/ 2147483647 w 2215"/>
              <a:gd name="T5" fmla="*/ 2147483647 h 417"/>
              <a:gd name="T6" fmla="*/ 2147483647 w 2215"/>
              <a:gd name="T7" fmla="*/ 2147483647 h 4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15" h="417">
                <a:moveTo>
                  <a:pt x="1619" y="9"/>
                </a:moveTo>
                <a:cubicBezTo>
                  <a:pt x="1917" y="4"/>
                  <a:pt x="2215" y="0"/>
                  <a:pt x="1987" y="49"/>
                </a:cubicBezTo>
                <a:cubicBezTo>
                  <a:pt x="1759" y="98"/>
                  <a:pt x="502" y="244"/>
                  <a:pt x="251" y="305"/>
                </a:cubicBezTo>
                <a:cubicBezTo>
                  <a:pt x="0" y="366"/>
                  <a:pt x="241" y="391"/>
                  <a:pt x="483" y="417"/>
                </a:cubicBezTo>
              </a:path>
            </a:pathLst>
          </a:custGeom>
          <a:noFill/>
          <a:ln w="28575" cmpd="sng">
            <a:solidFill>
              <a:srgbClr val="4C00CA"/>
            </a:solidFill>
            <a:round/>
            <a:headEnd/>
            <a:tailEnd type="stealth" w="med" len="med"/>
          </a:ln>
          <a:extLst>
            <a:ext uri="{909E8E84-426E-40dd-AFC4-6F175D3DCCD1}"/>
          </a:extLst>
        </p:spPr>
        <p:txBody>
          <a:bodyPr wrap="none" anchor="ct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sz="1013" b="0" i="0" u="none" strike="noStrike" kern="1200" cap="none" spc="0" normalizeH="0" baseline="0" noProof="0">
              <a:ln>
                <a:noFill/>
              </a:ln>
              <a:solidFill>
                <a:srgbClr val="000000"/>
              </a:solidFill>
              <a:effectLst/>
              <a:uLnTx/>
              <a:uFillTx/>
              <a:latin typeface="Comic Sans MS"/>
              <a:ea typeface="Osaka" pitchFamily="-84" charset="-128"/>
            </a:endParaRPr>
          </a:p>
        </p:txBody>
      </p:sp>
    </p:spTree>
    <p:extLst>
      <p:ext uri="{BB962C8B-B14F-4D97-AF65-F5344CB8AC3E}">
        <p14:creationId xmlns:p14="http://schemas.microsoft.com/office/powerpoint/2010/main" val="375718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ChangeArrowheads="1"/>
          </p:cNvSpPr>
          <p:nvPr/>
        </p:nvSpPr>
        <p:spPr bwMode="auto">
          <a:xfrm>
            <a:off x="937945" y="2871401"/>
            <a:ext cx="10782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anose="030F0702030302020204" pitchFamily="66" charset="0"/>
                <a:ea typeface="MS PGothic" panose="020B0600070205080204" pitchFamily="34" charset="-128"/>
              </a:defRPr>
            </a:lvl1pPr>
            <a:lvl2pPr marL="742950" indent="-285750">
              <a:defRPr>
                <a:solidFill>
                  <a:schemeClr val="tx1"/>
                </a:solidFill>
                <a:latin typeface="Comic Sans MS" panose="030F0702030302020204" pitchFamily="66" charset="0"/>
                <a:ea typeface="MS PGothic" panose="020B0600070205080204" pitchFamily="34" charset="-128"/>
              </a:defRPr>
            </a:lvl2pPr>
            <a:lvl3pPr marL="1143000" indent="-228600">
              <a:defRPr>
                <a:solidFill>
                  <a:schemeClr val="tx1"/>
                </a:solidFill>
                <a:latin typeface="Comic Sans MS" panose="030F0702030302020204" pitchFamily="66" charset="0"/>
                <a:ea typeface="MS PGothic" panose="020B0600070205080204" pitchFamily="34" charset="-128"/>
              </a:defRPr>
            </a:lvl3pPr>
            <a:lvl4pPr marL="1600200" indent="-228600">
              <a:defRPr>
                <a:solidFill>
                  <a:schemeClr val="tx1"/>
                </a:solidFill>
                <a:latin typeface="Comic Sans MS" panose="030F0702030302020204" pitchFamily="66" charset="0"/>
                <a:ea typeface="MS PGothic" panose="020B0600070205080204" pitchFamily="34" charset="-128"/>
              </a:defRPr>
            </a:lvl4pPr>
            <a:lvl5pPr marL="2057400" indent="-228600">
              <a:defRPr>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hlinkClick r:id="rId2"/>
              </a:rPr>
              <a:t>https://www.youtube.com/watch?v=PqfxMWBe4PI&amp;list=PLcJ1NYursFxhX2lZLeJP-IcwiQlrwz3Sw</a:t>
            </a:r>
            <a:endPar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endParaRPr>
          </a:p>
        </p:txBody>
      </p:sp>
      <p:sp>
        <p:nvSpPr>
          <p:cNvPr id="3" name="Rectangle 2"/>
          <p:cNvSpPr/>
          <p:nvPr/>
        </p:nvSpPr>
        <p:spPr>
          <a:xfrm>
            <a:off x="2978150" y="279400"/>
            <a:ext cx="4241800" cy="646113"/>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a:ln>
                  <a:noFill/>
                </a:ln>
                <a:solidFill>
                  <a:srgbClr val="2D2D8A"/>
                </a:solidFill>
                <a:effectLst/>
                <a:uLnTx/>
                <a:uFillTx/>
                <a:latin typeface="Comic Sans MS"/>
                <a:ea typeface="ＭＳ Ｐゴシック"/>
              </a:rPr>
              <a:t>29.3 Motional EMF</a:t>
            </a:r>
            <a:endPar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endParaRPr>
          </a:p>
        </p:txBody>
      </p:sp>
      <mc:AlternateContent xmlns:mc="http://schemas.openxmlformats.org/markup-compatibility/2006" xmlns:a14="http://schemas.microsoft.com/office/drawing/2010/main">
        <mc:Choice Requires="a14">
          <p:sp>
            <p:nvSpPr>
              <p:cNvPr id="82948" name="TextBox 3"/>
              <p:cNvSpPr txBox="1">
                <a:spLocks noChangeArrowheads="1"/>
              </p:cNvSpPr>
              <p:nvPr/>
            </p:nvSpPr>
            <p:spPr bwMode="auto">
              <a:xfrm>
                <a:off x="879756" y="1888760"/>
                <a:ext cx="10189136" cy="982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Comic Sans MS" panose="030F0702030302020204" pitchFamily="66" charset="0"/>
                    <a:ea typeface="MS PGothic" panose="020B0600070205080204" pitchFamily="34" charset="-128"/>
                  </a:defRPr>
                </a:lvl1pPr>
                <a:lvl2pPr marL="742950" indent="-285750">
                  <a:defRPr>
                    <a:solidFill>
                      <a:schemeClr val="tx1"/>
                    </a:solidFill>
                    <a:latin typeface="Comic Sans MS" panose="030F0702030302020204" pitchFamily="66" charset="0"/>
                    <a:ea typeface="MS PGothic" panose="020B0600070205080204" pitchFamily="34" charset="-128"/>
                  </a:defRPr>
                </a:lvl2pPr>
                <a:lvl3pPr marL="1143000" indent="-228600">
                  <a:defRPr>
                    <a:solidFill>
                      <a:schemeClr val="tx1"/>
                    </a:solidFill>
                    <a:latin typeface="Comic Sans MS" panose="030F0702030302020204" pitchFamily="66" charset="0"/>
                    <a:ea typeface="MS PGothic" panose="020B0600070205080204" pitchFamily="34" charset="-128"/>
                  </a:defRPr>
                </a:lvl3pPr>
                <a:lvl4pPr marL="1600200" indent="-228600">
                  <a:defRPr>
                    <a:solidFill>
                      <a:schemeClr val="tx1"/>
                    </a:solidFill>
                    <a:latin typeface="Comic Sans MS" panose="030F0702030302020204" pitchFamily="66" charset="0"/>
                    <a:ea typeface="MS PGothic" panose="020B0600070205080204" pitchFamily="34" charset="-128"/>
                  </a:defRPr>
                </a:lvl4pPr>
                <a:lvl5pPr marL="2057400" indent="-228600">
                  <a:defRPr>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Please watch the following video on the Motional EMF, this example uses positive charges q,</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 in the next examples electrons are used.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When talking about the Lorentz force in the video, he means the magnetic force </a:t>
                </a:r>
                <a14:m>
                  <m:oMath xmlns:m="http://schemas.openxmlformats.org/officeDocument/2006/math">
                    <m:acc>
                      <m:accPr>
                        <m:chr m:val="⃗"/>
                        <m:ctrlP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rPr>
                        </m:ctrlPr>
                      </m:accPr>
                      <m:e>
                        <m: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rPr>
                          <m:t>𝐹</m:t>
                        </m:r>
                      </m:e>
                    </m:acc>
                  </m:oMath>
                </a14:m>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=q</a:t>
                </a:r>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Cambria Math" panose="02040503050406030204" pitchFamily="18" charset="0"/>
                  </a:rPr>
                  <a:t> </a:t>
                </a:r>
                <a14:m>
                  <m:oMath xmlns:m="http://schemas.openxmlformats.org/officeDocument/2006/math">
                    <m:acc>
                      <m:accPr>
                        <m:chr m:val="⃗"/>
                        <m:ctrlP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rPr>
                        </m:ctrlPr>
                      </m:accPr>
                      <m:e>
                        <m: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rPr>
                          <m:t>𝑣</m:t>
                        </m:r>
                      </m:e>
                    </m:acc>
                    <m: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rPr>
                      <m:t>×</m:t>
                    </m:r>
                    <m:acc>
                      <m:accPr>
                        <m:chr m:val="⃗"/>
                        <m:ctrlP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rPr>
                        </m:ctrlPr>
                      </m:accPr>
                      <m:e>
                        <m:r>
                          <a:rPr kumimoji="0" lang="en-US" altLang="en-US" sz="18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rPr>
                          <m:t>𝐵</m:t>
                        </m:r>
                      </m:e>
                    </m:acc>
                  </m:oMath>
                </a14:m>
                <a:r>
                  <a:rPr kumimoji="0" lang="en-US" altLang="en-US" sz="1800" b="0" i="0" u="none" strike="noStrike" kern="1200" cap="none" spc="0" normalizeH="0" baseline="0" noProof="0" dirty="0">
                    <a:ln>
                      <a:noFill/>
                    </a:ln>
                    <a:solidFill>
                      <a:srgbClr val="000000"/>
                    </a:solidFill>
                    <a:effectLst/>
                    <a:uLnTx/>
                    <a:uFillTx/>
                    <a:latin typeface="Comic Sans MS" panose="030F0702030302020204" pitchFamily="66" charset="0"/>
                    <a:ea typeface="MS PGothic" panose="020B0600070205080204" pitchFamily="34" charset="-128"/>
                  </a:rPr>
                  <a:t>.</a:t>
                </a:r>
              </a:p>
            </p:txBody>
          </p:sp>
        </mc:Choice>
        <mc:Fallback xmlns="">
          <p:sp>
            <p:nvSpPr>
              <p:cNvPr id="82948" name="TextBox 3"/>
              <p:cNvSpPr txBox="1">
                <a:spLocks noRot="1" noChangeAspect="1" noMove="1" noResize="1" noEditPoints="1" noAdjustHandles="1" noChangeArrowheads="1" noChangeShapeType="1" noTextEdit="1"/>
              </p:cNvSpPr>
              <p:nvPr/>
            </p:nvSpPr>
            <p:spPr bwMode="auto">
              <a:xfrm>
                <a:off x="879756" y="1888760"/>
                <a:ext cx="10189136" cy="982641"/>
              </a:xfrm>
              <a:prstGeom prst="rect">
                <a:avLst/>
              </a:prstGeom>
              <a:blipFill>
                <a:blip r:embed="rId3"/>
                <a:stretch>
                  <a:fillRect l="-478" t="-3106" b="-683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4" name="Picture 3"/>
          <p:cNvPicPr>
            <a:picLocks noChangeAspect="1"/>
          </p:cNvPicPr>
          <p:nvPr/>
        </p:nvPicPr>
        <p:blipFill>
          <a:blip r:embed="rId4"/>
          <a:stretch>
            <a:fillRect/>
          </a:stretch>
        </p:blipFill>
        <p:spPr>
          <a:xfrm>
            <a:off x="732837" y="3785388"/>
            <a:ext cx="5692901" cy="3202257"/>
          </a:xfrm>
          <a:prstGeom prst="rect">
            <a:avLst/>
          </a:prstGeom>
        </p:spPr>
      </p:pic>
    </p:spTree>
    <p:extLst>
      <p:ext uri="{BB962C8B-B14F-4D97-AF65-F5344CB8AC3E}">
        <p14:creationId xmlns:p14="http://schemas.microsoft.com/office/powerpoint/2010/main" val="357468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00313" y="304800"/>
            <a:ext cx="6172200" cy="971550"/>
          </a:xfrm>
        </p:spPr>
        <p:txBody>
          <a:bodyPr/>
          <a:lstStyle/>
          <a:p>
            <a:pPr eaLnBrk="1" hangingPunct="1">
              <a:defRPr/>
            </a:pPr>
            <a:r>
              <a:rPr lang="en-US" altLang="en-US" sz="2800" b="1" dirty="0">
                <a:solidFill>
                  <a:schemeClr val="accent2">
                    <a:lumMod val="75000"/>
                  </a:schemeClr>
                </a:solidFill>
                <a:cs typeface="+mj-cs"/>
              </a:rPr>
              <a:t>29-3 EMF Induced in a Moving Conductor</a:t>
            </a:r>
          </a:p>
        </p:txBody>
      </p:sp>
      <p:sp>
        <p:nvSpPr>
          <p:cNvPr id="29699" name="Text Box 3"/>
          <p:cNvSpPr txBox="1">
            <a:spLocks noChangeArrowheads="1"/>
          </p:cNvSpPr>
          <p:nvPr/>
        </p:nvSpPr>
        <p:spPr bwMode="auto">
          <a:xfrm>
            <a:off x="1209675" y="2020888"/>
            <a:ext cx="8753475" cy="1743075"/>
          </a:xfrm>
          <a:prstGeom prst="rect">
            <a:avLst/>
          </a:prstGeom>
          <a:noFill/>
          <a:ln>
            <a:noFill/>
          </a:ln>
          <a:extLst>
            <a:ext uri="{909E8E84-426E-40dd-AFC4-6F175D3DCCD1}"/>
            <a:ext uri="{91240B29-F687-4f45-9708-019B960494DF}"/>
          </a:extLst>
        </p:spPr>
        <p:txBody>
          <a:bodyPr>
            <a:spAutoFit/>
          </a:bodyPr>
          <a:lstStyle>
            <a:lvl1pPr>
              <a:defRPr sz="2100">
                <a:solidFill>
                  <a:schemeClr val="tx1"/>
                </a:solidFill>
                <a:latin typeface="Comic Sans MS" charset="0"/>
                <a:ea typeface="MS PGothic" charset="0"/>
                <a:cs typeface="MS PGothic" charset="0"/>
              </a:defRPr>
            </a:lvl1pPr>
            <a:lvl2pPr marL="742950" indent="-285750">
              <a:defRPr>
                <a:solidFill>
                  <a:schemeClr val="tx1"/>
                </a:solidFill>
                <a:latin typeface="Comic Sans MS" charset="0"/>
                <a:ea typeface="MS PGothic" charset="0"/>
                <a:cs typeface="MS PGothic" charset="0"/>
              </a:defRPr>
            </a:lvl2pPr>
            <a:lvl3pPr marL="1143000" indent="-228600">
              <a:defRPr sz="1500">
                <a:solidFill>
                  <a:schemeClr val="tx1"/>
                </a:solidFill>
                <a:latin typeface="Comic Sans MS" charset="0"/>
                <a:ea typeface="MS PGothic" charset="0"/>
                <a:cs typeface="MS PGothic" charset="0"/>
              </a:defRPr>
            </a:lvl3pPr>
            <a:lvl4pPr marL="1600200" indent="-228600">
              <a:defRPr sz="1500">
                <a:solidFill>
                  <a:schemeClr val="tx1"/>
                </a:solidFill>
                <a:latin typeface="Comic Sans MS" charset="0"/>
                <a:ea typeface="MS PGothic" charset="0"/>
                <a:cs typeface="MS PGothic" charset="0"/>
              </a:defRPr>
            </a:lvl4pPr>
            <a:lvl5pPr marL="2057400" indent="-228600">
              <a:defRPr sz="1500">
                <a:solidFill>
                  <a:schemeClr val="tx1"/>
                </a:solidFill>
                <a:latin typeface="Comic Sans MS" charset="0"/>
                <a:ea typeface="MS PGothic" charset="0"/>
                <a:cs typeface="MS PGothic" charset="0"/>
              </a:defRPr>
            </a:lvl5pPr>
            <a:lvl6pPr marL="2514600" indent="-228600" eaLnBrk="0" hangingPunct="0">
              <a:defRPr sz="1500">
                <a:solidFill>
                  <a:schemeClr val="tx1"/>
                </a:solidFill>
                <a:latin typeface="Comic Sans MS" charset="0"/>
                <a:ea typeface="MS PGothic" charset="0"/>
                <a:cs typeface="MS PGothic" charset="0"/>
              </a:defRPr>
            </a:lvl6pPr>
            <a:lvl7pPr marL="2971800" indent="-228600" eaLnBrk="0" hangingPunct="0">
              <a:defRPr sz="1500">
                <a:solidFill>
                  <a:schemeClr val="tx1"/>
                </a:solidFill>
                <a:latin typeface="Comic Sans MS" charset="0"/>
                <a:ea typeface="MS PGothic" charset="0"/>
                <a:cs typeface="MS PGothic" charset="0"/>
              </a:defRPr>
            </a:lvl7pPr>
            <a:lvl8pPr marL="3429000" indent="-228600" eaLnBrk="0" hangingPunct="0">
              <a:defRPr sz="1500">
                <a:solidFill>
                  <a:schemeClr val="tx1"/>
                </a:solidFill>
                <a:latin typeface="Comic Sans MS" charset="0"/>
                <a:ea typeface="MS PGothic" charset="0"/>
                <a:cs typeface="MS PGothic" charset="0"/>
              </a:defRPr>
            </a:lvl8pPr>
            <a:lvl9pPr marL="3886200" indent="-228600" eaLnBrk="0" hangingPunct="0">
              <a:defRPr sz="1500">
                <a:solidFill>
                  <a:schemeClr val="tx1"/>
                </a:solidFill>
                <a:latin typeface="Comic Sans MS" charset="0"/>
                <a:ea typeface="MS PGothic" charset="0"/>
                <a:cs typeface="MS PGothic" charset="0"/>
              </a:defRPr>
            </a:lvl9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US" sz="1950" b="1" i="0" u="none" strike="noStrike" kern="1200" cap="none" spc="0" normalizeH="0" baseline="0" noProof="0" dirty="0">
                <a:ln>
                  <a:noFill/>
                </a:ln>
                <a:solidFill>
                  <a:srgbClr val="333399"/>
                </a:solidFill>
                <a:effectLst/>
                <a:uLnTx/>
                <a:uFillTx/>
                <a:latin typeface="Comic Sans MS" charset="0"/>
                <a:ea typeface="MS PGothic" charset="0"/>
              </a:rPr>
              <a:t>Example 29-8: Force on the rod.</a:t>
            </a:r>
          </a:p>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US" sz="1950" b="1" i="0" u="none" strike="noStrike" kern="1200" cap="none" spc="0" normalizeH="0" baseline="0" noProof="0" dirty="0">
                <a:ln>
                  <a:noFill/>
                </a:ln>
                <a:solidFill>
                  <a:srgbClr val="333399"/>
                </a:solidFill>
                <a:effectLst/>
                <a:uLnTx/>
                <a:uFillTx/>
                <a:latin typeface="Comic Sans MS" charset="0"/>
                <a:ea typeface="MS PGothic" charset="0"/>
              </a:rPr>
              <a:t>To make the rod move to the right at speed </a:t>
            </a:r>
            <a:r>
              <a:rPr kumimoji="0" lang="en-US" sz="1950" b="1" i="1" u="none" strike="noStrike" kern="1200" cap="none" spc="0" normalizeH="0" baseline="0" noProof="0" dirty="0">
                <a:ln>
                  <a:noFill/>
                </a:ln>
                <a:solidFill>
                  <a:srgbClr val="333399"/>
                </a:solidFill>
                <a:effectLst/>
                <a:uLnTx/>
                <a:uFillTx/>
                <a:latin typeface="Comic Sans MS" charset="0"/>
                <a:ea typeface="MS PGothic" charset="0"/>
              </a:rPr>
              <a:t>v</a:t>
            </a:r>
            <a:r>
              <a:rPr kumimoji="0" lang="en-US" sz="1950" b="1" i="0" u="none" strike="noStrike" kern="1200" cap="none" spc="0" normalizeH="0" baseline="0" noProof="0" dirty="0">
                <a:ln>
                  <a:noFill/>
                </a:ln>
                <a:solidFill>
                  <a:srgbClr val="333399"/>
                </a:solidFill>
                <a:effectLst/>
                <a:uLnTx/>
                <a:uFillTx/>
                <a:latin typeface="Comic Sans MS" charset="0"/>
                <a:ea typeface="MS PGothic" charset="0"/>
              </a:rPr>
              <a:t>, you need to apply an external force on the rod to the right. (a) Explain and determine the magnitude of the required force. (b) What external power is needed to move the rod? </a:t>
            </a:r>
          </a:p>
        </p:txBody>
      </p:sp>
      <p:pic>
        <p:nvPicPr>
          <p:cNvPr id="86020" name="Picture 5" descr="Figure_29_12a"/>
          <p:cNvPicPr>
            <a:picLocks noChangeAspect="1" noChangeArrowheads="1"/>
          </p:cNvPicPr>
          <p:nvPr/>
        </p:nvPicPr>
        <p:blipFill>
          <a:blip r:embed="rId3">
            <a:extLst>
              <a:ext uri="{28A0092B-C50C-407E-A947-70E740481C1C}">
                <a14:useLocalDpi xmlns:a14="http://schemas.microsoft.com/office/drawing/2010/main" val="0"/>
              </a:ext>
            </a:extLst>
          </a:blip>
          <a:srcRect b="3587"/>
          <a:stretch>
            <a:fillRect/>
          </a:stretch>
        </p:blipFill>
        <p:spPr bwMode="auto">
          <a:xfrm>
            <a:off x="8437563" y="3763963"/>
            <a:ext cx="274320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1" name="Rectangle 6"/>
          <p:cNvSpPr>
            <a:spLocks noChangeArrowheads="1"/>
          </p:cNvSpPr>
          <p:nvPr/>
        </p:nvSpPr>
        <p:spPr bwMode="auto">
          <a:xfrm>
            <a:off x="5956300" y="5638800"/>
            <a:ext cx="261938" cy="23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defTabSz="685800">
              <a:defRPr>
                <a:solidFill>
                  <a:schemeClr val="tx1"/>
                </a:solidFill>
                <a:latin typeface="Comic Sans MS" panose="030F0702030302020204" pitchFamily="66" charset="0"/>
                <a:ea typeface="MS PGothic" panose="020B0600070205080204" pitchFamily="34" charset="-128"/>
              </a:defRPr>
            </a:lvl1pPr>
            <a:lvl2pPr marL="742950" indent="-285750" defTabSz="685800">
              <a:defRPr>
                <a:solidFill>
                  <a:schemeClr val="tx1"/>
                </a:solidFill>
                <a:latin typeface="Comic Sans MS" panose="030F0702030302020204" pitchFamily="66" charset="0"/>
                <a:ea typeface="MS PGothic" panose="020B0600070205080204" pitchFamily="34" charset="-128"/>
              </a:defRPr>
            </a:lvl2pPr>
            <a:lvl3pPr marL="1143000" indent="-228600" defTabSz="685800">
              <a:defRPr>
                <a:solidFill>
                  <a:schemeClr val="tx1"/>
                </a:solidFill>
                <a:latin typeface="Comic Sans MS" panose="030F0702030302020204" pitchFamily="66" charset="0"/>
                <a:ea typeface="MS PGothic" panose="020B0600070205080204" pitchFamily="34" charset="-128"/>
              </a:defRPr>
            </a:lvl3pPr>
            <a:lvl4pPr marL="1600200" indent="-228600" defTabSz="685800">
              <a:defRPr>
                <a:solidFill>
                  <a:schemeClr val="tx1"/>
                </a:solidFill>
                <a:latin typeface="Comic Sans MS" panose="030F0702030302020204" pitchFamily="66" charset="0"/>
                <a:ea typeface="MS PGothic" panose="020B0600070205080204" pitchFamily="34" charset="-128"/>
              </a:defRPr>
            </a:lvl4pPr>
            <a:lvl5pPr marL="2057400" indent="-228600" defTabSz="685800">
              <a:defRPr>
                <a:solidFill>
                  <a:schemeClr val="tx1"/>
                </a:solidFill>
                <a:latin typeface="Comic Sans MS" panose="030F0702030302020204" pitchFamily="66" charset="0"/>
                <a:ea typeface="MS PGothic" panose="020B0600070205080204" pitchFamily="34" charset="-128"/>
              </a:defRPr>
            </a:lvl5pPr>
            <a:lvl6pPr marL="2514600" indent="-228600" defTabSz="6858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6pPr>
            <a:lvl7pPr marL="2971800" indent="-228600" defTabSz="6858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7pPr>
            <a:lvl8pPr marL="3429000" indent="-228600" defTabSz="6858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8pPr>
            <a:lvl9pPr marL="3886200" indent="-228600" defTabSz="685800" eaLnBrk="0" fontAlgn="base" hangingPunct="0">
              <a:spcBef>
                <a:spcPct val="0"/>
              </a:spcBef>
              <a:spcAft>
                <a:spcPct val="0"/>
              </a:spcAft>
              <a:defRPr>
                <a:solidFill>
                  <a:schemeClr val="tx1"/>
                </a:solidFill>
                <a:latin typeface="Comic Sans MS" panose="030F0702030302020204" pitchFamily="66" charset="0"/>
                <a:ea typeface="MS PGothic" panose="020B0600070205080204" pitchFamily="34" charset="-128"/>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endParaRPr kumimoji="0" lang="en-US" altLang="en-US" sz="2100" b="1"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15042399"/>
      </p:ext>
    </p:extLst>
  </p:cSld>
  <p:clrMapOvr>
    <a:masterClrMapping/>
  </p:clrMapOvr>
</p:sld>
</file>

<file path=ppt/theme/theme1.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mic Sans MS"/>
        <a:ea typeface="ＭＳ Ｐゴシック"/>
        <a:cs typeface="ＭＳ Ｐゴシック"/>
      </a:majorFont>
      <a:minorFont>
        <a:latin typeface="Comic Sans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Comic Sans MS"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429</Words>
  <Application>Microsoft Office PowerPoint</Application>
  <PresentationFormat>Widescreen</PresentationFormat>
  <Paragraphs>45</Paragraphs>
  <Slides>5</Slides>
  <Notes>4</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5</vt:i4>
      </vt:variant>
    </vt:vector>
  </HeadingPairs>
  <TitlesOfParts>
    <vt:vector size="18" baseType="lpstr">
      <vt:lpstr>MS PGothic</vt:lpstr>
      <vt:lpstr>MS PGothic</vt:lpstr>
      <vt:lpstr>Arial</vt:lpstr>
      <vt:lpstr>Calibri</vt:lpstr>
      <vt:lpstr>Cambria Math</vt:lpstr>
      <vt:lpstr>Comic Sans MS</vt:lpstr>
      <vt:lpstr>Osaka</vt:lpstr>
      <vt:lpstr>10_Blank Presentation</vt:lpstr>
      <vt:lpstr>8_Blank Presentation</vt:lpstr>
      <vt:lpstr>6_Blank Presentation</vt:lpstr>
      <vt:lpstr>12_Blank Presentation</vt:lpstr>
      <vt:lpstr>7_Blank Presentation</vt:lpstr>
      <vt:lpstr>Equation</vt:lpstr>
      <vt:lpstr>Chapter 29:Electromagnetic Induction and Faraday’s Law</vt:lpstr>
      <vt:lpstr>29-3 EMF Induced in a Moving Conductor</vt:lpstr>
      <vt:lpstr>29.3 Motional EMF</vt:lpstr>
      <vt:lpstr>PowerPoint Presentation</vt:lpstr>
      <vt:lpstr>29-3 EMF Induced in a Moving Conductor</vt:lpstr>
    </vt:vector>
  </TitlesOfParts>
  <Company>Winthrop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29:Electromagnetic Induction and Faraday’s Law</dc:title>
  <dc:creator>Fatima Amir</dc:creator>
  <cp:lastModifiedBy>Amir, Fatima Zohra</cp:lastModifiedBy>
  <cp:revision>2</cp:revision>
  <dcterms:created xsi:type="dcterms:W3CDTF">2024-03-20T16:43:09Z</dcterms:created>
  <dcterms:modified xsi:type="dcterms:W3CDTF">2024-03-22T16:22:55Z</dcterms:modified>
</cp:coreProperties>
</file>