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30"/>
  </p:notesMasterIdLst>
  <p:handoutMasterIdLst>
    <p:handoutMasterId r:id="rId31"/>
  </p:handoutMasterIdLst>
  <p:sldIdLst>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33.wmf"/><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image" Target="../media/image39.emf"/><Relationship Id="rId7" Type="http://schemas.openxmlformats.org/officeDocument/2006/relationships/image" Target="../media/image43.emf"/><Relationship Id="rId12" Type="http://schemas.openxmlformats.org/officeDocument/2006/relationships/image" Target="../media/image48.emf"/><Relationship Id="rId2" Type="http://schemas.openxmlformats.org/officeDocument/2006/relationships/image" Target="../media/image38.emf"/><Relationship Id="rId1" Type="http://schemas.openxmlformats.org/officeDocument/2006/relationships/image" Target="../media/image37.emf"/><Relationship Id="rId6" Type="http://schemas.openxmlformats.org/officeDocument/2006/relationships/image" Target="../media/image42.emf"/><Relationship Id="rId11" Type="http://schemas.openxmlformats.org/officeDocument/2006/relationships/image" Target="../media/image47.emf"/><Relationship Id="rId5" Type="http://schemas.openxmlformats.org/officeDocument/2006/relationships/image" Target="../media/image41.emf"/><Relationship Id="rId10" Type="http://schemas.openxmlformats.org/officeDocument/2006/relationships/image" Target="../media/image46.emf"/><Relationship Id="rId4" Type="http://schemas.openxmlformats.org/officeDocument/2006/relationships/image" Target="../media/image40.emf"/><Relationship Id="rId9"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F470759-C465-46D7-9BED-CA19FE606750}" type="datetimeFigureOut">
              <a:rPr lang="en-US" smtClean="0"/>
              <a:t>2/28/2024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127C7FE-5BC8-4A8C-9CB9-848AECA23E3C}" type="slidenum">
              <a:rPr lang="en-US" smtClean="0"/>
              <a:t>‹#›</a:t>
            </a:fld>
            <a:endParaRPr lang="en-US"/>
          </a:p>
        </p:txBody>
      </p:sp>
    </p:spTree>
    <p:extLst>
      <p:ext uri="{BB962C8B-B14F-4D97-AF65-F5344CB8AC3E}">
        <p14:creationId xmlns:p14="http://schemas.microsoft.com/office/powerpoint/2010/main" val="2172642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16D5689-7952-4C49-8B33-DE3B09B73BD2}" type="datetimeFigureOut">
              <a:rPr lang="en-US" smtClean="0"/>
              <a:t>2/28/2024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56280B0-BD92-44C4-AAF6-2A235E1F4DB9}" type="slidenum">
              <a:rPr lang="en-US" smtClean="0"/>
              <a:t>‹#›</a:t>
            </a:fld>
            <a:endParaRPr lang="en-US"/>
          </a:p>
        </p:txBody>
      </p:sp>
    </p:spTree>
    <p:extLst>
      <p:ext uri="{BB962C8B-B14F-4D97-AF65-F5344CB8AC3E}">
        <p14:creationId xmlns:p14="http://schemas.microsoft.com/office/powerpoint/2010/main" val="260996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95152">
              <a:defRPr>
                <a:solidFill>
                  <a:schemeClr val="tx1"/>
                </a:solidFill>
                <a:latin typeface="Comic Sans MS" panose="030F0702030302020204" pitchFamily="66" charset="0"/>
                <a:ea typeface="MS PGothic" panose="020B0600070205080204" pitchFamily="34" charset="-128"/>
              </a:defRPr>
            </a:lvl1pPr>
            <a:lvl2pPr marL="895243" indent="-342452" defTabSz="1095152">
              <a:defRPr>
                <a:solidFill>
                  <a:schemeClr val="tx1"/>
                </a:solidFill>
                <a:latin typeface="Comic Sans MS" panose="030F0702030302020204" pitchFamily="66" charset="0"/>
                <a:ea typeface="MS PGothic" panose="020B0600070205080204" pitchFamily="34" charset="-128"/>
              </a:defRPr>
            </a:lvl2pPr>
            <a:lvl3pPr marL="1383716" indent="-271180" defTabSz="1095152">
              <a:defRPr>
                <a:solidFill>
                  <a:schemeClr val="tx1"/>
                </a:solidFill>
                <a:latin typeface="Comic Sans MS" panose="030F0702030302020204" pitchFamily="66" charset="0"/>
                <a:ea typeface="MS PGothic" panose="020B0600070205080204" pitchFamily="34" charset="-128"/>
              </a:defRPr>
            </a:lvl3pPr>
            <a:lvl4pPr marL="1936506" indent="-271180" defTabSz="1095152">
              <a:defRPr>
                <a:solidFill>
                  <a:schemeClr val="tx1"/>
                </a:solidFill>
                <a:latin typeface="Comic Sans MS" panose="030F0702030302020204" pitchFamily="66" charset="0"/>
                <a:ea typeface="MS PGothic" panose="020B0600070205080204" pitchFamily="34" charset="-128"/>
              </a:defRPr>
            </a:lvl4pPr>
            <a:lvl5pPr marL="2491037" indent="-271180" defTabSz="1095152">
              <a:defRPr>
                <a:solidFill>
                  <a:schemeClr val="tx1"/>
                </a:solidFill>
                <a:latin typeface="Comic Sans MS" panose="030F0702030302020204" pitchFamily="66" charset="0"/>
                <a:ea typeface="MS PGothic" panose="020B0600070205080204" pitchFamily="34" charset="-128"/>
              </a:defRPr>
            </a:lvl5pPr>
            <a:lvl6pPr marL="2991678" indent="-271180" defTabSz="109515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92320" indent="-271180" defTabSz="109515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992961" indent="-271180" defTabSz="109515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493600" indent="-271180" defTabSz="109515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72C6813F-C986-4D10-B1D1-7D2F1BDAB999}" type="slidenum">
              <a:rPr lang="en-US" altLang="en-US">
                <a:solidFill>
                  <a:srgbClr val="000000"/>
                </a:solidFill>
                <a:latin typeface="Arial" panose="020B0604020202020204" pitchFamily="34" charset="0"/>
              </a:rPr>
              <a:pPr fontAlgn="base">
                <a:spcBef>
                  <a:spcPct val="0"/>
                </a:spcBef>
                <a:spcAft>
                  <a:spcPct val="0"/>
                </a:spcAft>
                <a:defRPr/>
              </a:pPr>
              <a:t>1</a:t>
            </a:fld>
            <a:endParaRPr lang="en-US" altLang="en-US">
              <a:solidFill>
                <a:srgbClr val="000000"/>
              </a:solidFill>
              <a:latin typeface="Arial" panose="020B0604020202020204" pitchFamily="34" charset="0"/>
            </a:endParaRPr>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Chapter 27 opener. Magnets produce magnetic fields, but so do electric currents. An electric current flowing in this straight wire produces a magnetic field which causes the tiny pieces of iron (iron “filings”) to align in the field. We shall see in this Chapter how magnetic field is defined, and that the magnetic field direction is along the iron filings. The magnetic field lines due to the electric current in this long wire are in the shape of circles around the wire. We also discuss how magnetic fields exert forces on electric currents and on charged particles, as well as useful applications of the interaction between magnetic fields and electric currents and moving electric charges.</a:t>
            </a:r>
          </a:p>
        </p:txBody>
      </p:sp>
    </p:spTree>
    <p:extLst>
      <p:ext uri="{BB962C8B-B14F-4D97-AF65-F5344CB8AC3E}">
        <p14:creationId xmlns:p14="http://schemas.microsoft.com/office/powerpoint/2010/main" val="546064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28182">
              <a:defRPr>
                <a:solidFill>
                  <a:schemeClr val="tx1"/>
                </a:solidFill>
                <a:latin typeface="Comic Sans MS" panose="030F0702030302020204" pitchFamily="66" charset="0"/>
                <a:ea typeface="Osaka"/>
                <a:cs typeface="Osaka"/>
              </a:defRPr>
            </a:lvl1pPr>
            <a:lvl2pPr marL="923058" indent="-352884" defTabSz="1128182">
              <a:defRPr>
                <a:solidFill>
                  <a:schemeClr val="tx1"/>
                </a:solidFill>
                <a:latin typeface="Comic Sans MS" panose="030F0702030302020204" pitchFamily="66" charset="0"/>
                <a:ea typeface="Osaka"/>
                <a:cs typeface="Osaka"/>
              </a:defRPr>
            </a:lvl2pPr>
            <a:lvl3pPr marL="1423699" indent="-278134" defTabSz="1128182">
              <a:defRPr>
                <a:solidFill>
                  <a:schemeClr val="tx1"/>
                </a:solidFill>
                <a:latin typeface="Comic Sans MS" panose="030F0702030302020204" pitchFamily="66" charset="0"/>
                <a:ea typeface="Osaka"/>
                <a:cs typeface="Osaka"/>
              </a:defRPr>
            </a:lvl3pPr>
            <a:lvl4pPr marL="1993873" indent="-278134" defTabSz="1128182">
              <a:defRPr>
                <a:solidFill>
                  <a:schemeClr val="tx1"/>
                </a:solidFill>
                <a:latin typeface="Comic Sans MS" panose="030F0702030302020204" pitchFamily="66" charset="0"/>
                <a:ea typeface="Osaka"/>
                <a:cs typeface="Osaka"/>
              </a:defRPr>
            </a:lvl4pPr>
            <a:lvl5pPr marL="2565785" indent="-278134" defTabSz="1128182">
              <a:defRPr>
                <a:solidFill>
                  <a:schemeClr val="tx1"/>
                </a:solidFill>
                <a:latin typeface="Comic Sans MS" panose="030F0702030302020204" pitchFamily="66" charset="0"/>
                <a:ea typeface="Osaka"/>
                <a:cs typeface="Osaka"/>
              </a:defRPr>
            </a:lvl5pPr>
            <a:lvl6pPr marL="3066426" indent="-278134" defTabSz="1128182" eaLnBrk="0" fontAlgn="base" hangingPunct="0">
              <a:spcBef>
                <a:spcPct val="0"/>
              </a:spcBef>
              <a:spcAft>
                <a:spcPct val="0"/>
              </a:spcAft>
              <a:defRPr>
                <a:solidFill>
                  <a:schemeClr val="tx1"/>
                </a:solidFill>
                <a:latin typeface="Comic Sans MS" panose="030F0702030302020204" pitchFamily="66" charset="0"/>
                <a:ea typeface="Osaka"/>
                <a:cs typeface="Osaka"/>
              </a:defRPr>
            </a:lvl6pPr>
            <a:lvl7pPr marL="3567068" indent="-278134" defTabSz="1128182" eaLnBrk="0" fontAlgn="base" hangingPunct="0">
              <a:spcBef>
                <a:spcPct val="0"/>
              </a:spcBef>
              <a:spcAft>
                <a:spcPct val="0"/>
              </a:spcAft>
              <a:defRPr>
                <a:solidFill>
                  <a:schemeClr val="tx1"/>
                </a:solidFill>
                <a:latin typeface="Comic Sans MS" panose="030F0702030302020204" pitchFamily="66" charset="0"/>
                <a:ea typeface="Osaka"/>
                <a:cs typeface="Osaka"/>
              </a:defRPr>
            </a:lvl7pPr>
            <a:lvl8pPr marL="4067708" indent="-278134" defTabSz="1128182" eaLnBrk="0" fontAlgn="base" hangingPunct="0">
              <a:spcBef>
                <a:spcPct val="0"/>
              </a:spcBef>
              <a:spcAft>
                <a:spcPct val="0"/>
              </a:spcAft>
              <a:defRPr>
                <a:solidFill>
                  <a:schemeClr val="tx1"/>
                </a:solidFill>
                <a:latin typeface="Comic Sans MS" panose="030F0702030302020204" pitchFamily="66" charset="0"/>
                <a:ea typeface="Osaka"/>
                <a:cs typeface="Osaka"/>
              </a:defRPr>
            </a:lvl8pPr>
            <a:lvl9pPr marL="4568349" indent="-278134" defTabSz="1128182" eaLnBrk="0" fontAlgn="base" hangingPunct="0">
              <a:spcBef>
                <a:spcPct val="0"/>
              </a:spcBef>
              <a:spcAft>
                <a:spcPct val="0"/>
              </a:spcAft>
              <a:defRPr>
                <a:solidFill>
                  <a:schemeClr val="tx1"/>
                </a:solidFill>
                <a:latin typeface="Comic Sans MS" panose="030F0702030302020204" pitchFamily="66" charset="0"/>
                <a:ea typeface="Osaka"/>
                <a:cs typeface="Osaka"/>
              </a:defRPr>
            </a:lvl9pPr>
          </a:lstStyle>
          <a:p>
            <a:pPr fontAlgn="base">
              <a:spcBef>
                <a:spcPct val="0"/>
              </a:spcBef>
              <a:spcAft>
                <a:spcPct val="0"/>
              </a:spcAft>
              <a:defRPr/>
            </a:pPr>
            <a:fld id="{AC4DCF0E-8021-4238-B710-E60D09571A2A}"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defRPr/>
              </a:pPr>
              <a:t>12</a:t>
            </a:fld>
            <a:endParaRPr lang="en-US" altLang="en-US">
              <a:solidFill>
                <a:srgbClr val="000000"/>
              </a:solidFill>
              <a:latin typeface="Arial" panose="020B0604020202020204" pitchFamily="34" charset="0"/>
              <a:ea typeface="MS PGothic" panose="020B0600070205080204" pitchFamily="34" charset="-128"/>
            </a:endParaRPr>
          </a:p>
        </p:txBody>
      </p:sp>
      <p:sp>
        <p:nvSpPr>
          <p:cNvPr id="59395" name="Rectangle 2"/>
          <p:cNvSpPr>
            <a:spLocks noGrp="1" noRot="1" noChangeAspect="1" noChangeArrowheads="1" noTextEdit="1"/>
          </p:cNvSpPr>
          <p:nvPr>
            <p:ph type="sldImg"/>
          </p:nvPr>
        </p:nvSpPr>
        <p:spPr bwMode="auto">
          <a:xfrm>
            <a:off x="957263" y="1304925"/>
            <a:ext cx="6265862" cy="35242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27-9. Magnetic field lines due to a circular loop of wire.</a:t>
            </a:r>
          </a:p>
          <a:p>
            <a:pPr eaLnBrk="1" hangingPunct="1">
              <a:spcBef>
                <a:spcPct val="0"/>
              </a:spcBef>
            </a:pPr>
            <a:r>
              <a:rPr lang="en-US" altLang="en-US"/>
              <a:t>Figure 27-10. Right-hand rule for determining the direction of the magnetic field relative to the current.</a:t>
            </a:r>
          </a:p>
        </p:txBody>
      </p:sp>
    </p:spTree>
    <p:extLst>
      <p:ext uri="{BB962C8B-B14F-4D97-AF65-F5344CB8AC3E}">
        <p14:creationId xmlns:p14="http://schemas.microsoft.com/office/powerpoint/2010/main" val="3668535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28182">
              <a:defRPr>
                <a:solidFill>
                  <a:schemeClr val="tx1"/>
                </a:solidFill>
                <a:latin typeface="Comic Sans MS" panose="030F0702030302020204" pitchFamily="66" charset="0"/>
                <a:ea typeface="Osaka"/>
                <a:cs typeface="Osaka"/>
              </a:defRPr>
            </a:lvl1pPr>
            <a:lvl2pPr marL="923058" indent="-352884" defTabSz="1128182">
              <a:defRPr>
                <a:solidFill>
                  <a:schemeClr val="tx1"/>
                </a:solidFill>
                <a:latin typeface="Comic Sans MS" panose="030F0702030302020204" pitchFamily="66" charset="0"/>
                <a:ea typeface="Osaka"/>
                <a:cs typeface="Osaka"/>
              </a:defRPr>
            </a:lvl2pPr>
            <a:lvl3pPr marL="1423699" indent="-278134" defTabSz="1128182">
              <a:defRPr>
                <a:solidFill>
                  <a:schemeClr val="tx1"/>
                </a:solidFill>
                <a:latin typeface="Comic Sans MS" panose="030F0702030302020204" pitchFamily="66" charset="0"/>
                <a:ea typeface="Osaka"/>
                <a:cs typeface="Osaka"/>
              </a:defRPr>
            </a:lvl3pPr>
            <a:lvl4pPr marL="1993873" indent="-278134" defTabSz="1128182">
              <a:defRPr>
                <a:solidFill>
                  <a:schemeClr val="tx1"/>
                </a:solidFill>
                <a:latin typeface="Comic Sans MS" panose="030F0702030302020204" pitchFamily="66" charset="0"/>
                <a:ea typeface="Osaka"/>
                <a:cs typeface="Osaka"/>
              </a:defRPr>
            </a:lvl4pPr>
            <a:lvl5pPr marL="2565785" indent="-278134" defTabSz="1128182">
              <a:defRPr>
                <a:solidFill>
                  <a:schemeClr val="tx1"/>
                </a:solidFill>
                <a:latin typeface="Comic Sans MS" panose="030F0702030302020204" pitchFamily="66" charset="0"/>
                <a:ea typeface="Osaka"/>
                <a:cs typeface="Osaka"/>
              </a:defRPr>
            </a:lvl5pPr>
            <a:lvl6pPr marL="3066426" indent="-278134" defTabSz="1128182" eaLnBrk="0" fontAlgn="base" hangingPunct="0">
              <a:spcBef>
                <a:spcPct val="0"/>
              </a:spcBef>
              <a:spcAft>
                <a:spcPct val="0"/>
              </a:spcAft>
              <a:defRPr>
                <a:solidFill>
                  <a:schemeClr val="tx1"/>
                </a:solidFill>
                <a:latin typeface="Comic Sans MS" panose="030F0702030302020204" pitchFamily="66" charset="0"/>
                <a:ea typeface="Osaka"/>
                <a:cs typeface="Osaka"/>
              </a:defRPr>
            </a:lvl6pPr>
            <a:lvl7pPr marL="3567068" indent="-278134" defTabSz="1128182" eaLnBrk="0" fontAlgn="base" hangingPunct="0">
              <a:spcBef>
                <a:spcPct val="0"/>
              </a:spcBef>
              <a:spcAft>
                <a:spcPct val="0"/>
              </a:spcAft>
              <a:defRPr>
                <a:solidFill>
                  <a:schemeClr val="tx1"/>
                </a:solidFill>
                <a:latin typeface="Comic Sans MS" panose="030F0702030302020204" pitchFamily="66" charset="0"/>
                <a:ea typeface="Osaka"/>
                <a:cs typeface="Osaka"/>
              </a:defRPr>
            </a:lvl7pPr>
            <a:lvl8pPr marL="4067708" indent="-278134" defTabSz="1128182" eaLnBrk="0" fontAlgn="base" hangingPunct="0">
              <a:spcBef>
                <a:spcPct val="0"/>
              </a:spcBef>
              <a:spcAft>
                <a:spcPct val="0"/>
              </a:spcAft>
              <a:defRPr>
                <a:solidFill>
                  <a:schemeClr val="tx1"/>
                </a:solidFill>
                <a:latin typeface="Comic Sans MS" panose="030F0702030302020204" pitchFamily="66" charset="0"/>
                <a:ea typeface="Osaka"/>
                <a:cs typeface="Osaka"/>
              </a:defRPr>
            </a:lvl8pPr>
            <a:lvl9pPr marL="4568349" indent="-278134" defTabSz="1128182" eaLnBrk="0" fontAlgn="base" hangingPunct="0">
              <a:spcBef>
                <a:spcPct val="0"/>
              </a:spcBef>
              <a:spcAft>
                <a:spcPct val="0"/>
              </a:spcAft>
              <a:defRPr>
                <a:solidFill>
                  <a:schemeClr val="tx1"/>
                </a:solidFill>
                <a:latin typeface="Comic Sans MS" panose="030F0702030302020204" pitchFamily="66" charset="0"/>
                <a:ea typeface="Osaka"/>
                <a:cs typeface="Osaka"/>
              </a:defRPr>
            </a:lvl9pPr>
          </a:lstStyle>
          <a:p>
            <a:pPr fontAlgn="base">
              <a:spcBef>
                <a:spcPct val="0"/>
              </a:spcBef>
              <a:spcAft>
                <a:spcPct val="0"/>
              </a:spcAft>
              <a:defRPr/>
            </a:pPr>
            <a:fld id="{E7B4F2EB-AB92-4A37-9BEA-1F8EC4DBD5A9}"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defRPr/>
              </a:pPr>
              <a:t>14</a:t>
            </a:fld>
            <a:endParaRPr lang="en-US" altLang="en-US">
              <a:solidFill>
                <a:srgbClr val="000000"/>
              </a:solidFill>
              <a:latin typeface="Arial" panose="020B0604020202020204" pitchFamily="34" charset="0"/>
              <a:ea typeface="MS PGothic" panose="020B0600070205080204" pitchFamily="34" charset="-128"/>
            </a:endParaRPr>
          </a:p>
        </p:txBody>
      </p:sp>
      <p:sp>
        <p:nvSpPr>
          <p:cNvPr id="62467" name="Rectangle 2"/>
          <p:cNvSpPr>
            <a:spLocks noGrp="1" noRot="1" noChangeAspect="1" noChangeArrowheads="1" noTextEdit="1"/>
          </p:cNvSpPr>
          <p:nvPr>
            <p:ph type="sldImg"/>
          </p:nvPr>
        </p:nvSpPr>
        <p:spPr bwMode="auto">
          <a:xfrm>
            <a:off x="957263" y="1304925"/>
            <a:ext cx="6265862" cy="35242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27-11. (a) Force on a current-carrying wire placed in a magnetic field B; (b) same, but current reversed; (c) right-hand rule for setup in (b).</a:t>
            </a:r>
          </a:p>
        </p:txBody>
      </p:sp>
    </p:spTree>
    <p:extLst>
      <p:ext uri="{BB962C8B-B14F-4D97-AF65-F5344CB8AC3E}">
        <p14:creationId xmlns:p14="http://schemas.microsoft.com/office/powerpoint/2010/main" val="2521077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28182">
              <a:defRPr>
                <a:solidFill>
                  <a:schemeClr val="tx1"/>
                </a:solidFill>
                <a:latin typeface="Comic Sans MS" panose="030F0702030302020204" pitchFamily="66" charset="0"/>
                <a:ea typeface="Osaka"/>
                <a:cs typeface="Osaka"/>
              </a:defRPr>
            </a:lvl1pPr>
            <a:lvl2pPr marL="923058" indent="-352884" defTabSz="1128182">
              <a:defRPr>
                <a:solidFill>
                  <a:schemeClr val="tx1"/>
                </a:solidFill>
                <a:latin typeface="Comic Sans MS" panose="030F0702030302020204" pitchFamily="66" charset="0"/>
                <a:ea typeface="Osaka"/>
                <a:cs typeface="Osaka"/>
              </a:defRPr>
            </a:lvl2pPr>
            <a:lvl3pPr marL="1423699" indent="-278134" defTabSz="1128182">
              <a:defRPr>
                <a:solidFill>
                  <a:schemeClr val="tx1"/>
                </a:solidFill>
                <a:latin typeface="Comic Sans MS" panose="030F0702030302020204" pitchFamily="66" charset="0"/>
                <a:ea typeface="Osaka"/>
                <a:cs typeface="Osaka"/>
              </a:defRPr>
            </a:lvl3pPr>
            <a:lvl4pPr marL="1993873" indent="-278134" defTabSz="1128182">
              <a:defRPr>
                <a:solidFill>
                  <a:schemeClr val="tx1"/>
                </a:solidFill>
                <a:latin typeface="Comic Sans MS" panose="030F0702030302020204" pitchFamily="66" charset="0"/>
                <a:ea typeface="Osaka"/>
                <a:cs typeface="Osaka"/>
              </a:defRPr>
            </a:lvl4pPr>
            <a:lvl5pPr marL="2565785" indent="-278134" defTabSz="1128182">
              <a:defRPr>
                <a:solidFill>
                  <a:schemeClr val="tx1"/>
                </a:solidFill>
                <a:latin typeface="Comic Sans MS" panose="030F0702030302020204" pitchFamily="66" charset="0"/>
                <a:ea typeface="Osaka"/>
                <a:cs typeface="Osaka"/>
              </a:defRPr>
            </a:lvl5pPr>
            <a:lvl6pPr marL="3066426" indent="-278134" defTabSz="1128182" eaLnBrk="0" fontAlgn="base" hangingPunct="0">
              <a:spcBef>
                <a:spcPct val="0"/>
              </a:spcBef>
              <a:spcAft>
                <a:spcPct val="0"/>
              </a:spcAft>
              <a:defRPr>
                <a:solidFill>
                  <a:schemeClr val="tx1"/>
                </a:solidFill>
                <a:latin typeface="Comic Sans MS" panose="030F0702030302020204" pitchFamily="66" charset="0"/>
                <a:ea typeface="Osaka"/>
                <a:cs typeface="Osaka"/>
              </a:defRPr>
            </a:lvl6pPr>
            <a:lvl7pPr marL="3567068" indent="-278134" defTabSz="1128182" eaLnBrk="0" fontAlgn="base" hangingPunct="0">
              <a:spcBef>
                <a:spcPct val="0"/>
              </a:spcBef>
              <a:spcAft>
                <a:spcPct val="0"/>
              </a:spcAft>
              <a:defRPr>
                <a:solidFill>
                  <a:schemeClr val="tx1"/>
                </a:solidFill>
                <a:latin typeface="Comic Sans MS" panose="030F0702030302020204" pitchFamily="66" charset="0"/>
                <a:ea typeface="Osaka"/>
                <a:cs typeface="Osaka"/>
              </a:defRPr>
            </a:lvl7pPr>
            <a:lvl8pPr marL="4067708" indent="-278134" defTabSz="1128182" eaLnBrk="0" fontAlgn="base" hangingPunct="0">
              <a:spcBef>
                <a:spcPct val="0"/>
              </a:spcBef>
              <a:spcAft>
                <a:spcPct val="0"/>
              </a:spcAft>
              <a:defRPr>
                <a:solidFill>
                  <a:schemeClr val="tx1"/>
                </a:solidFill>
                <a:latin typeface="Comic Sans MS" panose="030F0702030302020204" pitchFamily="66" charset="0"/>
                <a:ea typeface="Osaka"/>
                <a:cs typeface="Osaka"/>
              </a:defRPr>
            </a:lvl8pPr>
            <a:lvl9pPr marL="4568349" indent="-278134" defTabSz="1128182" eaLnBrk="0" fontAlgn="base" hangingPunct="0">
              <a:spcBef>
                <a:spcPct val="0"/>
              </a:spcBef>
              <a:spcAft>
                <a:spcPct val="0"/>
              </a:spcAft>
              <a:defRPr>
                <a:solidFill>
                  <a:schemeClr val="tx1"/>
                </a:solidFill>
                <a:latin typeface="Comic Sans MS" panose="030F0702030302020204" pitchFamily="66" charset="0"/>
                <a:ea typeface="Osaka"/>
                <a:cs typeface="Osaka"/>
              </a:defRPr>
            </a:lvl9pPr>
          </a:lstStyle>
          <a:p>
            <a:pPr fontAlgn="base">
              <a:spcBef>
                <a:spcPct val="0"/>
              </a:spcBef>
              <a:spcAft>
                <a:spcPct val="0"/>
              </a:spcAft>
              <a:defRPr/>
            </a:pPr>
            <a:fld id="{81B08D11-FBAF-423A-9C14-9A4E8B216D4E}"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defRPr/>
              </a:pPr>
              <a:t>17</a:t>
            </a:fld>
            <a:endParaRPr lang="en-US" altLang="en-US">
              <a:solidFill>
                <a:srgbClr val="000000"/>
              </a:solidFill>
              <a:latin typeface="Arial" panose="020B0604020202020204" pitchFamily="34" charset="0"/>
              <a:ea typeface="MS PGothic" panose="020B0600070205080204" pitchFamily="34" charset="-128"/>
            </a:endParaRPr>
          </a:p>
        </p:txBody>
      </p:sp>
      <p:sp>
        <p:nvSpPr>
          <p:cNvPr id="66563" name="Rectangle 2"/>
          <p:cNvSpPr>
            <a:spLocks noGrp="1" noRot="1" noChangeAspect="1" noChangeArrowheads="1" noTextEdit="1"/>
          </p:cNvSpPr>
          <p:nvPr>
            <p:ph type="sldImg"/>
          </p:nvPr>
        </p:nvSpPr>
        <p:spPr bwMode="auto">
          <a:xfrm>
            <a:off x="957263" y="1304925"/>
            <a:ext cx="6265862" cy="35242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Solution: F = IlBsin </a:t>
            </a:r>
            <a:r>
              <a:rPr lang="el-GR" altLang="en-US">
                <a:latin typeface="Times New Roman" panose="02020603050405020304" pitchFamily="18" charset="0"/>
                <a:cs typeface="Times New Roman" panose="02020603050405020304" pitchFamily="18" charset="0"/>
              </a:rPr>
              <a:t>θ</a:t>
            </a:r>
            <a:r>
              <a:rPr lang="en-US" altLang="en-US">
                <a:latin typeface="Times New Roman" panose="02020603050405020304" pitchFamily="18" charset="0"/>
                <a:cs typeface="Times New Roman" panose="02020603050405020304" pitchFamily="18" charset="0"/>
              </a:rPr>
              <a:t> = 2.8 N.</a:t>
            </a:r>
            <a:endParaRPr lang="el-GR"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6148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981075" y="1319213"/>
            <a:ext cx="6327775" cy="35591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86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41156">
              <a:defRPr>
                <a:solidFill>
                  <a:schemeClr val="tx1"/>
                </a:solidFill>
                <a:latin typeface="Comic Sans MS" panose="030F0702030302020204" pitchFamily="66" charset="0"/>
                <a:ea typeface="Osaka"/>
                <a:cs typeface="Osaka"/>
              </a:defRPr>
            </a:lvl1pPr>
            <a:lvl2pPr marL="924881" indent="-355183" defTabSz="1141156">
              <a:defRPr>
                <a:solidFill>
                  <a:schemeClr val="tx1"/>
                </a:solidFill>
                <a:latin typeface="Comic Sans MS" panose="030F0702030302020204" pitchFamily="66" charset="0"/>
                <a:ea typeface="Osaka"/>
                <a:cs typeface="Osaka"/>
              </a:defRPr>
            </a:lvl2pPr>
            <a:lvl3pPr marL="1427763" indent="-281333" defTabSz="1141156">
              <a:defRPr>
                <a:solidFill>
                  <a:schemeClr val="tx1"/>
                </a:solidFill>
                <a:latin typeface="Comic Sans MS" panose="030F0702030302020204" pitchFamily="66" charset="0"/>
                <a:ea typeface="Osaka"/>
                <a:cs typeface="Osaka"/>
              </a:defRPr>
            </a:lvl3pPr>
            <a:lvl4pPr marL="1995701" indent="-281333" defTabSz="1141156">
              <a:defRPr>
                <a:solidFill>
                  <a:schemeClr val="tx1"/>
                </a:solidFill>
                <a:latin typeface="Comic Sans MS" panose="030F0702030302020204" pitchFamily="66" charset="0"/>
                <a:ea typeface="Osaka"/>
                <a:cs typeface="Osaka"/>
              </a:defRPr>
            </a:lvl4pPr>
            <a:lvl5pPr marL="2568917" indent="-281333" defTabSz="1141156">
              <a:defRPr>
                <a:solidFill>
                  <a:schemeClr val="tx1"/>
                </a:solidFill>
                <a:latin typeface="Comic Sans MS" panose="030F0702030302020204" pitchFamily="66" charset="0"/>
                <a:ea typeface="Osaka"/>
                <a:cs typeface="Osaka"/>
              </a:defRPr>
            </a:lvl5pPr>
            <a:lvl6pPr marL="3075316" indent="-281333" defTabSz="1141156" eaLnBrk="0" fontAlgn="base" hangingPunct="0">
              <a:spcBef>
                <a:spcPct val="0"/>
              </a:spcBef>
              <a:spcAft>
                <a:spcPct val="0"/>
              </a:spcAft>
              <a:defRPr>
                <a:solidFill>
                  <a:schemeClr val="tx1"/>
                </a:solidFill>
                <a:latin typeface="Comic Sans MS" panose="030F0702030302020204" pitchFamily="66" charset="0"/>
                <a:ea typeface="Osaka"/>
                <a:cs typeface="Osaka"/>
              </a:defRPr>
            </a:lvl6pPr>
            <a:lvl7pPr marL="3581714" indent="-281333" defTabSz="1141156" eaLnBrk="0" fontAlgn="base" hangingPunct="0">
              <a:spcBef>
                <a:spcPct val="0"/>
              </a:spcBef>
              <a:spcAft>
                <a:spcPct val="0"/>
              </a:spcAft>
              <a:defRPr>
                <a:solidFill>
                  <a:schemeClr val="tx1"/>
                </a:solidFill>
                <a:latin typeface="Comic Sans MS" panose="030F0702030302020204" pitchFamily="66" charset="0"/>
                <a:ea typeface="Osaka"/>
                <a:cs typeface="Osaka"/>
              </a:defRPr>
            </a:lvl7pPr>
            <a:lvl8pPr marL="4088114" indent="-281333" defTabSz="1141156" eaLnBrk="0" fontAlgn="base" hangingPunct="0">
              <a:spcBef>
                <a:spcPct val="0"/>
              </a:spcBef>
              <a:spcAft>
                <a:spcPct val="0"/>
              </a:spcAft>
              <a:defRPr>
                <a:solidFill>
                  <a:schemeClr val="tx1"/>
                </a:solidFill>
                <a:latin typeface="Comic Sans MS" panose="030F0702030302020204" pitchFamily="66" charset="0"/>
                <a:ea typeface="Osaka"/>
                <a:cs typeface="Osaka"/>
              </a:defRPr>
            </a:lvl8pPr>
            <a:lvl9pPr marL="4594511" indent="-281333" defTabSz="1141156" eaLnBrk="0" fontAlgn="base" hangingPunct="0">
              <a:spcBef>
                <a:spcPct val="0"/>
              </a:spcBef>
              <a:spcAft>
                <a:spcPct val="0"/>
              </a:spcAft>
              <a:defRPr>
                <a:solidFill>
                  <a:schemeClr val="tx1"/>
                </a:solidFill>
                <a:latin typeface="Comic Sans MS" panose="030F0702030302020204" pitchFamily="66" charset="0"/>
                <a:ea typeface="Osaka"/>
                <a:cs typeface="Osaka"/>
              </a:defRPr>
            </a:lvl9pPr>
          </a:lstStyle>
          <a:p>
            <a:pPr fontAlgn="base">
              <a:spcBef>
                <a:spcPct val="0"/>
              </a:spcBef>
              <a:spcAft>
                <a:spcPct val="0"/>
              </a:spcAft>
              <a:defRPr/>
            </a:pPr>
            <a:fld id="{299AFA83-D5F2-4420-A15C-CE3EAE9EF335}" type="slidenum">
              <a:rPr lang="en-US" altLang="en-US">
                <a:solidFill>
                  <a:srgbClr val="000000"/>
                </a:solidFill>
                <a:latin typeface="Calibri" panose="020F0502020204030204" pitchFamily="34" charset="0"/>
                <a:ea typeface="MS PGothic" panose="020B0600070205080204" pitchFamily="34" charset="-128"/>
              </a:rPr>
              <a:pPr fontAlgn="base">
                <a:spcBef>
                  <a:spcPct val="0"/>
                </a:spcBef>
                <a:spcAft>
                  <a:spcPct val="0"/>
                </a:spcAft>
                <a:defRPr/>
              </a:pPr>
              <a:t>18</a:t>
            </a:fld>
            <a:endParaRPr lang="en-US" altLang="en-US">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4249144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41156">
              <a:defRPr>
                <a:solidFill>
                  <a:schemeClr val="tx1"/>
                </a:solidFill>
                <a:latin typeface="Comic Sans MS" panose="030F0702030302020204" pitchFamily="66" charset="0"/>
                <a:ea typeface="Osaka"/>
                <a:cs typeface="Osaka"/>
              </a:defRPr>
            </a:lvl1pPr>
            <a:lvl2pPr marL="933673" indent="-356941" defTabSz="1141156">
              <a:defRPr>
                <a:solidFill>
                  <a:schemeClr val="tx1"/>
                </a:solidFill>
                <a:latin typeface="Comic Sans MS" panose="030F0702030302020204" pitchFamily="66" charset="0"/>
                <a:ea typeface="Osaka"/>
                <a:cs typeface="Osaka"/>
              </a:defRPr>
            </a:lvl2pPr>
            <a:lvl3pPr marL="1440072" indent="-281333" defTabSz="1141156">
              <a:defRPr>
                <a:solidFill>
                  <a:schemeClr val="tx1"/>
                </a:solidFill>
                <a:latin typeface="Comic Sans MS" panose="030F0702030302020204" pitchFamily="66" charset="0"/>
                <a:ea typeface="Osaka"/>
                <a:cs typeface="Osaka"/>
              </a:defRPr>
            </a:lvl3pPr>
            <a:lvl4pPr marL="2016803" indent="-281333" defTabSz="1141156">
              <a:defRPr>
                <a:solidFill>
                  <a:schemeClr val="tx1"/>
                </a:solidFill>
                <a:latin typeface="Comic Sans MS" panose="030F0702030302020204" pitchFamily="66" charset="0"/>
                <a:ea typeface="Osaka"/>
                <a:cs typeface="Osaka"/>
              </a:defRPr>
            </a:lvl4pPr>
            <a:lvl5pPr marL="2595291" indent="-281333" defTabSz="1141156">
              <a:defRPr>
                <a:solidFill>
                  <a:schemeClr val="tx1"/>
                </a:solidFill>
                <a:latin typeface="Comic Sans MS" panose="030F0702030302020204" pitchFamily="66" charset="0"/>
                <a:ea typeface="Osaka"/>
                <a:cs typeface="Osaka"/>
              </a:defRPr>
            </a:lvl5pPr>
            <a:lvl6pPr marL="3101689" indent="-281333" defTabSz="1141156" eaLnBrk="0" fontAlgn="base" hangingPunct="0">
              <a:spcBef>
                <a:spcPct val="0"/>
              </a:spcBef>
              <a:spcAft>
                <a:spcPct val="0"/>
              </a:spcAft>
              <a:defRPr>
                <a:solidFill>
                  <a:schemeClr val="tx1"/>
                </a:solidFill>
                <a:latin typeface="Comic Sans MS" panose="030F0702030302020204" pitchFamily="66" charset="0"/>
                <a:ea typeface="Osaka"/>
                <a:cs typeface="Osaka"/>
              </a:defRPr>
            </a:lvl6pPr>
            <a:lvl7pPr marL="3608089" indent="-281333" defTabSz="1141156" eaLnBrk="0" fontAlgn="base" hangingPunct="0">
              <a:spcBef>
                <a:spcPct val="0"/>
              </a:spcBef>
              <a:spcAft>
                <a:spcPct val="0"/>
              </a:spcAft>
              <a:defRPr>
                <a:solidFill>
                  <a:schemeClr val="tx1"/>
                </a:solidFill>
                <a:latin typeface="Comic Sans MS" panose="030F0702030302020204" pitchFamily="66" charset="0"/>
                <a:ea typeface="Osaka"/>
                <a:cs typeface="Osaka"/>
              </a:defRPr>
            </a:lvl7pPr>
            <a:lvl8pPr marL="4114487" indent="-281333" defTabSz="1141156" eaLnBrk="0" fontAlgn="base" hangingPunct="0">
              <a:spcBef>
                <a:spcPct val="0"/>
              </a:spcBef>
              <a:spcAft>
                <a:spcPct val="0"/>
              </a:spcAft>
              <a:defRPr>
                <a:solidFill>
                  <a:schemeClr val="tx1"/>
                </a:solidFill>
                <a:latin typeface="Comic Sans MS" panose="030F0702030302020204" pitchFamily="66" charset="0"/>
                <a:ea typeface="Osaka"/>
                <a:cs typeface="Osaka"/>
              </a:defRPr>
            </a:lvl8pPr>
            <a:lvl9pPr marL="4620885" indent="-281333" defTabSz="1141156" eaLnBrk="0" fontAlgn="base" hangingPunct="0">
              <a:spcBef>
                <a:spcPct val="0"/>
              </a:spcBef>
              <a:spcAft>
                <a:spcPct val="0"/>
              </a:spcAft>
              <a:defRPr>
                <a:solidFill>
                  <a:schemeClr val="tx1"/>
                </a:solidFill>
                <a:latin typeface="Comic Sans MS" panose="030F0702030302020204" pitchFamily="66" charset="0"/>
                <a:ea typeface="Osaka"/>
                <a:cs typeface="Osaka"/>
              </a:defRPr>
            </a:lvl9pPr>
          </a:lstStyle>
          <a:p>
            <a:pPr fontAlgn="base">
              <a:spcBef>
                <a:spcPct val="0"/>
              </a:spcBef>
              <a:spcAft>
                <a:spcPct val="0"/>
              </a:spcAft>
              <a:defRPr/>
            </a:pPr>
            <a:fld id="{3C75C81D-D8DC-4347-9E89-52DAD54121C6}"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defRPr/>
              </a:pPr>
              <a:t>19</a:t>
            </a:fld>
            <a:endParaRPr lang="en-US" altLang="en-US">
              <a:solidFill>
                <a:srgbClr val="000000"/>
              </a:solidFill>
              <a:latin typeface="Arial" panose="020B0604020202020204" pitchFamily="34" charset="0"/>
              <a:ea typeface="MS PGothic" panose="020B0600070205080204" pitchFamily="34" charset="-128"/>
            </a:endParaRPr>
          </a:p>
        </p:txBody>
      </p:sp>
      <p:sp>
        <p:nvSpPr>
          <p:cNvPr id="70659" name="Rectangle 2"/>
          <p:cNvSpPr>
            <a:spLocks noGrp="1" noRot="1" noChangeAspect="1" noChangeArrowheads="1" noTextEdit="1"/>
          </p:cNvSpPr>
          <p:nvPr>
            <p:ph type="sldImg"/>
          </p:nvPr>
        </p:nvSpPr>
        <p:spPr bwMode="auto">
          <a:xfrm>
            <a:off x="981075" y="1319213"/>
            <a:ext cx="6327775" cy="35591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Solution: The wire is perpendicular to the field (the vertical wires feel no force), so B = F/Il = 1.42 T.</a:t>
            </a:r>
          </a:p>
        </p:txBody>
      </p:sp>
    </p:spTree>
    <p:extLst>
      <p:ext uri="{BB962C8B-B14F-4D97-AF65-F5344CB8AC3E}">
        <p14:creationId xmlns:p14="http://schemas.microsoft.com/office/powerpoint/2010/main" val="1693401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62792">
              <a:defRPr>
                <a:solidFill>
                  <a:schemeClr val="tx1"/>
                </a:solidFill>
                <a:latin typeface="Comic Sans MS" panose="030F0702030302020204" pitchFamily="66" charset="0"/>
                <a:ea typeface="Osaka"/>
                <a:cs typeface="Osaka"/>
              </a:defRPr>
            </a:lvl1pPr>
            <a:lvl2pPr marL="870022" indent="-334361" defTabSz="1062792">
              <a:defRPr>
                <a:solidFill>
                  <a:schemeClr val="tx1"/>
                </a:solidFill>
                <a:latin typeface="Comic Sans MS" panose="030F0702030302020204" pitchFamily="66" charset="0"/>
                <a:ea typeface="Osaka"/>
                <a:cs typeface="Osaka"/>
              </a:defRPr>
            </a:lvl2pPr>
            <a:lvl3pPr marL="1340855" indent="-266124" defTabSz="1062792">
              <a:defRPr>
                <a:solidFill>
                  <a:schemeClr val="tx1"/>
                </a:solidFill>
                <a:latin typeface="Comic Sans MS" panose="030F0702030302020204" pitchFamily="66" charset="0"/>
                <a:ea typeface="Osaka"/>
                <a:cs typeface="Osaka"/>
              </a:defRPr>
            </a:lvl3pPr>
            <a:lvl4pPr marL="1879929" indent="-266124" defTabSz="1062792">
              <a:defRPr>
                <a:solidFill>
                  <a:schemeClr val="tx1"/>
                </a:solidFill>
                <a:latin typeface="Comic Sans MS" panose="030F0702030302020204" pitchFamily="66" charset="0"/>
                <a:ea typeface="Osaka"/>
                <a:cs typeface="Osaka"/>
              </a:defRPr>
            </a:lvl4pPr>
            <a:lvl5pPr marL="2419000" indent="-266124" defTabSz="1062792">
              <a:defRPr>
                <a:solidFill>
                  <a:schemeClr val="tx1"/>
                </a:solidFill>
                <a:latin typeface="Comic Sans MS" panose="030F0702030302020204" pitchFamily="66" charset="0"/>
                <a:ea typeface="Osaka"/>
                <a:cs typeface="Osaka"/>
              </a:defRPr>
            </a:lvl5pPr>
            <a:lvl6pPr marL="2910307" indent="-266124" defTabSz="1062792" eaLnBrk="0" fontAlgn="base" hangingPunct="0">
              <a:spcBef>
                <a:spcPct val="0"/>
              </a:spcBef>
              <a:spcAft>
                <a:spcPct val="0"/>
              </a:spcAft>
              <a:defRPr>
                <a:solidFill>
                  <a:schemeClr val="tx1"/>
                </a:solidFill>
                <a:latin typeface="Comic Sans MS" panose="030F0702030302020204" pitchFamily="66" charset="0"/>
                <a:ea typeface="Osaka"/>
                <a:cs typeface="Osaka"/>
              </a:defRPr>
            </a:lvl6pPr>
            <a:lvl7pPr marL="3401614" indent="-266124" defTabSz="1062792" eaLnBrk="0" fontAlgn="base" hangingPunct="0">
              <a:spcBef>
                <a:spcPct val="0"/>
              </a:spcBef>
              <a:spcAft>
                <a:spcPct val="0"/>
              </a:spcAft>
              <a:defRPr>
                <a:solidFill>
                  <a:schemeClr val="tx1"/>
                </a:solidFill>
                <a:latin typeface="Comic Sans MS" panose="030F0702030302020204" pitchFamily="66" charset="0"/>
                <a:ea typeface="Osaka"/>
                <a:cs typeface="Osaka"/>
              </a:defRPr>
            </a:lvl7pPr>
            <a:lvl8pPr marL="3892919" indent="-266124" defTabSz="1062792" eaLnBrk="0" fontAlgn="base" hangingPunct="0">
              <a:spcBef>
                <a:spcPct val="0"/>
              </a:spcBef>
              <a:spcAft>
                <a:spcPct val="0"/>
              </a:spcAft>
              <a:defRPr>
                <a:solidFill>
                  <a:schemeClr val="tx1"/>
                </a:solidFill>
                <a:latin typeface="Comic Sans MS" panose="030F0702030302020204" pitchFamily="66" charset="0"/>
                <a:ea typeface="Osaka"/>
                <a:cs typeface="Osaka"/>
              </a:defRPr>
            </a:lvl8pPr>
            <a:lvl9pPr marL="4384226" indent="-266124" defTabSz="1062792" eaLnBrk="0" fontAlgn="base" hangingPunct="0">
              <a:spcBef>
                <a:spcPct val="0"/>
              </a:spcBef>
              <a:spcAft>
                <a:spcPct val="0"/>
              </a:spcAft>
              <a:defRPr>
                <a:solidFill>
                  <a:schemeClr val="tx1"/>
                </a:solidFill>
                <a:latin typeface="Comic Sans MS" panose="030F0702030302020204" pitchFamily="66" charset="0"/>
                <a:ea typeface="Osaka"/>
                <a:cs typeface="Osaka"/>
              </a:defRPr>
            </a:lvl9pPr>
          </a:lstStyle>
          <a:p>
            <a:pPr fontAlgn="base">
              <a:spcBef>
                <a:spcPct val="0"/>
              </a:spcBef>
              <a:spcAft>
                <a:spcPct val="0"/>
              </a:spcAft>
              <a:defRPr/>
            </a:pPr>
            <a:fld id="{16E19A92-CEBD-4396-9264-A136B78C1551}" type="slidenum">
              <a:rPr lang="en-US" altLang="en-US">
                <a:solidFill>
                  <a:srgbClr val="000000"/>
                </a:solidFill>
                <a:latin typeface="Arial" panose="020B0604020202020204" pitchFamily="34" charset="0"/>
              </a:rPr>
              <a:pPr fontAlgn="base">
                <a:spcBef>
                  <a:spcPct val="0"/>
                </a:spcBef>
                <a:spcAft>
                  <a:spcPct val="0"/>
                </a:spcAft>
                <a:defRPr/>
              </a:pPr>
              <a:t>20</a:t>
            </a:fld>
            <a:endParaRPr lang="en-US" altLang="en-US">
              <a:solidFill>
                <a:srgbClr val="000000"/>
              </a:solidFill>
              <a:latin typeface="Arial" panose="020B0604020202020204" pitchFamily="34" charset="0"/>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27-15. Force on charged particles due to a magnetic field is perpendicular to the magnetic field direction.</a:t>
            </a:r>
          </a:p>
        </p:txBody>
      </p:sp>
    </p:spTree>
    <p:extLst>
      <p:ext uri="{BB962C8B-B14F-4D97-AF65-F5344CB8AC3E}">
        <p14:creationId xmlns:p14="http://schemas.microsoft.com/office/powerpoint/2010/main" val="1374492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62792">
              <a:defRPr>
                <a:solidFill>
                  <a:schemeClr val="tx1"/>
                </a:solidFill>
                <a:latin typeface="Comic Sans MS" panose="030F0702030302020204" pitchFamily="66" charset="0"/>
                <a:ea typeface="Osaka"/>
                <a:cs typeface="Osaka"/>
              </a:defRPr>
            </a:lvl1pPr>
            <a:lvl2pPr marL="870022" indent="-334361" defTabSz="1062792">
              <a:defRPr>
                <a:solidFill>
                  <a:schemeClr val="tx1"/>
                </a:solidFill>
                <a:latin typeface="Comic Sans MS" panose="030F0702030302020204" pitchFamily="66" charset="0"/>
                <a:ea typeface="Osaka"/>
                <a:cs typeface="Osaka"/>
              </a:defRPr>
            </a:lvl2pPr>
            <a:lvl3pPr marL="1340855" indent="-266124" defTabSz="1062792">
              <a:defRPr>
                <a:solidFill>
                  <a:schemeClr val="tx1"/>
                </a:solidFill>
                <a:latin typeface="Comic Sans MS" panose="030F0702030302020204" pitchFamily="66" charset="0"/>
                <a:ea typeface="Osaka"/>
                <a:cs typeface="Osaka"/>
              </a:defRPr>
            </a:lvl3pPr>
            <a:lvl4pPr marL="1879929" indent="-266124" defTabSz="1062792">
              <a:defRPr>
                <a:solidFill>
                  <a:schemeClr val="tx1"/>
                </a:solidFill>
                <a:latin typeface="Comic Sans MS" panose="030F0702030302020204" pitchFamily="66" charset="0"/>
                <a:ea typeface="Osaka"/>
                <a:cs typeface="Osaka"/>
              </a:defRPr>
            </a:lvl4pPr>
            <a:lvl5pPr marL="2419000" indent="-266124" defTabSz="1062792">
              <a:defRPr>
                <a:solidFill>
                  <a:schemeClr val="tx1"/>
                </a:solidFill>
                <a:latin typeface="Comic Sans MS" panose="030F0702030302020204" pitchFamily="66" charset="0"/>
                <a:ea typeface="Osaka"/>
                <a:cs typeface="Osaka"/>
              </a:defRPr>
            </a:lvl5pPr>
            <a:lvl6pPr marL="2910307" indent="-266124" defTabSz="1062792" eaLnBrk="0" fontAlgn="base" hangingPunct="0">
              <a:spcBef>
                <a:spcPct val="0"/>
              </a:spcBef>
              <a:spcAft>
                <a:spcPct val="0"/>
              </a:spcAft>
              <a:defRPr>
                <a:solidFill>
                  <a:schemeClr val="tx1"/>
                </a:solidFill>
                <a:latin typeface="Comic Sans MS" panose="030F0702030302020204" pitchFamily="66" charset="0"/>
                <a:ea typeface="Osaka"/>
                <a:cs typeface="Osaka"/>
              </a:defRPr>
            </a:lvl6pPr>
            <a:lvl7pPr marL="3401614" indent="-266124" defTabSz="1062792" eaLnBrk="0" fontAlgn="base" hangingPunct="0">
              <a:spcBef>
                <a:spcPct val="0"/>
              </a:spcBef>
              <a:spcAft>
                <a:spcPct val="0"/>
              </a:spcAft>
              <a:defRPr>
                <a:solidFill>
                  <a:schemeClr val="tx1"/>
                </a:solidFill>
                <a:latin typeface="Comic Sans MS" panose="030F0702030302020204" pitchFamily="66" charset="0"/>
                <a:ea typeface="Osaka"/>
                <a:cs typeface="Osaka"/>
              </a:defRPr>
            </a:lvl7pPr>
            <a:lvl8pPr marL="3892919" indent="-266124" defTabSz="1062792" eaLnBrk="0" fontAlgn="base" hangingPunct="0">
              <a:spcBef>
                <a:spcPct val="0"/>
              </a:spcBef>
              <a:spcAft>
                <a:spcPct val="0"/>
              </a:spcAft>
              <a:defRPr>
                <a:solidFill>
                  <a:schemeClr val="tx1"/>
                </a:solidFill>
                <a:latin typeface="Comic Sans MS" panose="030F0702030302020204" pitchFamily="66" charset="0"/>
                <a:ea typeface="Osaka"/>
                <a:cs typeface="Osaka"/>
              </a:defRPr>
            </a:lvl8pPr>
            <a:lvl9pPr marL="4384226" indent="-266124" defTabSz="1062792" eaLnBrk="0" fontAlgn="base" hangingPunct="0">
              <a:spcBef>
                <a:spcPct val="0"/>
              </a:spcBef>
              <a:spcAft>
                <a:spcPct val="0"/>
              </a:spcAft>
              <a:defRPr>
                <a:solidFill>
                  <a:schemeClr val="tx1"/>
                </a:solidFill>
                <a:latin typeface="Comic Sans MS" panose="030F0702030302020204" pitchFamily="66" charset="0"/>
                <a:ea typeface="Osaka"/>
                <a:cs typeface="Osaka"/>
              </a:defRPr>
            </a:lvl9pPr>
          </a:lstStyle>
          <a:p>
            <a:pPr fontAlgn="base">
              <a:spcBef>
                <a:spcPct val="0"/>
              </a:spcBef>
              <a:spcAft>
                <a:spcPct val="0"/>
              </a:spcAft>
              <a:defRPr/>
            </a:pPr>
            <a:fld id="{BB4F607F-D645-4910-9189-D3D0ECD6E107}" type="slidenum">
              <a:rPr lang="en-US" altLang="en-US">
                <a:solidFill>
                  <a:srgbClr val="000000"/>
                </a:solidFill>
                <a:latin typeface="Arial" panose="020B0604020202020204" pitchFamily="34" charset="0"/>
              </a:rPr>
              <a:pPr fontAlgn="base">
                <a:spcBef>
                  <a:spcPct val="0"/>
                </a:spcBef>
                <a:spcAft>
                  <a:spcPct val="0"/>
                </a:spcAft>
                <a:defRPr/>
              </a:pPr>
              <a:t>21</a:t>
            </a:fld>
            <a:endParaRPr lang="en-US" altLang="en-US">
              <a:solidFill>
                <a:srgbClr val="000000"/>
              </a:solidFill>
              <a:latin typeface="Arial" panose="020B0604020202020204" pitchFamily="34" charset="0"/>
            </a:endParaRPr>
          </a:p>
        </p:txBody>
      </p:sp>
      <p:sp>
        <p:nvSpPr>
          <p:cNvPr id="74755" name="Rectangle 7"/>
          <p:cNvSpPr txBox="1">
            <a:spLocks noGrp="1" noChangeArrowheads="1"/>
          </p:cNvSpPr>
          <p:nvPr/>
        </p:nvSpPr>
        <p:spPr bwMode="auto">
          <a:xfrm>
            <a:off x="4763568" y="10120195"/>
            <a:ext cx="3639577" cy="53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04" tIns="54406" rIns="108804" bIns="54406" anchor="b"/>
          <a:lstStyle>
            <a:lvl1pPr defTabSz="947738">
              <a:defRPr>
                <a:solidFill>
                  <a:schemeClr val="tx1"/>
                </a:solidFill>
                <a:latin typeface="Comic Sans MS" panose="030F0702030302020204" pitchFamily="66" charset="0"/>
                <a:ea typeface="Osaka"/>
                <a:cs typeface="Osaka"/>
              </a:defRPr>
            </a:lvl1pPr>
            <a:lvl2pPr marL="742950" indent="-285750" defTabSz="947738">
              <a:defRPr>
                <a:solidFill>
                  <a:schemeClr val="tx1"/>
                </a:solidFill>
                <a:latin typeface="Comic Sans MS" panose="030F0702030302020204" pitchFamily="66" charset="0"/>
                <a:ea typeface="Osaka"/>
                <a:cs typeface="Osaka"/>
              </a:defRPr>
            </a:lvl2pPr>
            <a:lvl3pPr marL="1143000" indent="-228600" defTabSz="947738">
              <a:defRPr>
                <a:solidFill>
                  <a:schemeClr val="tx1"/>
                </a:solidFill>
                <a:latin typeface="Comic Sans MS" panose="030F0702030302020204" pitchFamily="66" charset="0"/>
                <a:ea typeface="Osaka"/>
                <a:cs typeface="Osaka"/>
              </a:defRPr>
            </a:lvl3pPr>
            <a:lvl4pPr marL="1600200" indent="-228600" defTabSz="947738">
              <a:defRPr>
                <a:solidFill>
                  <a:schemeClr val="tx1"/>
                </a:solidFill>
                <a:latin typeface="Comic Sans MS" panose="030F0702030302020204" pitchFamily="66" charset="0"/>
                <a:ea typeface="Osaka"/>
                <a:cs typeface="Osaka"/>
              </a:defRPr>
            </a:lvl4pPr>
            <a:lvl5pPr marL="2057400" indent="-228600" defTabSz="947738">
              <a:defRPr>
                <a:solidFill>
                  <a:schemeClr val="tx1"/>
                </a:solidFill>
                <a:latin typeface="Comic Sans MS" panose="030F0702030302020204" pitchFamily="66" charset="0"/>
                <a:ea typeface="Osaka"/>
                <a:cs typeface="Osaka"/>
              </a:defRPr>
            </a:lvl5pPr>
            <a:lvl6pPr marL="2514600" indent="-228600" defTabSz="947738" eaLnBrk="0" fontAlgn="base" hangingPunct="0">
              <a:spcBef>
                <a:spcPct val="0"/>
              </a:spcBef>
              <a:spcAft>
                <a:spcPct val="0"/>
              </a:spcAft>
              <a:defRPr>
                <a:solidFill>
                  <a:schemeClr val="tx1"/>
                </a:solidFill>
                <a:latin typeface="Comic Sans MS" panose="030F0702030302020204" pitchFamily="66" charset="0"/>
                <a:ea typeface="Osaka"/>
                <a:cs typeface="Osaka"/>
              </a:defRPr>
            </a:lvl6pPr>
            <a:lvl7pPr marL="2971800" indent="-228600" defTabSz="947738" eaLnBrk="0" fontAlgn="base" hangingPunct="0">
              <a:spcBef>
                <a:spcPct val="0"/>
              </a:spcBef>
              <a:spcAft>
                <a:spcPct val="0"/>
              </a:spcAft>
              <a:defRPr>
                <a:solidFill>
                  <a:schemeClr val="tx1"/>
                </a:solidFill>
                <a:latin typeface="Comic Sans MS" panose="030F0702030302020204" pitchFamily="66" charset="0"/>
                <a:ea typeface="Osaka"/>
                <a:cs typeface="Osaka"/>
              </a:defRPr>
            </a:lvl7pPr>
            <a:lvl8pPr marL="3429000" indent="-228600" defTabSz="947738" eaLnBrk="0" fontAlgn="base" hangingPunct="0">
              <a:spcBef>
                <a:spcPct val="0"/>
              </a:spcBef>
              <a:spcAft>
                <a:spcPct val="0"/>
              </a:spcAft>
              <a:defRPr>
                <a:solidFill>
                  <a:schemeClr val="tx1"/>
                </a:solidFill>
                <a:latin typeface="Comic Sans MS" panose="030F0702030302020204" pitchFamily="66" charset="0"/>
                <a:ea typeface="Osaka"/>
                <a:cs typeface="Osaka"/>
              </a:defRPr>
            </a:lvl8pPr>
            <a:lvl9pPr marL="3886200" indent="-228600" defTabSz="947738" eaLnBrk="0" fontAlgn="base" hangingPunct="0">
              <a:spcBef>
                <a:spcPct val="0"/>
              </a:spcBef>
              <a:spcAft>
                <a:spcPct val="0"/>
              </a:spcAft>
              <a:defRPr>
                <a:solidFill>
                  <a:schemeClr val="tx1"/>
                </a:solidFill>
                <a:latin typeface="Comic Sans MS" panose="030F0702030302020204" pitchFamily="66" charset="0"/>
                <a:ea typeface="Osaka"/>
                <a:cs typeface="Osaka"/>
              </a:defRPr>
            </a:lvl9pPr>
          </a:lstStyle>
          <a:p>
            <a:pPr algn="r" defTabSz="1018438" fontAlgn="base">
              <a:spcBef>
                <a:spcPct val="0"/>
              </a:spcBef>
              <a:spcAft>
                <a:spcPct val="0"/>
              </a:spcAft>
              <a:defRPr/>
            </a:pPr>
            <a:fld id="{81FDAD4E-58BC-40F3-A072-0C1610D1F06E}" type="slidenum">
              <a:rPr lang="en-US" altLang="en-US" sz="1200">
                <a:solidFill>
                  <a:srgbClr val="000000"/>
                </a:solidFill>
                <a:latin typeface="Arial" panose="020B0604020202020204" pitchFamily="34" charset="0"/>
                <a:ea typeface="MS PGothic" panose="020B0600070205080204" pitchFamily="34" charset="-128"/>
              </a:rPr>
              <a:pPr algn="r" defTabSz="1018438" fontAlgn="base">
                <a:spcBef>
                  <a:spcPct val="0"/>
                </a:spcBef>
                <a:spcAft>
                  <a:spcPct val="0"/>
                </a:spcAft>
                <a:defRPr/>
              </a:pPr>
              <a:t>21</a:t>
            </a:fld>
            <a:endParaRPr lang="en-US" altLang="en-US" sz="1200">
              <a:solidFill>
                <a:srgbClr val="000000"/>
              </a:solidFill>
              <a:latin typeface="Arial" panose="020B0604020202020204" pitchFamily="34" charset="0"/>
              <a:ea typeface="MS PGothic" panose="020B0600070205080204" pitchFamily="34" charset="-128"/>
            </a:endParaRPr>
          </a:p>
        </p:txBody>
      </p:sp>
      <p:sp>
        <p:nvSpPr>
          <p:cNvPr id="7475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4757" name="Rectangle 3"/>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108804" tIns="54406" rIns="108804" bIns="54406"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1700430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62792">
              <a:defRPr>
                <a:solidFill>
                  <a:schemeClr val="tx1"/>
                </a:solidFill>
                <a:latin typeface="Comic Sans MS" panose="030F0702030302020204" pitchFamily="66" charset="0"/>
                <a:ea typeface="Osaka"/>
                <a:cs typeface="Osaka"/>
              </a:defRPr>
            </a:lvl1pPr>
            <a:lvl2pPr marL="870022" indent="-334361" defTabSz="1062792">
              <a:defRPr>
                <a:solidFill>
                  <a:schemeClr val="tx1"/>
                </a:solidFill>
                <a:latin typeface="Comic Sans MS" panose="030F0702030302020204" pitchFamily="66" charset="0"/>
                <a:ea typeface="Osaka"/>
                <a:cs typeface="Osaka"/>
              </a:defRPr>
            </a:lvl2pPr>
            <a:lvl3pPr marL="1340855" indent="-266124" defTabSz="1062792">
              <a:defRPr>
                <a:solidFill>
                  <a:schemeClr val="tx1"/>
                </a:solidFill>
                <a:latin typeface="Comic Sans MS" panose="030F0702030302020204" pitchFamily="66" charset="0"/>
                <a:ea typeface="Osaka"/>
                <a:cs typeface="Osaka"/>
              </a:defRPr>
            </a:lvl3pPr>
            <a:lvl4pPr marL="1879929" indent="-266124" defTabSz="1062792">
              <a:defRPr>
                <a:solidFill>
                  <a:schemeClr val="tx1"/>
                </a:solidFill>
                <a:latin typeface="Comic Sans MS" panose="030F0702030302020204" pitchFamily="66" charset="0"/>
                <a:ea typeface="Osaka"/>
                <a:cs typeface="Osaka"/>
              </a:defRPr>
            </a:lvl4pPr>
            <a:lvl5pPr marL="2419000" indent="-266124" defTabSz="1062792">
              <a:defRPr>
                <a:solidFill>
                  <a:schemeClr val="tx1"/>
                </a:solidFill>
                <a:latin typeface="Comic Sans MS" panose="030F0702030302020204" pitchFamily="66" charset="0"/>
                <a:ea typeface="Osaka"/>
                <a:cs typeface="Osaka"/>
              </a:defRPr>
            </a:lvl5pPr>
            <a:lvl6pPr marL="2910307" indent="-266124" defTabSz="1062792" eaLnBrk="0" fontAlgn="base" hangingPunct="0">
              <a:spcBef>
                <a:spcPct val="0"/>
              </a:spcBef>
              <a:spcAft>
                <a:spcPct val="0"/>
              </a:spcAft>
              <a:defRPr>
                <a:solidFill>
                  <a:schemeClr val="tx1"/>
                </a:solidFill>
                <a:latin typeface="Comic Sans MS" panose="030F0702030302020204" pitchFamily="66" charset="0"/>
                <a:ea typeface="Osaka"/>
                <a:cs typeface="Osaka"/>
              </a:defRPr>
            </a:lvl6pPr>
            <a:lvl7pPr marL="3401614" indent="-266124" defTabSz="1062792" eaLnBrk="0" fontAlgn="base" hangingPunct="0">
              <a:spcBef>
                <a:spcPct val="0"/>
              </a:spcBef>
              <a:spcAft>
                <a:spcPct val="0"/>
              </a:spcAft>
              <a:defRPr>
                <a:solidFill>
                  <a:schemeClr val="tx1"/>
                </a:solidFill>
                <a:latin typeface="Comic Sans MS" panose="030F0702030302020204" pitchFamily="66" charset="0"/>
                <a:ea typeface="Osaka"/>
                <a:cs typeface="Osaka"/>
              </a:defRPr>
            </a:lvl7pPr>
            <a:lvl8pPr marL="3892919" indent="-266124" defTabSz="1062792" eaLnBrk="0" fontAlgn="base" hangingPunct="0">
              <a:spcBef>
                <a:spcPct val="0"/>
              </a:spcBef>
              <a:spcAft>
                <a:spcPct val="0"/>
              </a:spcAft>
              <a:defRPr>
                <a:solidFill>
                  <a:schemeClr val="tx1"/>
                </a:solidFill>
                <a:latin typeface="Comic Sans MS" panose="030F0702030302020204" pitchFamily="66" charset="0"/>
                <a:ea typeface="Osaka"/>
                <a:cs typeface="Osaka"/>
              </a:defRPr>
            </a:lvl8pPr>
            <a:lvl9pPr marL="4384226" indent="-266124" defTabSz="1062792" eaLnBrk="0" fontAlgn="base" hangingPunct="0">
              <a:spcBef>
                <a:spcPct val="0"/>
              </a:spcBef>
              <a:spcAft>
                <a:spcPct val="0"/>
              </a:spcAft>
              <a:defRPr>
                <a:solidFill>
                  <a:schemeClr val="tx1"/>
                </a:solidFill>
                <a:latin typeface="Comic Sans MS" panose="030F0702030302020204" pitchFamily="66" charset="0"/>
                <a:ea typeface="Osaka"/>
                <a:cs typeface="Osaka"/>
              </a:defRPr>
            </a:lvl9pPr>
          </a:lstStyle>
          <a:p>
            <a:pPr fontAlgn="base">
              <a:spcBef>
                <a:spcPct val="0"/>
              </a:spcBef>
              <a:spcAft>
                <a:spcPct val="0"/>
              </a:spcAft>
              <a:defRPr/>
            </a:pPr>
            <a:fld id="{70E1319E-8FE2-48E3-A400-D1AE460E478B}" type="slidenum">
              <a:rPr lang="en-US" altLang="en-US">
                <a:solidFill>
                  <a:srgbClr val="000000"/>
                </a:solidFill>
                <a:latin typeface="Arial" panose="020B0604020202020204" pitchFamily="34" charset="0"/>
              </a:rPr>
              <a:pPr fontAlgn="base">
                <a:spcBef>
                  <a:spcPct val="0"/>
                </a:spcBef>
                <a:spcAft>
                  <a:spcPct val="0"/>
                </a:spcAft>
                <a:defRPr/>
              </a:pPr>
              <a:t>22</a:t>
            </a:fld>
            <a:endParaRPr lang="en-US" altLang="en-US">
              <a:solidFill>
                <a:srgbClr val="000000"/>
              </a:solidFill>
              <a:latin typeface="Arial" panose="020B0604020202020204" pitchFamily="34" charset="0"/>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I think I made some vector arrows out of foam board that stick on meter sticks.  I had one student be B, one be v and one be F.</a:t>
            </a:r>
          </a:p>
          <a:p>
            <a:pPr eaLnBrk="1" hangingPunct="1">
              <a:spcBef>
                <a:spcPct val="0"/>
              </a:spcBef>
            </a:pPr>
            <a:r>
              <a:rPr lang="en-US" altLang="en-US">
                <a:latin typeface="Arial" panose="020B0604020202020204" pitchFamily="34" charset="0"/>
              </a:rPr>
              <a:t>Tried various configurations about the room.</a:t>
            </a:r>
          </a:p>
        </p:txBody>
      </p:sp>
    </p:spTree>
    <p:extLst>
      <p:ext uri="{BB962C8B-B14F-4D97-AF65-F5344CB8AC3E}">
        <p14:creationId xmlns:p14="http://schemas.microsoft.com/office/powerpoint/2010/main" val="1212708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16012">
              <a:defRPr>
                <a:solidFill>
                  <a:schemeClr val="tx1"/>
                </a:solidFill>
                <a:latin typeface="Comic Sans MS" panose="030F0702030302020204" pitchFamily="66" charset="0"/>
                <a:ea typeface="MS PGothic" panose="020B0600070205080204" pitchFamily="34" charset="-128"/>
              </a:defRPr>
            </a:lvl1pPr>
            <a:lvl2pPr marL="912629" indent="-349407" defTabSz="1116012">
              <a:defRPr>
                <a:solidFill>
                  <a:schemeClr val="tx1"/>
                </a:solidFill>
                <a:latin typeface="Comic Sans MS" panose="030F0702030302020204" pitchFamily="66" charset="0"/>
                <a:ea typeface="MS PGothic" panose="020B0600070205080204" pitchFamily="34" charset="-128"/>
              </a:defRPr>
            </a:lvl2pPr>
            <a:lvl3pPr marL="1408054" indent="-276397" defTabSz="1116012">
              <a:defRPr>
                <a:solidFill>
                  <a:schemeClr val="tx1"/>
                </a:solidFill>
                <a:latin typeface="Comic Sans MS" panose="030F0702030302020204" pitchFamily="66" charset="0"/>
                <a:ea typeface="MS PGothic" panose="020B0600070205080204" pitchFamily="34" charset="-128"/>
              </a:defRPr>
            </a:lvl3pPr>
            <a:lvl4pPr marL="1971276" indent="-276397" defTabSz="1116012">
              <a:defRPr>
                <a:solidFill>
                  <a:schemeClr val="tx1"/>
                </a:solidFill>
                <a:latin typeface="Comic Sans MS" panose="030F0702030302020204" pitchFamily="66" charset="0"/>
                <a:ea typeface="MS PGothic" panose="020B0600070205080204" pitchFamily="34" charset="-128"/>
              </a:defRPr>
            </a:lvl4pPr>
            <a:lvl5pPr marL="2537972" indent="-276397" defTabSz="1116012">
              <a:defRPr>
                <a:solidFill>
                  <a:schemeClr val="tx1"/>
                </a:solidFill>
                <a:latin typeface="Comic Sans MS" panose="030F0702030302020204" pitchFamily="66" charset="0"/>
                <a:ea typeface="MS PGothic" panose="020B0600070205080204" pitchFamily="34" charset="-128"/>
              </a:defRPr>
            </a:lvl5pPr>
            <a:lvl6pPr marL="3038613" indent="-276397" defTabSz="111601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539254" indent="-276397" defTabSz="111601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4039895" indent="-276397" defTabSz="111601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540536" indent="-276397" defTabSz="111601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F3617875-BB7D-46B1-8A61-CB770356F342}" type="slidenum">
              <a:rPr lang="en-US" altLang="en-US">
                <a:solidFill>
                  <a:srgbClr val="000000"/>
                </a:solidFill>
                <a:latin typeface="Arial" panose="020B0604020202020204" pitchFamily="34" charset="0"/>
              </a:rPr>
              <a:pPr fontAlgn="base">
                <a:spcBef>
                  <a:spcPct val="0"/>
                </a:spcBef>
                <a:spcAft>
                  <a:spcPct val="0"/>
                </a:spcAft>
                <a:defRPr/>
              </a:pPr>
              <a:t>2</a:t>
            </a:fld>
            <a:endParaRPr lang="en-US" altLang="en-US">
              <a:solidFill>
                <a:srgbClr val="000000"/>
              </a:solidFill>
              <a:latin typeface="Arial" panose="020B0604020202020204" pitchFamily="34" charset="0"/>
            </a:endParaRPr>
          </a:p>
        </p:txBody>
      </p:sp>
      <p:sp>
        <p:nvSpPr>
          <p:cNvPr id="113667" name="Rectangle 2"/>
          <p:cNvSpPr>
            <a:spLocks noGrp="1" noRot="1" noChangeAspect="1" noChangeArrowheads="1" noTextEdit="1"/>
          </p:cNvSpPr>
          <p:nvPr>
            <p:ph type="sldImg"/>
          </p:nvPr>
        </p:nvSpPr>
        <p:spPr bwMode="auto">
          <a:xfrm>
            <a:off x="936625" y="1292225"/>
            <a:ext cx="6199188" cy="348773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366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27-2. Like poles of a magnet repel; unlike poles attract. Red arrows indicate force direction.</a:t>
            </a:r>
          </a:p>
        </p:txBody>
      </p:sp>
    </p:spTree>
    <p:extLst>
      <p:ext uri="{BB962C8B-B14F-4D97-AF65-F5344CB8AC3E}">
        <p14:creationId xmlns:p14="http://schemas.microsoft.com/office/powerpoint/2010/main" val="1185378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16012">
              <a:defRPr>
                <a:solidFill>
                  <a:schemeClr val="tx1"/>
                </a:solidFill>
                <a:latin typeface="Comic Sans MS" panose="030F0702030302020204" pitchFamily="66" charset="0"/>
                <a:ea typeface="MS PGothic" panose="020B0600070205080204" pitchFamily="34" charset="-128"/>
              </a:defRPr>
            </a:lvl1pPr>
            <a:lvl2pPr marL="912629" indent="-349407" defTabSz="1116012">
              <a:defRPr>
                <a:solidFill>
                  <a:schemeClr val="tx1"/>
                </a:solidFill>
                <a:latin typeface="Comic Sans MS" panose="030F0702030302020204" pitchFamily="66" charset="0"/>
                <a:ea typeface="MS PGothic" panose="020B0600070205080204" pitchFamily="34" charset="-128"/>
              </a:defRPr>
            </a:lvl2pPr>
            <a:lvl3pPr marL="1408054" indent="-276397" defTabSz="1116012">
              <a:defRPr>
                <a:solidFill>
                  <a:schemeClr val="tx1"/>
                </a:solidFill>
                <a:latin typeface="Comic Sans MS" panose="030F0702030302020204" pitchFamily="66" charset="0"/>
                <a:ea typeface="MS PGothic" panose="020B0600070205080204" pitchFamily="34" charset="-128"/>
              </a:defRPr>
            </a:lvl3pPr>
            <a:lvl4pPr marL="1971276" indent="-276397" defTabSz="1116012">
              <a:defRPr>
                <a:solidFill>
                  <a:schemeClr val="tx1"/>
                </a:solidFill>
                <a:latin typeface="Comic Sans MS" panose="030F0702030302020204" pitchFamily="66" charset="0"/>
                <a:ea typeface="MS PGothic" panose="020B0600070205080204" pitchFamily="34" charset="-128"/>
              </a:defRPr>
            </a:lvl4pPr>
            <a:lvl5pPr marL="2537972" indent="-276397" defTabSz="1116012">
              <a:defRPr>
                <a:solidFill>
                  <a:schemeClr val="tx1"/>
                </a:solidFill>
                <a:latin typeface="Comic Sans MS" panose="030F0702030302020204" pitchFamily="66" charset="0"/>
                <a:ea typeface="MS PGothic" panose="020B0600070205080204" pitchFamily="34" charset="-128"/>
              </a:defRPr>
            </a:lvl5pPr>
            <a:lvl6pPr marL="3038613" indent="-276397" defTabSz="111601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539254" indent="-276397" defTabSz="111601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4039895" indent="-276397" defTabSz="111601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540536" indent="-276397" defTabSz="111601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84071C6E-D7C4-494E-8DB2-805627802F56}" type="slidenum">
              <a:rPr lang="en-US" altLang="en-US">
                <a:solidFill>
                  <a:srgbClr val="000000"/>
                </a:solidFill>
                <a:latin typeface="Arial" panose="020B0604020202020204" pitchFamily="34" charset="0"/>
              </a:rPr>
              <a:pPr fontAlgn="base">
                <a:spcBef>
                  <a:spcPct val="0"/>
                </a:spcBef>
                <a:spcAft>
                  <a:spcPct val="0"/>
                </a:spcAft>
                <a:defRPr/>
              </a:pPr>
              <a:t>4</a:t>
            </a:fld>
            <a:endParaRPr lang="en-US" altLang="en-US">
              <a:solidFill>
                <a:srgbClr val="000000"/>
              </a:solidFill>
              <a:latin typeface="Arial" panose="020B0604020202020204" pitchFamily="34" charset="0"/>
            </a:endParaRPr>
          </a:p>
        </p:txBody>
      </p:sp>
      <p:sp>
        <p:nvSpPr>
          <p:cNvPr id="116739" name="Rectangle 2"/>
          <p:cNvSpPr>
            <a:spLocks noGrp="1" noRot="1" noChangeAspect="1" noChangeArrowheads="1" noTextEdit="1"/>
          </p:cNvSpPr>
          <p:nvPr>
            <p:ph type="sldImg"/>
          </p:nvPr>
        </p:nvSpPr>
        <p:spPr bwMode="auto">
          <a:xfrm>
            <a:off x="936625" y="1292225"/>
            <a:ext cx="6199188" cy="348773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674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27-3. If you split a magnet, you won’t get isolated north and south poles; instead, two new magnets are produced, each with a north and a south pole.</a:t>
            </a:r>
          </a:p>
        </p:txBody>
      </p:sp>
    </p:spTree>
    <p:extLst>
      <p:ext uri="{BB962C8B-B14F-4D97-AF65-F5344CB8AC3E}">
        <p14:creationId xmlns:p14="http://schemas.microsoft.com/office/powerpoint/2010/main" val="959116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16012">
              <a:defRPr>
                <a:solidFill>
                  <a:schemeClr val="tx1"/>
                </a:solidFill>
                <a:latin typeface="Comic Sans MS" panose="030F0702030302020204" pitchFamily="66" charset="0"/>
                <a:ea typeface="MS PGothic" panose="020B0600070205080204" pitchFamily="34" charset="-128"/>
              </a:defRPr>
            </a:lvl1pPr>
            <a:lvl2pPr marL="912629" indent="-349407" defTabSz="1116012">
              <a:defRPr>
                <a:solidFill>
                  <a:schemeClr val="tx1"/>
                </a:solidFill>
                <a:latin typeface="Comic Sans MS" panose="030F0702030302020204" pitchFamily="66" charset="0"/>
                <a:ea typeface="MS PGothic" panose="020B0600070205080204" pitchFamily="34" charset="-128"/>
              </a:defRPr>
            </a:lvl2pPr>
            <a:lvl3pPr marL="1408054" indent="-276397" defTabSz="1116012">
              <a:defRPr>
                <a:solidFill>
                  <a:schemeClr val="tx1"/>
                </a:solidFill>
                <a:latin typeface="Comic Sans MS" panose="030F0702030302020204" pitchFamily="66" charset="0"/>
                <a:ea typeface="MS PGothic" panose="020B0600070205080204" pitchFamily="34" charset="-128"/>
              </a:defRPr>
            </a:lvl3pPr>
            <a:lvl4pPr marL="1971276" indent="-276397" defTabSz="1116012">
              <a:defRPr>
                <a:solidFill>
                  <a:schemeClr val="tx1"/>
                </a:solidFill>
                <a:latin typeface="Comic Sans MS" panose="030F0702030302020204" pitchFamily="66" charset="0"/>
                <a:ea typeface="MS PGothic" panose="020B0600070205080204" pitchFamily="34" charset="-128"/>
              </a:defRPr>
            </a:lvl4pPr>
            <a:lvl5pPr marL="2537972" indent="-276397" defTabSz="1116012">
              <a:defRPr>
                <a:solidFill>
                  <a:schemeClr val="tx1"/>
                </a:solidFill>
                <a:latin typeface="Comic Sans MS" panose="030F0702030302020204" pitchFamily="66" charset="0"/>
                <a:ea typeface="MS PGothic" panose="020B0600070205080204" pitchFamily="34" charset="-128"/>
              </a:defRPr>
            </a:lvl5pPr>
            <a:lvl6pPr marL="3038613" indent="-276397" defTabSz="111601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539254" indent="-276397" defTabSz="111601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4039895" indent="-276397" defTabSz="111601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540536" indent="-276397" defTabSz="111601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CA37BFDE-608C-4172-9584-C84571606A83}" type="slidenum">
              <a:rPr lang="en-US" altLang="en-US">
                <a:solidFill>
                  <a:srgbClr val="000000"/>
                </a:solidFill>
                <a:latin typeface="Arial" panose="020B0604020202020204" pitchFamily="34" charset="0"/>
              </a:rPr>
              <a:pPr fontAlgn="base">
                <a:spcBef>
                  <a:spcPct val="0"/>
                </a:spcBef>
                <a:spcAft>
                  <a:spcPct val="0"/>
                </a:spcAft>
                <a:defRPr/>
              </a:pPr>
              <a:t>5</a:t>
            </a:fld>
            <a:endParaRPr lang="en-US" altLang="en-US">
              <a:solidFill>
                <a:srgbClr val="000000"/>
              </a:solidFill>
              <a:latin typeface="Arial" panose="020B0604020202020204" pitchFamily="34" charset="0"/>
            </a:endParaRPr>
          </a:p>
        </p:txBody>
      </p:sp>
      <p:sp>
        <p:nvSpPr>
          <p:cNvPr id="118787" name="Rectangle 2"/>
          <p:cNvSpPr>
            <a:spLocks noGrp="1" noRot="1" noChangeAspect="1" noChangeArrowheads="1" noTextEdit="1"/>
          </p:cNvSpPr>
          <p:nvPr>
            <p:ph type="sldImg"/>
          </p:nvPr>
        </p:nvSpPr>
        <p:spPr bwMode="auto">
          <a:xfrm>
            <a:off x="936625" y="1292225"/>
            <a:ext cx="6199188" cy="348773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878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27-4. (a) Visualizing magnetic field lines around a bar magnet, using iron filings and compass needles. The red end of the bar magnet is its north pole. The N pole of a nearby compass needle points away from the north pole of the magnet. (b) Magnetic field lines for a bar magnet.</a:t>
            </a:r>
          </a:p>
        </p:txBody>
      </p:sp>
    </p:spTree>
    <p:extLst>
      <p:ext uri="{BB962C8B-B14F-4D97-AF65-F5344CB8AC3E}">
        <p14:creationId xmlns:p14="http://schemas.microsoft.com/office/powerpoint/2010/main" val="637579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16012">
              <a:defRPr>
                <a:solidFill>
                  <a:schemeClr val="tx1"/>
                </a:solidFill>
                <a:latin typeface="Comic Sans MS" panose="030F0702030302020204" pitchFamily="66" charset="0"/>
                <a:ea typeface="MS PGothic" panose="020B0600070205080204" pitchFamily="34" charset="-128"/>
              </a:defRPr>
            </a:lvl1pPr>
            <a:lvl2pPr marL="912629" indent="-349407" defTabSz="1116012">
              <a:defRPr>
                <a:solidFill>
                  <a:schemeClr val="tx1"/>
                </a:solidFill>
                <a:latin typeface="Comic Sans MS" panose="030F0702030302020204" pitchFamily="66" charset="0"/>
                <a:ea typeface="MS PGothic" panose="020B0600070205080204" pitchFamily="34" charset="-128"/>
              </a:defRPr>
            </a:lvl2pPr>
            <a:lvl3pPr marL="1408054" indent="-276397" defTabSz="1116012">
              <a:defRPr>
                <a:solidFill>
                  <a:schemeClr val="tx1"/>
                </a:solidFill>
                <a:latin typeface="Comic Sans MS" panose="030F0702030302020204" pitchFamily="66" charset="0"/>
                <a:ea typeface="MS PGothic" panose="020B0600070205080204" pitchFamily="34" charset="-128"/>
              </a:defRPr>
            </a:lvl3pPr>
            <a:lvl4pPr marL="1971276" indent="-276397" defTabSz="1116012">
              <a:defRPr>
                <a:solidFill>
                  <a:schemeClr val="tx1"/>
                </a:solidFill>
                <a:latin typeface="Comic Sans MS" panose="030F0702030302020204" pitchFamily="66" charset="0"/>
                <a:ea typeface="MS PGothic" panose="020B0600070205080204" pitchFamily="34" charset="-128"/>
              </a:defRPr>
            </a:lvl4pPr>
            <a:lvl5pPr marL="2537972" indent="-276397" defTabSz="1116012">
              <a:defRPr>
                <a:solidFill>
                  <a:schemeClr val="tx1"/>
                </a:solidFill>
                <a:latin typeface="Comic Sans MS" panose="030F0702030302020204" pitchFamily="66" charset="0"/>
                <a:ea typeface="MS PGothic" panose="020B0600070205080204" pitchFamily="34" charset="-128"/>
              </a:defRPr>
            </a:lvl5pPr>
            <a:lvl6pPr marL="3038613" indent="-276397" defTabSz="111601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539254" indent="-276397" defTabSz="111601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4039895" indent="-276397" defTabSz="111601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540536" indent="-276397" defTabSz="111601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A91B433B-92DA-4A6D-B766-F0C41C38993B}" type="slidenum">
              <a:rPr lang="en-US" altLang="en-US">
                <a:solidFill>
                  <a:srgbClr val="000000"/>
                </a:solidFill>
                <a:latin typeface="Arial" panose="020B0604020202020204" pitchFamily="34" charset="0"/>
              </a:rPr>
              <a:pPr fontAlgn="base">
                <a:spcBef>
                  <a:spcPct val="0"/>
                </a:spcBef>
                <a:spcAft>
                  <a:spcPct val="0"/>
                </a:spcAft>
                <a:defRPr/>
              </a:pPr>
              <a:t>6</a:t>
            </a:fld>
            <a:endParaRPr lang="en-US" altLang="en-US">
              <a:solidFill>
                <a:srgbClr val="000000"/>
              </a:solidFill>
              <a:latin typeface="Arial" panose="020B0604020202020204" pitchFamily="34" charset="0"/>
            </a:endParaRPr>
          </a:p>
        </p:txBody>
      </p:sp>
      <p:sp>
        <p:nvSpPr>
          <p:cNvPr id="120835" name="Rectangle 2"/>
          <p:cNvSpPr>
            <a:spLocks noGrp="1" noRot="1" noChangeAspect="1" noChangeArrowheads="1" noTextEdit="1"/>
          </p:cNvSpPr>
          <p:nvPr>
            <p:ph type="sldImg"/>
          </p:nvPr>
        </p:nvSpPr>
        <p:spPr bwMode="auto">
          <a:xfrm>
            <a:off x="936625" y="1292225"/>
            <a:ext cx="6199188" cy="348773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3632238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16012">
              <a:defRPr>
                <a:solidFill>
                  <a:schemeClr val="tx1"/>
                </a:solidFill>
                <a:latin typeface="Comic Sans MS" panose="030F0702030302020204" pitchFamily="66" charset="0"/>
                <a:ea typeface="MS PGothic" panose="020B0600070205080204" pitchFamily="34" charset="-128"/>
              </a:defRPr>
            </a:lvl1pPr>
            <a:lvl2pPr marL="912629" indent="-349407" defTabSz="1116012">
              <a:defRPr>
                <a:solidFill>
                  <a:schemeClr val="tx1"/>
                </a:solidFill>
                <a:latin typeface="Comic Sans MS" panose="030F0702030302020204" pitchFamily="66" charset="0"/>
                <a:ea typeface="MS PGothic" panose="020B0600070205080204" pitchFamily="34" charset="-128"/>
              </a:defRPr>
            </a:lvl2pPr>
            <a:lvl3pPr marL="1408054" indent="-276397" defTabSz="1116012">
              <a:defRPr>
                <a:solidFill>
                  <a:schemeClr val="tx1"/>
                </a:solidFill>
                <a:latin typeface="Comic Sans MS" panose="030F0702030302020204" pitchFamily="66" charset="0"/>
                <a:ea typeface="MS PGothic" panose="020B0600070205080204" pitchFamily="34" charset="-128"/>
              </a:defRPr>
            </a:lvl3pPr>
            <a:lvl4pPr marL="1971276" indent="-276397" defTabSz="1116012">
              <a:defRPr>
                <a:solidFill>
                  <a:schemeClr val="tx1"/>
                </a:solidFill>
                <a:latin typeface="Comic Sans MS" panose="030F0702030302020204" pitchFamily="66" charset="0"/>
                <a:ea typeface="MS PGothic" panose="020B0600070205080204" pitchFamily="34" charset="-128"/>
              </a:defRPr>
            </a:lvl4pPr>
            <a:lvl5pPr marL="2537972" indent="-276397" defTabSz="1116012">
              <a:defRPr>
                <a:solidFill>
                  <a:schemeClr val="tx1"/>
                </a:solidFill>
                <a:latin typeface="Comic Sans MS" panose="030F0702030302020204" pitchFamily="66" charset="0"/>
                <a:ea typeface="MS PGothic" panose="020B0600070205080204" pitchFamily="34" charset="-128"/>
              </a:defRPr>
            </a:lvl5pPr>
            <a:lvl6pPr marL="3038613" indent="-276397" defTabSz="111601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539254" indent="-276397" defTabSz="111601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4039895" indent="-276397" defTabSz="111601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540536" indent="-276397" defTabSz="111601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84934FC6-13C1-499C-91D2-CA200E5C1751}" type="slidenum">
              <a:rPr lang="en-US" altLang="en-US">
                <a:solidFill>
                  <a:srgbClr val="000000"/>
                </a:solidFill>
                <a:latin typeface="Arial" panose="020B0604020202020204" pitchFamily="34" charset="0"/>
              </a:rPr>
              <a:pPr fontAlgn="base">
                <a:spcBef>
                  <a:spcPct val="0"/>
                </a:spcBef>
                <a:spcAft>
                  <a:spcPct val="0"/>
                </a:spcAft>
                <a:defRPr/>
              </a:pPr>
              <a:t>7</a:t>
            </a:fld>
            <a:endParaRPr lang="en-US" altLang="en-US">
              <a:solidFill>
                <a:srgbClr val="000000"/>
              </a:solidFill>
              <a:latin typeface="Arial" panose="020B0604020202020204" pitchFamily="34" charset="0"/>
            </a:endParaRPr>
          </a:p>
        </p:txBody>
      </p:sp>
      <p:sp>
        <p:nvSpPr>
          <p:cNvPr id="122883" name="Rectangle 2"/>
          <p:cNvSpPr>
            <a:spLocks noGrp="1" noRot="1" noChangeAspect="1" noChangeArrowheads="1" noTextEdit="1"/>
          </p:cNvSpPr>
          <p:nvPr>
            <p:ph type="sldImg"/>
          </p:nvPr>
        </p:nvSpPr>
        <p:spPr bwMode="auto">
          <a:xfrm>
            <a:off x="936625" y="1292225"/>
            <a:ext cx="6199188" cy="348773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88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3501025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16012">
              <a:defRPr>
                <a:solidFill>
                  <a:schemeClr val="tx1"/>
                </a:solidFill>
                <a:latin typeface="Comic Sans MS" panose="030F0702030302020204" pitchFamily="66" charset="0"/>
                <a:ea typeface="MS PGothic" panose="020B0600070205080204" pitchFamily="34" charset="-128"/>
              </a:defRPr>
            </a:lvl1pPr>
            <a:lvl2pPr marL="912629" indent="-349407" defTabSz="1116012">
              <a:defRPr>
                <a:solidFill>
                  <a:schemeClr val="tx1"/>
                </a:solidFill>
                <a:latin typeface="Comic Sans MS" panose="030F0702030302020204" pitchFamily="66" charset="0"/>
                <a:ea typeface="MS PGothic" panose="020B0600070205080204" pitchFamily="34" charset="-128"/>
              </a:defRPr>
            </a:lvl2pPr>
            <a:lvl3pPr marL="1408054" indent="-276397" defTabSz="1116012">
              <a:defRPr>
                <a:solidFill>
                  <a:schemeClr val="tx1"/>
                </a:solidFill>
                <a:latin typeface="Comic Sans MS" panose="030F0702030302020204" pitchFamily="66" charset="0"/>
                <a:ea typeface="MS PGothic" panose="020B0600070205080204" pitchFamily="34" charset="-128"/>
              </a:defRPr>
            </a:lvl3pPr>
            <a:lvl4pPr marL="1971276" indent="-276397" defTabSz="1116012">
              <a:defRPr>
                <a:solidFill>
                  <a:schemeClr val="tx1"/>
                </a:solidFill>
                <a:latin typeface="Comic Sans MS" panose="030F0702030302020204" pitchFamily="66" charset="0"/>
                <a:ea typeface="MS PGothic" panose="020B0600070205080204" pitchFamily="34" charset="-128"/>
              </a:defRPr>
            </a:lvl4pPr>
            <a:lvl5pPr marL="2537972" indent="-276397" defTabSz="1116012">
              <a:defRPr>
                <a:solidFill>
                  <a:schemeClr val="tx1"/>
                </a:solidFill>
                <a:latin typeface="Comic Sans MS" panose="030F0702030302020204" pitchFamily="66" charset="0"/>
                <a:ea typeface="MS PGothic" panose="020B0600070205080204" pitchFamily="34" charset="-128"/>
              </a:defRPr>
            </a:lvl5pPr>
            <a:lvl6pPr marL="3038613" indent="-276397" defTabSz="111601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539254" indent="-276397" defTabSz="111601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4039895" indent="-276397" defTabSz="111601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540536" indent="-276397" defTabSz="111601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C1A0E749-D75E-44DA-A392-CA0084B65536}" type="slidenum">
              <a:rPr lang="en-US" altLang="en-US">
                <a:solidFill>
                  <a:srgbClr val="000000"/>
                </a:solidFill>
                <a:latin typeface="Arial" panose="020B0604020202020204" pitchFamily="34" charset="0"/>
              </a:rPr>
              <a:pPr fontAlgn="base">
                <a:spcBef>
                  <a:spcPct val="0"/>
                </a:spcBef>
                <a:spcAft>
                  <a:spcPct val="0"/>
                </a:spcAft>
                <a:defRPr/>
              </a:pPr>
              <a:t>8</a:t>
            </a:fld>
            <a:endParaRPr lang="en-US" altLang="en-US">
              <a:solidFill>
                <a:srgbClr val="000000"/>
              </a:solidFill>
              <a:latin typeface="Arial" panose="020B0604020202020204" pitchFamily="34" charset="0"/>
            </a:endParaRPr>
          </a:p>
        </p:txBody>
      </p:sp>
      <p:sp>
        <p:nvSpPr>
          <p:cNvPr id="124931" name="Rectangle 2"/>
          <p:cNvSpPr>
            <a:spLocks noGrp="1" noRot="1" noChangeAspect="1" noChangeArrowheads="1" noTextEdit="1"/>
          </p:cNvSpPr>
          <p:nvPr>
            <p:ph type="sldImg"/>
          </p:nvPr>
        </p:nvSpPr>
        <p:spPr bwMode="auto">
          <a:xfrm>
            <a:off x="936625" y="1292225"/>
            <a:ext cx="6199188" cy="348773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493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27-5. The Earth acts like a huge magnet; but its magnetic poles are not at the geographic poles, which are on the Earth’s rotation axis.</a:t>
            </a:r>
          </a:p>
        </p:txBody>
      </p:sp>
    </p:spTree>
    <p:extLst>
      <p:ext uri="{BB962C8B-B14F-4D97-AF65-F5344CB8AC3E}">
        <p14:creationId xmlns:p14="http://schemas.microsoft.com/office/powerpoint/2010/main" val="757371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16012">
              <a:defRPr>
                <a:solidFill>
                  <a:schemeClr val="tx1"/>
                </a:solidFill>
                <a:latin typeface="Comic Sans MS" panose="030F0702030302020204" pitchFamily="66" charset="0"/>
                <a:ea typeface="MS PGothic" panose="020B0600070205080204" pitchFamily="34" charset="-128"/>
              </a:defRPr>
            </a:lvl1pPr>
            <a:lvl2pPr marL="912629" indent="-349407" defTabSz="1116012">
              <a:defRPr>
                <a:solidFill>
                  <a:schemeClr val="tx1"/>
                </a:solidFill>
                <a:latin typeface="Comic Sans MS" panose="030F0702030302020204" pitchFamily="66" charset="0"/>
                <a:ea typeface="MS PGothic" panose="020B0600070205080204" pitchFamily="34" charset="-128"/>
              </a:defRPr>
            </a:lvl2pPr>
            <a:lvl3pPr marL="1408054" indent="-276397" defTabSz="1116012">
              <a:defRPr>
                <a:solidFill>
                  <a:schemeClr val="tx1"/>
                </a:solidFill>
                <a:latin typeface="Comic Sans MS" panose="030F0702030302020204" pitchFamily="66" charset="0"/>
                <a:ea typeface="MS PGothic" panose="020B0600070205080204" pitchFamily="34" charset="-128"/>
              </a:defRPr>
            </a:lvl3pPr>
            <a:lvl4pPr marL="1971276" indent="-276397" defTabSz="1116012">
              <a:defRPr>
                <a:solidFill>
                  <a:schemeClr val="tx1"/>
                </a:solidFill>
                <a:latin typeface="Comic Sans MS" panose="030F0702030302020204" pitchFamily="66" charset="0"/>
                <a:ea typeface="MS PGothic" panose="020B0600070205080204" pitchFamily="34" charset="-128"/>
              </a:defRPr>
            </a:lvl4pPr>
            <a:lvl5pPr marL="2537972" indent="-276397" defTabSz="1116012">
              <a:defRPr>
                <a:solidFill>
                  <a:schemeClr val="tx1"/>
                </a:solidFill>
                <a:latin typeface="Comic Sans MS" panose="030F0702030302020204" pitchFamily="66" charset="0"/>
                <a:ea typeface="MS PGothic" panose="020B0600070205080204" pitchFamily="34" charset="-128"/>
              </a:defRPr>
            </a:lvl5pPr>
            <a:lvl6pPr marL="3038613" indent="-276397" defTabSz="111601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539254" indent="-276397" defTabSz="111601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4039895" indent="-276397" defTabSz="111601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540536" indent="-276397" defTabSz="111601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28161E8B-7F54-4962-9BFE-2FA971C278C8}" type="slidenum">
              <a:rPr lang="en-US" altLang="en-US">
                <a:solidFill>
                  <a:srgbClr val="000000"/>
                </a:solidFill>
                <a:latin typeface="Arial" panose="020B0604020202020204" pitchFamily="34" charset="0"/>
              </a:rPr>
              <a:pPr fontAlgn="base">
                <a:spcBef>
                  <a:spcPct val="0"/>
                </a:spcBef>
                <a:spcAft>
                  <a:spcPct val="0"/>
                </a:spcAft>
                <a:defRPr/>
              </a:pPr>
              <a:t>9</a:t>
            </a:fld>
            <a:endParaRPr lang="en-US" altLang="en-US">
              <a:solidFill>
                <a:srgbClr val="000000"/>
              </a:solidFill>
              <a:latin typeface="Arial" panose="020B0604020202020204" pitchFamily="34" charset="0"/>
            </a:endParaRPr>
          </a:p>
        </p:txBody>
      </p:sp>
      <p:sp>
        <p:nvSpPr>
          <p:cNvPr id="126979" name="Rectangle 2"/>
          <p:cNvSpPr>
            <a:spLocks noGrp="1" noRot="1" noChangeAspect="1" noChangeArrowheads="1" noTextEdit="1"/>
          </p:cNvSpPr>
          <p:nvPr>
            <p:ph type="sldImg"/>
          </p:nvPr>
        </p:nvSpPr>
        <p:spPr bwMode="auto">
          <a:xfrm>
            <a:off x="936625" y="1292225"/>
            <a:ext cx="6199188" cy="348773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698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27-7. Magnetic field between two wide poles of a magnet is nearly uniform, except near the edges.</a:t>
            </a:r>
          </a:p>
        </p:txBody>
      </p:sp>
    </p:spTree>
    <p:extLst>
      <p:ext uri="{BB962C8B-B14F-4D97-AF65-F5344CB8AC3E}">
        <p14:creationId xmlns:p14="http://schemas.microsoft.com/office/powerpoint/2010/main" val="3287798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28182">
              <a:defRPr>
                <a:solidFill>
                  <a:schemeClr val="tx1"/>
                </a:solidFill>
                <a:latin typeface="Comic Sans MS" panose="030F0702030302020204" pitchFamily="66" charset="0"/>
                <a:ea typeface="Osaka"/>
                <a:cs typeface="Osaka"/>
              </a:defRPr>
            </a:lvl1pPr>
            <a:lvl2pPr marL="923058" indent="-352884" defTabSz="1128182">
              <a:defRPr>
                <a:solidFill>
                  <a:schemeClr val="tx1"/>
                </a:solidFill>
                <a:latin typeface="Comic Sans MS" panose="030F0702030302020204" pitchFamily="66" charset="0"/>
                <a:ea typeface="Osaka"/>
                <a:cs typeface="Osaka"/>
              </a:defRPr>
            </a:lvl2pPr>
            <a:lvl3pPr marL="1423699" indent="-278134" defTabSz="1128182">
              <a:defRPr>
                <a:solidFill>
                  <a:schemeClr val="tx1"/>
                </a:solidFill>
                <a:latin typeface="Comic Sans MS" panose="030F0702030302020204" pitchFamily="66" charset="0"/>
                <a:ea typeface="Osaka"/>
                <a:cs typeface="Osaka"/>
              </a:defRPr>
            </a:lvl3pPr>
            <a:lvl4pPr marL="1993873" indent="-278134" defTabSz="1128182">
              <a:defRPr>
                <a:solidFill>
                  <a:schemeClr val="tx1"/>
                </a:solidFill>
                <a:latin typeface="Comic Sans MS" panose="030F0702030302020204" pitchFamily="66" charset="0"/>
                <a:ea typeface="Osaka"/>
                <a:cs typeface="Osaka"/>
              </a:defRPr>
            </a:lvl4pPr>
            <a:lvl5pPr marL="2565785" indent="-278134" defTabSz="1128182">
              <a:defRPr>
                <a:solidFill>
                  <a:schemeClr val="tx1"/>
                </a:solidFill>
                <a:latin typeface="Comic Sans MS" panose="030F0702030302020204" pitchFamily="66" charset="0"/>
                <a:ea typeface="Osaka"/>
                <a:cs typeface="Osaka"/>
              </a:defRPr>
            </a:lvl5pPr>
            <a:lvl6pPr marL="3066426" indent="-278134" defTabSz="1128182" eaLnBrk="0" fontAlgn="base" hangingPunct="0">
              <a:spcBef>
                <a:spcPct val="0"/>
              </a:spcBef>
              <a:spcAft>
                <a:spcPct val="0"/>
              </a:spcAft>
              <a:defRPr>
                <a:solidFill>
                  <a:schemeClr val="tx1"/>
                </a:solidFill>
                <a:latin typeface="Comic Sans MS" panose="030F0702030302020204" pitchFamily="66" charset="0"/>
                <a:ea typeface="Osaka"/>
                <a:cs typeface="Osaka"/>
              </a:defRPr>
            </a:lvl6pPr>
            <a:lvl7pPr marL="3567068" indent="-278134" defTabSz="1128182" eaLnBrk="0" fontAlgn="base" hangingPunct="0">
              <a:spcBef>
                <a:spcPct val="0"/>
              </a:spcBef>
              <a:spcAft>
                <a:spcPct val="0"/>
              </a:spcAft>
              <a:defRPr>
                <a:solidFill>
                  <a:schemeClr val="tx1"/>
                </a:solidFill>
                <a:latin typeface="Comic Sans MS" panose="030F0702030302020204" pitchFamily="66" charset="0"/>
                <a:ea typeface="Osaka"/>
                <a:cs typeface="Osaka"/>
              </a:defRPr>
            </a:lvl7pPr>
            <a:lvl8pPr marL="4067708" indent="-278134" defTabSz="1128182" eaLnBrk="0" fontAlgn="base" hangingPunct="0">
              <a:spcBef>
                <a:spcPct val="0"/>
              </a:spcBef>
              <a:spcAft>
                <a:spcPct val="0"/>
              </a:spcAft>
              <a:defRPr>
                <a:solidFill>
                  <a:schemeClr val="tx1"/>
                </a:solidFill>
                <a:latin typeface="Comic Sans MS" panose="030F0702030302020204" pitchFamily="66" charset="0"/>
                <a:ea typeface="Osaka"/>
                <a:cs typeface="Osaka"/>
              </a:defRPr>
            </a:lvl8pPr>
            <a:lvl9pPr marL="4568349" indent="-278134" defTabSz="1128182" eaLnBrk="0" fontAlgn="base" hangingPunct="0">
              <a:spcBef>
                <a:spcPct val="0"/>
              </a:spcBef>
              <a:spcAft>
                <a:spcPct val="0"/>
              </a:spcAft>
              <a:defRPr>
                <a:solidFill>
                  <a:schemeClr val="tx1"/>
                </a:solidFill>
                <a:latin typeface="Comic Sans MS" panose="030F0702030302020204" pitchFamily="66" charset="0"/>
                <a:ea typeface="Osaka"/>
                <a:cs typeface="Osaka"/>
              </a:defRPr>
            </a:lvl9pPr>
          </a:lstStyle>
          <a:p>
            <a:pPr fontAlgn="base">
              <a:spcBef>
                <a:spcPct val="0"/>
              </a:spcBef>
              <a:spcAft>
                <a:spcPct val="0"/>
              </a:spcAft>
              <a:defRPr/>
            </a:pPr>
            <a:fld id="{F583083D-D6F4-4A31-B15D-78CCE4A754AF}"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defRPr/>
              </a:pPr>
              <a:t>11</a:t>
            </a:fld>
            <a:endParaRPr lang="en-US" altLang="en-US">
              <a:solidFill>
                <a:srgbClr val="000000"/>
              </a:solidFill>
              <a:latin typeface="Arial" panose="020B0604020202020204" pitchFamily="34" charset="0"/>
              <a:ea typeface="MS PGothic" panose="020B0600070205080204" pitchFamily="34" charset="-128"/>
            </a:endParaRPr>
          </a:p>
        </p:txBody>
      </p:sp>
      <p:sp>
        <p:nvSpPr>
          <p:cNvPr id="57347" name="Rectangle 2"/>
          <p:cNvSpPr>
            <a:spLocks noGrp="1" noRot="1" noChangeAspect="1" noChangeArrowheads="1" noTextEdit="1"/>
          </p:cNvSpPr>
          <p:nvPr>
            <p:ph type="sldImg"/>
          </p:nvPr>
        </p:nvSpPr>
        <p:spPr bwMode="auto">
          <a:xfrm>
            <a:off x="957263" y="1304925"/>
            <a:ext cx="6265862" cy="35242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27-8. (a) Deflection of compass needles near a current-carrying wire, showing the presence and direction of the magnetic field. (b) Magnetic field lines around an electric current in a straight wire. (c) Right-hand rule for remembering the direction of the magnetic field: when the thumb points in the direction of the conventional current, the fingers wrapped around the wire point in the direction of the magnetic field. See also the Chapter-Opening photo.</a:t>
            </a:r>
          </a:p>
        </p:txBody>
      </p:sp>
    </p:spTree>
    <p:extLst>
      <p:ext uri="{BB962C8B-B14F-4D97-AF65-F5344CB8AC3E}">
        <p14:creationId xmlns:p14="http://schemas.microsoft.com/office/powerpoint/2010/main" val="1269795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7218" name="Rectangle 2"/>
          <p:cNvSpPr>
            <a:spLocks noGrp="1" noChangeArrowheads="1"/>
          </p:cNvSpPr>
          <p:nvPr>
            <p:ph type="ctrTitle"/>
          </p:nvPr>
        </p:nvSpPr>
        <p:spPr>
          <a:xfrm>
            <a:off x="914400" y="2286000"/>
            <a:ext cx="10363200" cy="1143000"/>
          </a:xfrm>
        </p:spPr>
        <p:txBody>
          <a:bodyPr/>
          <a:lstStyle>
            <a:lvl1pPr>
              <a:defRPr/>
            </a:lvl1pPr>
          </a:lstStyle>
          <a:p>
            <a:pPr lvl="0"/>
            <a:r>
              <a:rPr lang="en-US" noProof="0"/>
              <a:t>Click to edit Master title style</a:t>
            </a:r>
          </a:p>
        </p:txBody>
      </p:sp>
      <p:sp>
        <p:nvSpPr>
          <p:cNvPr id="137219"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Arial"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rial"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atin typeface="Arial"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rial" charset="0"/>
            </a:endParaRPr>
          </a:p>
        </p:txBody>
      </p:sp>
      <p:sp>
        <p:nvSpPr>
          <p:cNvPr id="6" name="Rectangle 6"/>
          <p:cNvSpPr>
            <a:spLocks noGrp="1" noChangeArrowheads="1"/>
          </p:cNvSpPr>
          <p:nvPr>
            <p:ph type="sldNum" sz="quarter" idx="12"/>
          </p:nvPr>
        </p:nvSpPr>
        <p:spPr/>
        <p:txBody>
          <a:bodyPr/>
          <a:lstStyle>
            <a:lvl1pPr eaLnBrk="1" hangingPunct="1">
              <a:defRPr>
                <a:latin typeface="Arial" panose="020B06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3572D43-D618-47D2-879C-E57839FC69C2}" type="slidenum">
              <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Osaka" pitchFamily="-84" charset="-128"/>
            </a:endParaRPr>
          </a:p>
        </p:txBody>
      </p:sp>
    </p:spTree>
    <p:extLst>
      <p:ext uri="{BB962C8B-B14F-4D97-AF65-F5344CB8AC3E}">
        <p14:creationId xmlns:p14="http://schemas.microsoft.com/office/powerpoint/2010/main" val="2427726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BC9164D-D9FA-4086-A85A-133AE1AD3E7F}" type="slidenum">
              <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3417331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74619" y="252416"/>
            <a:ext cx="2702983" cy="5470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3552" y="252416"/>
            <a:ext cx="7907867" cy="5470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77372C6-83D6-4A6A-8802-2826F656483A}" type="slidenum">
              <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920204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7218" name="Rectangle 2"/>
          <p:cNvSpPr>
            <a:spLocks noGrp="1" noChangeArrowheads="1"/>
          </p:cNvSpPr>
          <p:nvPr>
            <p:ph type="ctrTitle"/>
          </p:nvPr>
        </p:nvSpPr>
        <p:spPr>
          <a:xfrm>
            <a:off x="914400" y="2286000"/>
            <a:ext cx="10363200" cy="1143000"/>
          </a:xfrm>
        </p:spPr>
        <p:txBody>
          <a:bodyPr/>
          <a:lstStyle>
            <a:lvl1pPr>
              <a:defRPr/>
            </a:lvl1pPr>
          </a:lstStyle>
          <a:p>
            <a:pPr lvl="0"/>
            <a:r>
              <a:rPr lang="en-US" noProof="0"/>
              <a:t>Click to edit Master title style</a:t>
            </a:r>
          </a:p>
        </p:txBody>
      </p:sp>
      <p:sp>
        <p:nvSpPr>
          <p:cNvPr id="137219"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Arial"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rial"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atin typeface="Arial"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rial" charset="0"/>
            </a:endParaRPr>
          </a:p>
        </p:txBody>
      </p:sp>
      <p:sp>
        <p:nvSpPr>
          <p:cNvPr id="6" name="Rectangle 6"/>
          <p:cNvSpPr>
            <a:spLocks noGrp="1" noChangeArrowheads="1"/>
          </p:cNvSpPr>
          <p:nvPr>
            <p:ph type="sldNum" sz="quarter" idx="12"/>
          </p:nvPr>
        </p:nvSpPr>
        <p:spPr/>
        <p:txBody>
          <a:bodyPr/>
          <a:lstStyle>
            <a:lvl1pPr eaLnBrk="1" hangingPunct="1">
              <a:defRPr>
                <a:latin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C0EFA8-338C-4374-9E33-4290198F3ADA}" type="slidenum">
              <a:rPr kumimoji="0" lang="en-US" altLang="en-US" sz="105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4976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7ECEC4-71F2-4E4B-AD3C-122A10415399}"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07225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3BE3E2-A183-4319-AE8C-6F761E41E068}"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01794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8138"/>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8138"/>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5C60BC-E9D1-4629-ABAE-6EB536ED8494}"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86231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9"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05B5681-29C0-4FD7-9B34-F965674DA5CF}"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19324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5"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FB63216-7A97-44F6-95B5-FC9FE0A27D06}"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96230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4"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6B81284-89A4-4292-A45B-3CE8353B4718}"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93505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602BB0F-2CAC-44AE-ADA9-195865BD10CB}"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73711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ADAACD-6A16-43F7-8DB7-AA18BEC5826C}" type="slidenum">
              <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3793516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02FB83-F81F-4E3E-B981-C234B537FC89}"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94845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68FFB9F-5176-4652-A7AB-7560C34988F7}"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84669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74621" y="252418"/>
            <a:ext cx="2702983" cy="5470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3553" y="252418"/>
            <a:ext cx="7907867" cy="5470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94E20F-5A9A-4A63-8C7C-D596E521E959}"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52058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7218" name="Rectangle 2"/>
          <p:cNvSpPr>
            <a:spLocks noGrp="1" noChangeArrowheads="1"/>
          </p:cNvSpPr>
          <p:nvPr>
            <p:ph type="ctrTitle"/>
          </p:nvPr>
        </p:nvSpPr>
        <p:spPr>
          <a:xfrm>
            <a:off x="914400" y="2286000"/>
            <a:ext cx="10363200" cy="1143000"/>
          </a:xfrm>
        </p:spPr>
        <p:txBody>
          <a:bodyPr/>
          <a:lstStyle>
            <a:lvl1pPr>
              <a:defRPr/>
            </a:lvl1pPr>
          </a:lstStyle>
          <a:p>
            <a:pPr lvl="0"/>
            <a:r>
              <a:rPr lang="en-US" noProof="0"/>
              <a:t>Click to edit Master title style</a:t>
            </a:r>
          </a:p>
        </p:txBody>
      </p:sp>
      <p:sp>
        <p:nvSpPr>
          <p:cNvPr id="137219"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Arial"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rial"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atin typeface="Arial"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rial" charset="0"/>
            </a:endParaRPr>
          </a:p>
        </p:txBody>
      </p:sp>
      <p:sp>
        <p:nvSpPr>
          <p:cNvPr id="6" name="Rectangle 6"/>
          <p:cNvSpPr>
            <a:spLocks noGrp="1" noChangeArrowheads="1"/>
          </p:cNvSpPr>
          <p:nvPr>
            <p:ph type="sldNum" sz="quarter" idx="12"/>
          </p:nvPr>
        </p:nvSpPr>
        <p:spPr/>
        <p:txBody>
          <a:bodyPr/>
          <a:lstStyle>
            <a:lvl1pPr eaLnBrk="1" hangingPunct="1">
              <a:defRPr>
                <a:latin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06728E0-E185-4928-889D-41C9127F605A}" type="slidenum">
              <a:rPr kumimoji="0" lang="en-US" altLang="en-US" sz="105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80808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3A27590-D6D9-45F8-A4A5-6ECA1AEFDA9A}"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9759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7C02F4-E93D-4568-BC82-E4855DEDF496}"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927628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8138"/>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8138"/>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BF250D0-4C09-4E4E-8FCE-B3A4BEC65960}"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74638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9"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DD479F-39AA-42BA-9E84-E3019E64B792}"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817308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5"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D8DB08A-7F5E-4E06-8EDA-8CC2992F9ADC}"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62723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4"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BF7E9A1-A960-42F8-8CA4-E498B40E47E3}"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26651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81DB5D5-3135-492A-AE46-B6DF4B4BDBAF}" type="slidenum">
              <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37937737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09CF949-6B21-42B9-A04A-3CC6789E60B5}"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855099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91D8678-7602-4610-8FFD-F31F35AB318C}"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819704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BFC0FE2-9959-4E3E-8DD2-5594AFED8937}"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99049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74621" y="252418"/>
            <a:ext cx="2702983" cy="5470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3553" y="252418"/>
            <a:ext cx="7907867" cy="5470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D895688-9433-41C3-B514-859AB135D1BC}"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833679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7218" name="Rectangle 2"/>
          <p:cNvSpPr>
            <a:spLocks noGrp="1" noChangeArrowheads="1"/>
          </p:cNvSpPr>
          <p:nvPr>
            <p:ph type="ctrTitle"/>
          </p:nvPr>
        </p:nvSpPr>
        <p:spPr>
          <a:xfrm>
            <a:off x="914400" y="2286000"/>
            <a:ext cx="10363200" cy="1143000"/>
          </a:xfrm>
        </p:spPr>
        <p:txBody>
          <a:bodyPr/>
          <a:lstStyle>
            <a:lvl1pPr>
              <a:defRPr/>
            </a:lvl1pPr>
          </a:lstStyle>
          <a:p>
            <a:pPr lvl="0"/>
            <a:r>
              <a:rPr lang="en-US" noProof="0"/>
              <a:t>Click to edit Master title style</a:t>
            </a:r>
          </a:p>
        </p:txBody>
      </p:sp>
      <p:sp>
        <p:nvSpPr>
          <p:cNvPr id="137219"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panose="020B0604020202020204" pitchFamily="34" charset="0"/>
              </a:defRPr>
            </a:lvl1pPr>
          </a:lstStyle>
          <a:p>
            <a:pPr>
              <a:defRPr/>
            </a:pPr>
            <a:fld id="{71DD6D58-1EBC-47F2-9F17-403A8ECA252B}" type="slidenum">
              <a:rPr lang="en-US" altLang="en-US"/>
              <a:pPr>
                <a:defRPr/>
              </a:pPr>
              <a:t>‹#›</a:t>
            </a:fld>
            <a:endParaRPr lang="en-US" altLang="en-US"/>
          </a:p>
        </p:txBody>
      </p:sp>
    </p:spTree>
    <p:extLst>
      <p:ext uri="{BB962C8B-B14F-4D97-AF65-F5344CB8AC3E}">
        <p14:creationId xmlns:p14="http://schemas.microsoft.com/office/powerpoint/2010/main" val="2188653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a:defRPr/>
            </a:pPr>
            <a:fld id="{B09ABFC2-0E2B-49B9-A28D-486C7B148FDC}" type="slidenum">
              <a:rPr lang="en-US" altLang="en-US"/>
              <a:pPr>
                <a:defRPr/>
              </a:pPr>
              <a:t>‹#›</a:t>
            </a:fld>
            <a:endParaRPr lang="en-US" altLang="en-US"/>
          </a:p>
        </p:txBody>
      </p:sp>
    </p:spTree>
    <p:extLst>
      <p:ext uri="{BB962C8B-B14F-4D97-AF65-F5344CB8AC3E}">
        <p14:creationId xmlns:p14="http://schemas.microsoft.com/office/powerpoint/2010/main" val="10422504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a:defRPr/>
            </a:pPr>
            <a:fld id="{EBE8DA97-7E09-4D07-8A6D-377B10B0582F}" type="slidenum">
              <a:rPr lang="en-US" altLang="en-US"/>
              <a:pPr>
                <a:defRPr/>
              </a:pPr>
              <a:t>‹#›</a:t>
            </a:fld>
            <a:endParaRPr lang="en-US" altLang="en-US"/>
          </a:p>
        </p:txBody>
      </p:sp>
    </p:spTree>
    <p:extLst>
      <p:ext uri="{BB962C8B-B14F-4D97-AF65-F5344CB8AC3E}">
        <p14:creationId xmlns:p14="http://schemas.microsoft.com/office/powerpoint/2010/main" val="41203372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8138"/>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8138"/>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a:defRPr/>
            </a:pPr>
            <a:fld id="{FBFEFA5B-B1FD-4D06-A32A-CE24533BEE21}" type="slidenum">
              <a:rPr lang="en-US" altLang="en-US"/>
              <a:pPr>
                <a:defRPr/>
              </a:pPr>
              <a:t>‹#›</a:t>
            </a:fld>
            <a:endParaRPr lang="en-US" altLang="en-US"/>
          </a:p>
        </p:txBody>
      </p:sp>
    </p:spTree>
    <p:extLst>
      <p:ext uri="{BB962C8B-B14F-4D97-AF65-F5344CB8AC3E}">
        <p14:creationId xmlns:p14="http://schemas.microsoft.com/office/powerpoint/2010/main" val="32731575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a:defRPr/>
            </a:pPr>
            <a:fld id="{16D37D1C-E982-40A7-8F6D-FEAB96DABDC2}" type="slidenum">
              <a:rPr lang="en-US" altLang="en-US"/>
              <a:pPr>
                <a:defRPr/>
              </a:pPr>
              <a:t>‹#›</a:t>
            </a:fld>
            <a:endParaRPr lang="en-US" altLang="en-US"/>
          </a:p>
        </p:txBody>
      </p:sp>
    </p:spTree>
    <p:extLst>
      <p:ext uri="{BB962C8B-B14F-4D97-AF65-F5344CB8AC3E}">
        <p14:creationId xmlns:p14="http://schemas.microsoft.com/office/powerpoint/2010/main" val="28748977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a:defRPr/>
            </a:pPr>
            <a:fld id="{255DBB88-EF2C-41D0-9287-DC7B297ABB69}" type="slidenum">
              <a:rPr lang="en-US" altLang="en-US"/>
              <a:pPr>
                <a:defRPr/>
              </a:pPr>
              <a:t>‹#›</a:t>
            </a:fld>
            <a:endParaRPr lang="en-US" altLang="en-US"/>
          </a:p>
        </p:txBody>
      </p:sp>
    </p:spTree>
    <p:extLst>
      <p:ext uri="{BB962C8B-B14F-4D97-AF65-F5344CB8AC3E}">
        <p14:creationId xmlns:p14="http://schemas.microsoft.com/office/powerpoint/2010/main" val="402688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8138"/>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8138"/>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3771E14-F9AA-4894-A6EE-40F07EB8E983}" type="slidenum">
              <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27817630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a:defRPr/>
            </a:pPr>
            <a:fld id="{F718EBC8-F01A-453F-ADD7-854853184A36}" type="slidenum">
              <a:rPr lang="en-US" altLang="en-US"/>
              <a:pPr>
                <a:defRPr/>
              </a:pPr>
              <a:t>‹#›</a:t>
            </a:fld>
            <a:endParaRPr lang="en-US" altLang="en-US"/>
          </a:p>
        </p:txBody>
      </p:sp>
    </p:spTree>
    <p:extLst>
      <p:ext uri="{BB962C8B-B14F-4D97-AF65-F5344CB8AC3E}">
        <p14:creationId xmlns:p14="http://schemas.microsoft.com/office/powerpoint/2010/main" val="9032115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a:defRPr/>
            </a:pPr>
            <a:fld id="{104272D2-4C41-443B-B296-249039F5DC86}" type="slidenum">
              <a:rPr lang="en-US" altLang="en-US"/>
              <a:pPr>
                <a:defRPr/>
              </a:pPr>
              <a:t>‹#›</a:t>
            </a:fld>
            <a:endParaRPr lang="en-US" altLang="en-US"/>
          </a:p>
        </p:txBody>
      </p:sp>
    </p:spTree>
    <p:extLst>
      <p:ext uri="{BB962C8B-B14F-4D97-AF65-F5344CB8AC3E}">
        <p14:creationId xmlns:p14="http://schemas.microsoft.com/office/powerpoint/2010/main" val="23904441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a:defRPr/>
            </a:pPr>
            <a:fld id="{53FAFEED-F321-4599-8FBF-42A0F7C1EDEC}" type="slidenum">
              <a:rPr lang="en-US" altLang="en-US"/>
              <a:pPr>
                <a:defRPr/>
              </a:pPr>
              <a:t>‹#›</a:t>
            </a:fld>
            <a:endParaRPr lang="en-US" altLang="en-US"/>
          </a:p>
        </p:txBody>
      </p:sp>
    </p:spTree>
    <p:extLst>
      <p:ext uri="{BB962C8B-B14F-4D97-AF65-F5344CB8AC3E}">
        <p14:creationId xmlns:p14="http://schemas.microsoft.com/office/powerpoint/2010/main" val="28959288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a:defRPr/>
            </a:pPr>
            <a:fld id="{50F46AF9-018A-4E75-B214-78C8CC93AF1C}" type="slidenum">
              <a:rPr lang="en-US" altLang="en-US"/>
              <a:pPr>
                <a:defRPr/>
              </a:pPr>
              <a:t>‹#›</a:t>
            </a:fld>
            <a:endParaRPr lang="en-US" altLang="en-US"/>
          </a:p>
        </p:txBody>
      </p:sp>
    </p:spTree>
    <p:extLst>
      <p:ext uri="{BB962C8B-B14F-4D97-AF65-F5344CB8AC3E}">
        <p14:creationId xmlns:p14="http://schemas.microsoft.com/office/powerpoint/2010/main" val="15835193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74621" y="252418"/>
            <a:ext cx="2702983" cy="5470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3553" y="252418"/>
            <a:ext cx="7907867" cy="5470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a:defRPr/>
            </a:pPr>
            <a:fld id="{A71D7AAF-B5CC-4DB7-AF63-35CF551C1F75}" type="slidenum">
              <a:rPr lang="en-US" altLang="en-US"/>
              <a:pPr>
                <a:defRPr/>
              </a:pPr>
              <a:t>‹#›</a:t>
            </a:fld>
            <a:endParaRPr lang="en-US" altLang="en-US"/>
          </a:p>
        </p:txBody>
      </p:sp>
    </p:spTree>
    <p:extLst>
      <p:ext uri="{BB962C8B-B14F-4D97-AF65-F5344CB8AC3E}">
        <p14:creationId xmlns:p14="http://schemas.microsoft.com/office/powerpoint/2010/main" val="15674439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7218" name="Rectangle 2"/>
          <p:cNvSpPr>
            <a:spLocks noGrp="1" noChangeArrowheads="1"/>
          </p:cNvSpPr>
          <p:nvPr>
            <p:ph type="ctrTitle"/>
          </p:nvPr>
        </p:nvSpPr>
        <p:spPr>
          <a:xfrm>
            <a:off x="914400" y="2286000"/>
            <a:ext cx="10363200" cy="1143000"/>
          </a:xfrm>
        </p:spPr>
        <p:txBody>
          <a:bodyPr/>
          <a:lstStyle>
            <a:lvl1pPr>
              <a:defRPr/>
            </a:lvl1pPr>
          </a:lstStyle>
          <a:p>
            <a:pPr lvl="0"/>
            <a:r>
              <a:rPr lang="en-US" noProof="0"/>
              <a:t>Click to edit Master title style</a:t>
            </a:r>
          </a:p>
        </p:txBody>
      </p:sp>
      <p:sp>
        <p:nvSpPr>
          <p:cNvPr id="137219"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Arial"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rial"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atin typeface="Arial"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rial" charset="0"/>
            </a:endParaRPr>
          </a:p>
        </p:txBody>
      </p:sp>
      <p:sp>
        <p:nvSpPr>
          <p:cNvPr id="6" name="Rectangle 6"/>
          <p:cNvSpPr>
            <a:spLocks noGrp="1" noChangeArrowheads="1"/>
          </p:cNvSpPr>
          <p:nvPr>
            <p:ph type="sldNum" sz="quarter" idx="12"/>
          </p:nvPr>
        </p:nvSpPr>
        <p:spPr/>
        <p:txBody>
          <a:bodyPr/>
          <a:lstStyle>
            <a:lvl1pPr eaLnBrk="1" hangingPunct="1">
              <a:defRPr>
                <a:latin typeface="Arial" panose="020B06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77401E2-C223-4BC2-A795-7ED25239AE70}" type="slidenum">
              <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Osaka" pitchFamily="-84" charset="-128"/>
            </a:endParaRPr>
          </a:p>
        </p:txBody>
      </p:sp>
    </p:spTree>
    <p:extLst>
      <p:ext uri="{BB962C8B-B14F-4D97-AF65-F5344CB8AC3E}">
        <p14:creationId xmlns:p14="http://schemas.microsoft.com/office/powerpoint/2010/main" val="34708282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9D0CE24-BB60-4219-9029-9CE10BA088C2}" type="slidenum">
              <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18234674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46CB4E8-7D8B-4F9D-BBDD-BFEEFD4F5673}" type="slidenum">
              <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19505107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8138"/>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8138"/>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6D77C22-3EC6-4D1E-BC94-9100087AFF7F}" type="slidenum">
              <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32444524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9"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EE684EB-7C09-426D-988E-332C80480706}" type="slidenum">
              <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3952197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9"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0FD423D-A616-4990-9DD2-8D877EE372C4}" type="slidenum">
              <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24292947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5"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78123AE-D673-4541-A191-795E415CDD80}" type="slidenum">
              <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34476198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4"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767C168-C55D-4395-AEB9-1E0A89D61005}" type="slidenum">
              <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11129177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662F157-17AE-40C3-9D0C-D7A872D5836C}" type="slidenum">
              <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12549648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64BD961-7CC3-43DC-B65D-211B37B8BF04}" type="slidenum">
              <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9842506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A1E0723-9165-482C-B9C7-9FB91292A716}" type="slidenum">
              <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42755955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74619" y="252416"/>
            <a:ext cx="2702983" cy="5470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3552" y="252416"/>
            <a:ext cx="7907867" cy="5470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34A4272-34F3-4718-AB5C-D9F93FD17EDC}" type="slidenum">
              <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23829667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891" indent="0" algn="ctr">
              <a:buNone/>
              <a:defRPr/>
            </a:lvl2pPr>
            <a:lvl3pPr marL="685783" indent="0" algn="ctr">
              <a:buNone/>
              <a:defRPr/>
            </a:lvl3pPr>
            <a:lvl4pPr marL="1028674" indent="0" algn="ctr">
              <a:buNone/>
              <a:defRPr/>
            </a:lvl4pPr>
            <a:lvl5pPr marL="1371566" indent="0" algn="ctr">
              <a:buNone/>
              <a:defRPr/>
            </a:lvl5pPr>
            <a:lvl6pPr marL="1714457" indent="0" algn="ctr">
              <a:buNone/>
              <a:defRPr/>
            </a:lvl6pPr>
            <a:lvl7pPr marL="2057349" indent="0" algn="ctr">
              <a:buNone/>
              <a:defRPr/>
            </a:lvl7pPr>
            <a:lvl8pPr marL="2400240" indent="0" algn="ctr">
              <a:buNone/>
              <a:defRPr/>
            </a:lvl8pPr>
            <a:lvl9pPr marL="2743131"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428A0C5-FA21-4B34-9A45-DE11BBAE4CFC}"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2973201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AF096A7-EA16-492D-B40E-5F6491CCE9CC}"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5498907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1500"/>
            </a:lvl1pPr>
            <a:lvl2pPr marL="342891" indent="0">
              <a:buNone/>
              <a:defRPr sz="1351"/>
            </a:lvl2pPr>
            <a:lvl3pPr marL="685783" indent="0">
              <a:buNone/>
              <a:defRPr sz="1200"/>
            </a:lvl3pPr>
            <a:lvl4pPr marL="1028674" indent="0">
              <a:buNone/>
              <a:defRPr sz="1051"/>
            </a:lvl4pPr>
            <a:lvl5pPr marL="1371566" indent="0">
              <a:buNone/>
              <a:defRPr sz="1051"/>
            </a:lvl5pPr>
            <a:lvl6pPr marL="1714457" indent="0">
              <a:buNone/>
              <a:defRPr sz="1051"/>
            </a:lvl6pPr>
            <a:lvl7pPr marL="2057349" indent="0">
              <a:buNone/>
              <a:defRPr sz="1051"/>
            </a:lvl7pPr>
            <a:lvl8pPr marL="2400240" indent="0">
              <a:buNone/>
              <a:defRPr sz="1051"/>
            </a:lvl8pPr>
            <a:lvl9pPr marL="2743131" indent="0">
              <a:buNone/>
              <a:defRPr sz="1051"/>
            </a:lvl9pPr>
          </a:lstStyle>
          <a:p>
            <a:pPr lvl="0"/>
            <a:r>
              <a:rPr lang="en-US"/>
              <a:t>Click to edit Master text styles</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C76C696-12A2-4C22-83FD-52796E7A77FC}"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9878393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DA6B147-C160-40F6-BBA5-B6384954BF88}"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487976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5"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CAE7BB4-0011-43C3-B52E-2491DC708C63}" type="slidenum">
              <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16105131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8" name="Footer Placeholder 7"/>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9" name="Slide Number Placeholder 8"/>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02631AD-B62E-40DA-AA7F-2C06863D2F02}"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16657467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Footer Placeholder 3"/>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Slide Number Placeholder 4"/>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EA1F24E-E561-42BB-812F-63230A927F55}"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5625947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3" name="Footer Placeholder 2"/>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Slide Number Placeholder 3"/>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7E6B27-C6E2-4F49-9F1C-F41B540A0098}"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1814407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4" y="273054"/>
            <a:ext cx="6815668"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A871301-2935-4433-8B8D-7C7BF74A7A2D}"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6928423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pPr lvl="0"/>
            <a:endParaRPr lang="en-US"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04A1102-AE27-483A-9232-6C1C5C13DC8F}"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18448516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4BD1203-B3DB-40A6-8173-72D13DBFA92E}"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8936590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98C5ADA-3933-49DC-92B9-06F195AB402A}"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423978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94488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31FDB9B-E93C-440D-8B48-B0C5C25832AD}"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105459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4"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BD48D91-E55D-444C-AEE1-2B1E02987B0A}" type="slidenum">
              <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1648021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5EDA611-CFA0-4CC4-8FC9-4A0F770A2827}" type="slidenum">
              <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3768834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937A151-8482-4833-A97D-495F80527D47}" type="slidenum">
              <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791342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6202" name="Picture 10"/>
          <p:cNvPicPr>
            <a:picLocks noChangeAspect="1" noChangeArrowheads="1"/>
          </p:cNvPicPr>
          <p:nvPr userDrawn="1"/>
        </p:nvPicPr>
        <p:blipFill>
          <a:blip r:embed="rId13"/>
          <a:srcRect/>
          <a:stretch>
            <a:fillRect/>
          </a:stretch>
        </p:blipFill>
        <p:spPr bwMode="auto">
          <a:xfrm>
            <a:off x="9856788" y="1588"/>
            <a:ext cx="2333625" cy="1468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sp>
        <p:nvSpPr>
          <p:cNvPr id="136194" name="Rectangle 2"/>
          <p:cNvSpPr>
            <a:spLocks noGrp="1" noChangeArrowheads="1"/>
          </p:cNvSpPr>
          <p:nvPr>
            <p:ph type="title"/>
          </p:nvPr>
        </p:nvSpPr>
        <p:spPr bwMode="auto">
          <a:xfrm>
            <a:off x="463550" y="252413"/>
            <a:ext cx="9278938" cy="1108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6195" name="Rectangle 3"/>
          <p:cNvSpPr>
            <a:spLocks noGrp="1" noChangeArrowheads="1"/>
          </p:cNvSpPr>
          <p:nvPr>
            <p:ph type="body" idx="1"/>
          </p:nvPr>
        </p:nvSpPr>
        <p:spPr bwMode="auto">
          <a:xfrm>
            <a:off x="914400" y="1608138"/>
            <a:ext cx="10363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6196"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defTabSz="457200" eaLnBrk="0" fontAlgn="auto" hangingPunct="0">
              <a:spcBef>
                <a:spcPts val="0"/>
              </a:spcBef>
              <a:spcAft>
                <a:spcPts val="0"/>
              </a:spcAft>
              <a:defRPr sz="1050">
                <a:solidFill>
                  <a:srgbClr val="000000"/>
                </a:solidFill>
                <a:latin typeface="Comic Sans MS" charset="0"/>
                <a:ea typeface="+mn-ea"/>
                <a:cs typeface="+mn-cs"/>
              </a:defRPr>
            </a:lvl1p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136197"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lgn="ctr" defTabSz="457200" eaLnBrk="0" fontAlgn="auto" hangingPunct="0">
              <a:spcBef>
                <a:spcPts val="0"/>
              </a:spcBef>
              <a:spcAft>
                <a:spcPts val="0"/>
              </a:spcAft>
              <a:defRPr sz="1050">
                <a:solidFill>
                  <a:srgbClr val="000000"/>
                </a:solidFill>
                <a:latin typeface="Comic Sans MS" charset="0"/>
                <a:ea typeface="+mn-ea"/>
                <a:cs typeface="+mn-cs"/>
              </a:defRPr>
            </a:lvl1p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136198"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lgn="r" defTabSz="457200" eaLnBrk="0" fontAlgn="auto" hangingPunct="0">
              <a:spcBef>
                <a:spcPts val="0"/>
              </a:spcBef>
              <a:spcAft>
                <a:spcPts val="0"/>
              </a:spcAft>
              <a:defRPr sz="1050">
                <a:solidFill>
                  <a:srgbClr val="000000"/>
                </a:solidFill>
                <a:latin typeface="Comic Sans MS" panose="030F0702030302020204" pitchFamily="66" charset="0"/>
                <a:ea typeface="Osaka" pitchFamily="-84" charset="-128"/>
              </a:defRPr>
            </a:lvl1pPr>
          </a:lstStyle>
          <a:p>
            <a:pPr marL="0" marR="0" lvl="0" indent="0" algn="r" defTabSz="457200" rtl="0" eaLnBrk="0" fontAlgn="auto" latinLnBrk="0" hangingPunct="0">
              <a:lnSpc>
                <a:spcPct val="100000"/>
              </a:lnSpc>
              <a:spcBef>
                <a:spcPts val="0"/>
              </a:spcBef>
              <a:spcAft>
                <a:spcPts val="0"/>
              </a:spcAft>
              <a:buClrTx/>
              <a:buSzTx/>
              <a:buFontTx/>
              <a:buNone/>
              <a:tabLst/>
              <a:defRPr/>
            </a:pPr>
            <a:fld id="{86A7B1E8-AFF7-49F5-B682-7475DF4971CC}" type="slidenum">
              <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0" fontAlgn="auto" latinLnBrk="0" hangingPunct="0">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
        <p:nvSpPr>
          <p:cNvPr id="2056" name="Freeform 54"/>
          <p:cNvSpPr>
            <a:spLocks/>
          </p:cNvSpPr>
          <p:nvPr userDrawn="1"/>
        </p:nvSpPr>
        <p:spPr bwMode="auto">
          <a:xfrm>
            <a:off x="236538" y="1354138"/>
            <a:ext cx="9483725" cy="255587"/>
          </a:xfrm>
          <a:custGeom>
            <a:avLst/>
            <a:gdLst>
              <a:gd name="T0" fmla="*/ 0 w 4480"/>
              <a:gd name="T1" fmla="*/ 2147483647 h 161"/>
              <a:gd name="T2" fmla="*/ 2147483647 w 4480"/>
              <a:gd name="T3" fmla="*/ 2147483647 h 161"/>
              <a:gd name="T4" fmla="*/ 2147483647 w 4480"/>
              <a:gd name="T5" fmla="*/ 2147483647 h 161"/>
              <a:gd name="T6" fmla="*/ 2147483647 w 4480"/>
              <a:gd name="T7" fmla="*/ 0 h 1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80" h="161">
                <a:moveTo>
                  <a:pt x="0" y="160"/>
                </a:moveTo>
                <a:cubicBezTo>
                  <a:pt x="549" y="83"/>
                  <a:pt x="1098" y="6"/>
                  <a:pt x="1616" y="6"/>
                </a:cubicBezTo>
                <a:cubicBezTo>
                  <a:pt x="2134" y="6"/>
                  <a:pt x="2632" y="161"/>
                  <a:pt x="3109" y="160"/>
                </a:cubicBezTo>
                <a:cubicBezTo>
                  <a:pt x="3586" y="159"/>
                  <a:pt x="4033" y="79"/>
                  <a:pt x="4480" y="0"/>
                </a:cubicBezTo>
              </a:path>
            </a:pathLst>
          </a:custGeom>
          <a:noFill/>
          <a:ln w="76200" cmpd="sng">
            <a:solidFill>
              <a:srgbClr val="2368A5"/>
            </a:solidFill>
            <a:round/>
            <a:headEnd type="diamond" w="med" len="med"/>
            <a:tailEnd type="diamond" w="med" len="med"/>
          </a:ln>
          <a:extLst>
            <a:ext uri="{909E8E84-426E-40dd-AFC4-6F175D3DCCD1}">
              <a14:hiddenFill xmlns="" xmlns:a14="http://schemas.microsoft.com/office/drawing/2010/main">
                <a:solidFill>
                  <a:schemeClr val="accent1"/>
                </a:solid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endParaRPr>
          </a:p>
        </p:txBody>
      </p:sp>
      <p:grpSp>
        <p:nvGrpSpPr>
          <p:cNvPr id="6153" name="Group 12"/>
          <p:cNvGrpSpPr>
            <a:grpSpLocks/>
          </p:cNvGrpSpPr>
          <p:nvPr userDrawn="1"/>
        </p:nvGrpSpPr>
        <p:grpSpPr bwMode="auto">
          <a:xfrm>
            <a:off x="9126538" y="858838"/>
            <a:ext cx="1266825" cy="977900"/>
            <a:chOff x="1303" y="507"/>
            <a:chExt cx="3562" cy="3669"/>
          </a:xfrm>
        </p:grpSpPr>
        <p:grpSp>
          <p:nvGrpSpPr>
            <p:cNvPr id="6154" name="Group 13"/>
            <p:cNvGrpSpPr>
              <a:grpSpLocks/>
            </p:cNvGrpSpPr>
            <p:nvPr/>
          </p:nvGrpSpPr>
          <p:grpSpPr bwMode="auto">
            <a:xfrm>
              <a:off x="1605" y="889"/>
              <a:ext cx="2916" cy="2917"/>
              <a:chOff x="1605" y="1071"/>
              <a:chExt cx="2916" cy="2917"/>
            </a:xfrm>
          </p:grpSpPr>
          <p:grpSp>
            <p:nvGrpSpPr>
              <p:cNvPr id="6163" name="Group 14"/>
              <p:cNvGrpSpPr>
                <a:grpSpLocks noChangeAspect="1"/>
              </p:cNvGrpSpPr>
              <p:nvPr/>
            </p:nvGrpSpPr>
            <p:grpSpPr bwMode="auto">
              <a:xfrm rot="2700000">
                <a:off x="1898" y="1363"/>
                <a:ext cx="2332" cy="2333"/>
                <a:chOff x="1146" y="740"/>
                <a:chExt cx="2916" cy="2917"/>
              </a:xfrm>
            </p:grpSpPr>
            <p:grpSp>
              <p:nvGrpSpPr>
                <p:cNvPr id="6177" name="Group 15"/>
                <p:cNvGrpSpPr>
                  <a:grpSpLocks noChangeAspect="1"/>
                </p:cNvGrpSpPr>
                <p:nvPr/>
              </p:nvGrpSpPr>
              <p:grpSpPr bwMode="auto">
                <a:xfrm rot="10800000">
                  <a:off x="2605" y="1994"/>
                  <a:ext cx="1457" cy="409"/>
                  <a:chOff x="1151" y="2018"/>
                  <a:chExt cx="1457" cy="409"/>
                </a:xfrm>
              </p:grpSpPr>
              <p:sp>
                <p:nvSpPr>
                  <p:cNvPr id="2091" name="Freeform 16"/>
                  <p:cNvSpPr>
                    <a:spLocks noChangeAspect="1"/>
                  </p:cNvSpPr>
                  <p:nvPr/>
                </p:nvSpPr>
                <p:spPr bwMode="auto">
                  <a:xfrm>
                    <a:off x="1199" y="2028"/>
                    <a:ext cx="1467" cy="195"/>
                  </a:xfrm>
                  <a:custGeom>
                    <a:avLst/>
                    <a:gdLst>
                      <a:gd name="T0" fmla="*/ 0 w 1457"/>
                      <a:gd name="T1" fmla="*/ 164 h 204"/>
                      <a:gd name="T2" fmla="*/ 1499 w 1457"/>
                      <a:gd name="T3" fmla="*/ 164 h 204"/>
                      <a:gd name="T4" fmla="*/ 1295 w 1457"/>
                      <a:gd name="T5" fmla="*/ 0 h 204"/>
                      <a:gd name="T6" fmla="*/ 0 w 1457"/>
                      <a:gd name="T7" fmla="*/ 164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vert="eaVe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endParaRPr>
                  </a:p>
                </p:txBody>
              </p:sp>
              <p:sp>
                <p:nvSpPr>
                  <p:cNvPr id="2092" name="Freeform 17"/>
                  <p:cNvSpPr>
                    <a:spLocks noChangeAspect="1"/>
                  </p:cNvSpPr>
                  <p:nvPr/>
                </p:nvSpPr>
                <p:spPr bwMode="auto">
                  <a:xfrm flipV="1">
                    <a:off x="1166" y="2231"/>
                    <a:ext cx="1460" cy="201"/>
                  </a:xfrm>
                  <a:custGeom>
                    <a:avLst/>
                    <a:gdLst>
                      <a:gd name="T0" fmla="*/ 0 w 1457"/>
                      <a:gd name="T1" fmla="*/ 166 h 204"/>
                      <a:gd name="T2" fmla="*/ 1496 w 1457"/>
                      <a:gd name="T3" fmla="*/ 166 h 204"/>
                      <a:gd name="T4" fmla="*/ 1292 w 1457"/>
                      <a:gd name="T5" fmla="*/ 0 h 204"/>
                      <a:gd name="T6" fmla="*/ 0 w 1457"/>
                      <a:gd name="T7" fmla="*/ 166 h 2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endParaRPr>
                  </a:p>
                </p:txBody>
              </p:sp>
            </p:grpSp>
            <p:grpSp>
              <p:nvGrpSpPr>
                <p:cNvPr id="6178" name="Group 18"/>
                <p:cNvGrpSpPr>
                  <a:grpSpLocks noChangeAspect="1"/>
                </p:cNvGrpSpPr>
                <p:nvPr/>
              </p:nvGrpSpPr>
              <p:grpSpPr bwMode="auto">
                <a:xfrm rot="-5400000">
                  <a:off x="1876" y="2724"/>
                  <a:ext cx="1457" cy="409"/>
                  <a:chOff x="1151" y="2018"/>
                  <a:chExt cx="1457" cy="409"/>
                </a:xfrm>
              </p:grpSpPr>
              <p:sp>
                <p:nvSpPr>
                  <p:cNvPr id="2089" name="Freeform 19"/>
                  <p:cNvSpPr>
                    <a:spLocks noChangeAspect="1"/>
                  </p:cNvSpPr>
                  <p:nvPr/>
                </p:nvSpPr>
                <p:spPr bwMode="auto">
                  <a:xfrm>
                    <a:off x="1159" y="2019"/>
                    <a:ext cx="1445" cy="201"/>
                  </a:xfrm>
                  <a:custGeom>
                    <a:avLst/>
                    <a:gdLst>
                      <a:gd name="T0" fmla="*/ 0 w 1457"/>
                      <a:gd name="T1" fmla="*/ 166 h 204"/>
                      <a:gd name="T2" fmla="*/ 1392 w 1457"/>
                      <a:gd name="T3" fmla="*/ 166 h 204"/>
                      <a:gd name="T4" fmla="*/ 1201 w 1457"/>
                      <a:gd name="T5" fmla="*/ 0 h 204"/>
                      <a:gd name="T6" fmla="*/ 0 w 1457"/>
                      <a:gd name="T7" fmla="*/ 166 h 2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endParaRPr>
                  </a:p>
                </p:txBody>
              </p:sp>
              <p:sp>
                <p:nvSpPr>
                  <p:cNvPr id="2090" name="Freeform 20"/>
                  <p:cNvSpPr>
                    <a:spLocks noChangeAspect="1"/>
                  </p:cNvSpPr>
                  <p:nvPr/>
                </p:nvSpPr>
                <p:spPr bwMode="auto">
                  <a:xfrm flipV="1">
                    <a:off x="1150" y="2216"/>
                    <a:ext cx="1451" cy="201"/>
                  </a:xfrm>
                  <a:custGeom>
                    <a:avLst/>
                    <a:gdLst>
                      <a:gd name="T0" fmla="*/ 0 w 1457"/>
                      <a:gd name="T1" fmla="*/ 164 h 204"/>
                      <a:gd name="T2" fmla="*/ 1387 w 1457"/>
                      <a:gd name="T3" fmla="*/ 164 h 204"/>
                      <a:gd name="T4" fmla="*/ 1197 w 1457"/>
                      <a:gd name="T5" fmla="*/ 0 h 204"/>
                      <a:gd name="T6" fmla="*/ 0 w 1457"/>
                      <a:gd name="T7" fmla="*/ 164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rot="10800000" vert="eaVe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endParaRPr>
                  </a:p>
                </p:txBody>
              </p:sp>
            </p:grpSp>
            <p:grpSp>
              <p:nvGrpSpPr>
                <p:cNvPr id="6179" name="Group 21"/>
                <p:cNvGrpSpPr>
                  <a:grpSpLocks noChangeAspect="1"/>
                </p:cNvGrpSpPr>
                <p:nvPr/>
              </p:nvGrpSpPr>
              <p:grpSpPr bwMode="auto">
                <a:xfrm>
                  <a:off x="1146" y="1995"/>
                  <a:ext cx="1457" cy="409"/>
                  <a:chOff x="1151" y="2018"/>
                  <a:chExt cx="1457" cy="409"/>
                </a:xfrm>
              </p:grpSpPr>
              <p:sp>
                <p:nvSpPr>
                  <p:cNvPr id="2087" name="Freeform 22"/>
                  <p:cNvSpPr>
                    <a:spLocks noChangeAspect="1"/>
                  </p:cNvSpPr>
                  <p:nvPr/>
                </p:nvSpPr>
                <p:spPr bwMode="auto">
                  <a:xfrm>
                    <a:off x="1088" y="2000"/>
                    <a:ext cx="1467" cy="195"/>
                  </a:xfrm>
                  <a:custGeom>
                    <a:avLst/>
                    <a:gdLst>
                      <a:gd name="T0" fmla="*/ 0 w 1457"/>
                      <a:gd name="T1" fmla="*/ 164 h 204"/>
                      <a:gd name="T2" fmla="*/ 1499 w 1457"/>
                      <a:gd name="T3" fmla="*/ 164 h 204"/>
                      <a:gd name="T4" fmla="*/ 1295 w 1457"/>
                      <a:gd name="T5" fmla="*/ 0 h 204"/>
                      <a:gd name="T6" fmla="*/ 0 w 1457"/>
                      <a:gd name="T7" fmla="*/ 164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rot="10800000" vert="eaVe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endParaRPr>
                  </a:p>
                </p:txBody>
              </p:sp>
              <p:sp>
                <p:nvSpPr>
                  <p:cNvPr id="2088" name="Freeform 23"/>
                  <p:cNvSpPr>
                    <a:spLocks noChangeAspect="1"/>
                  </p:cNvSpPr>
                  <p:nvPr/>
                </p:nvSpPr>
                <p:spPr bwMode="auto">
                  <a:xfrm flipV="1">
                    <a:off x="1068" y="2192"/>
                    <a:ext cx="1475" cy="190"/>
                  </a:xfrm>
                  <a:custGeom>
                    <a:avLst/>
                    <a:gdLst>
                      <a:gd name="T0" fmla="*/ 0 w 1457"/>
                      <a:gd name="T1" fmla="*/ 164 h 204"/>
                      <a:gd name="T2" fmla="*/ 1499 w 1457"/>
                      <a:gd name="T3" fmla="*/ 164 h 204"/>
                      <a:gd name="T4" fmla="*/ 1295 w 1457"/>
                      <a:gd name="T5" fmla="*/ 0 h 204"/>
                      <a:gd name="T6" fmla="*/ 0 w 1457"/>
                      <a:gd name="T7" fmla="*/ 164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rot="1080000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endParaRPr>
                  </a:p>
                </p:txBody>
              </p:sp>
            </p:grpSp>
            <p:grpSp>
              <p:nvGrpSpPr>
                <p:cNvPr id="6180" name="Group 24"/>
                <p:cNvGrpSpPr>
                  <a:grpSpLocks noChangeAspect="1"/>
                </p:cNvGrpSpPr>
                <p:nvPr/>
              </p:nvGrpSpPr>
              <p:grpSpPr bwMode="auto">
                <a:xfrm rot="5400000">
                  <a:off x="1875" y="1264"/>
                  <a:ext cx="1457" cy="409"/>
                  <a:chOff x="1151" y="2018"/>
                  <a:chExt cx="1457" cy="409"/>
                </a:xfrm>
              </p:grpSpPr>
              <p:sp>
                <p:nvSpPr>
                  <p:cNvPr id="2085" name="Freeform 25"/>
                  <p:cNvSpPr>
                    <a:spLocks noChangeAspect="1"/>
                  </p:cNvSpPr>
                  <p:nvPr/>
                </p:nvSpPr>
                <p:spPr bwMode="auto">
                  <a:xfrm>
                    <a:off x="1127" y="2082"/>
                    <a:ext cx="1445" cy="201"/>
                  </a:xfrm>
                  <a:custGeom>
                    <a:avLst/>
                    <a:gdLst>
                      <a:gd name="T0" fmla="*/ 0 w 1457"/>
                      <a:gd name="T1" fmla="*/ 164 h 204"/>
                      <a:gd name="T2" fmla="*/ 1387 w 1457"/>
                      <a:gd name="T3" fmla="*/ 164 h 204"/>
                      <a:gd name="T4" fmla="*/ 1197 w 1457"/>
                      <a:gd name="T5" fmla="*/ 0 h 204"/>
                      <a:gd name="T6" fmla="*/ 0 w 1457"/>
                      <a:gd name="T7" fmla="*/ 164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rot="1080000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endParaRPr>
                  </a:p>
                </p:txBody>
              </p:sp>
              <p:sp>
                <p:nvSpPr>
                  <p:cNvPr id="2086" name="Freeform 26"/>
                  <p:cNvSpPr>
                    <a:spLocks noChangeAspect="1"/>
                  </p:cNvSpPr>
                  <p:nvPr/>
                </p:nvSpPr>
                <p:spPr bwMode="auto">
                  <a:xfrm flipV="1">
                    <a:off x="1126" y="2269"/>
                    <a:ext cx="1451" cy="201"/>
                  </a:xfrm>
                  <a:custGeom>
                    <a:avLst/>
                    <a:gdLst>
                      <a:gd name="T0" fmla="*/ 0 w 1457"/>
                      <a:gd name="T1" fmla="*/ 164 h 204"/>
                      <a:gd name="T2" fmla="*/ 1387 w 1457"/>
                      <a:gd name="T3" fmla="*/ 164 h 204"/>
                      <a:gd name="T4" fmla="*/ 1197 w 1457"/>
                      <a:gd name="T5" fmla="*/ 0 h 204"/>
                      <a:gd name="T6" fmla="*/ 0 w 1457"/>
                      <a:gd name="T7" fmla="*/ 164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vert="eaVe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endParaRPr>
                  </a:p>
                </p:txBody>
              </p:sp>
            </p:grpSp>
          </p:grpSp>
          <p:grpSp>
            <p:nvGrpSpPr>
              <p:cNvPr id="6164" name="Group 27"/>
              <p:cNvGrpSpPr>
                <a:grpSpLocks/>
              </p:cNvGrpSpPr>
              <p:nvPr/>
            </p:nvGrpSpPr>
            <p:grpSpPr bwMode="auto">
              <a:xfrm>
                <a:off x="1605" y="1071"/>
                <a:ext cx="2916" cy="2917"/>
                <a:chOff x="1146" y="740"/>
                <a:chExt cx="2916" cy="2917"/>
              </a:xfrm>
            </p:grpSpPr>
            <p:grpSp>
              <p:nvGrpSpPr>
                <p:cNvPr id="6165" name="Group 28"/>
                <p:cNvGrpSpPr>
                  <a:grpSpLocks/>
                </p:cNvGrpSpPr>
                <p:nvPr/>
              </p:nvGrpSpPr>
              <p:grpSpPr bwMode="auto">
                <a:xfrm rot="10800000">
                  <a:off x="2605" y="1994"/>
                  <a:ext cx="1457" cy="409"/>
                  <a:chOff x="1151" y="2018"/>
                  <a:chExt cx="1457" cy="409"/>
                </a:xfrm>
              </p:grpSpPr>
              <p:sp>
                <p:nvSpPr>
                  <p:cNvPr id="2079" name="Freeform 29"/>
                  <p:cNvSpPr>
                    <a:spLocks/>
                  </p:cNvSpPr>
                  <p:nvPr/>
                </p:nvSpPr>
                <p:spPr bwMode="auto">
                  <a:xfrm>
                    <a:off x="1173" y="2050"/>
                    <a:ext cx="1451" cy="203"/>
                  </a:xfrm>
                  <a:custGeom>
                    <a:avLst/>
                    <a:gdLst>
                      <a:gd name="T0" fmla="*/ 0 w 1457"/>
                      <a:gd name="T1" fmla="*/ 190 h 204"/>
                      <a:gd name="T2" fmla="*/ 1401 w 1457"/>
                      <a:gd name="T3" fmla="*/ 190 h 204"/>
                      <a:gd name="T4" fmla="*/ 1211 w 1457"/>
                      <a:gd name="T5" fmla="*/ 0 h 204"/>
                      <a:gd name="T6" fmla="*/ 0 w 1457"/>
                      <a:gd name="T7" fmla="*/ 190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rot="1080000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endParaRPr>
                  </a:p>
                </p:txBody>
              </p:sp>
              <p:sp>
                <p:nvSpPr>
                  <p:cNvPr id="2080" name="Freeform 30"/>
                  <p:cNvSpPr>
                    <a:spLocks/>
                  </p:cNvSpPr>
                  <p:nvPr/>
                </p:nvSpPr>
                <p:spPr bwMode="auto">
                  <a:xfrm flipV="1">
                    <a:off x="1177" y="2258"/>
                    <a:ext cx="1437" cy="203"/>
                  </a:xfrm>
                  <a:custGeom>
                    <a:avLst/>
                    <a:gdLst>
                      <a:gd name="T0" fmla="*/ 0 w 1457"/>
                      <a:gd name="T1" fmla="*/ 191 h 204"/>
                      <a:gd name="T2" fmla="*/ 1332 w 1457"/>
                      <a:gd name="T3" fmla="*/ 191 h 204"/>
                      <a:gd name="T4" fmla="*/ 1147 w 1457"/>
                      <a:gd name="T5" fmla="*/ 0 h 204"/>
                      <a:gd name="T6" fmla="*/ 0 w 1457"/>
                      <a:gd name="T7" fmla="*/ 191 h 2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endParaRPr>
                  </a:p>
                </p:txBody>
              </p:sp>
            </p:grpSp>
            <p:grpSp>
              <p:nvGrpSpPr>
                <p:cNvPr id="6166" name="Group 31"/>
                <p:cNvGrpSpPr>
                  <a:grpSpLocks/>
                </p:cNvGrpSpPr>
                <p:nvPr/>
              </p:nvGrpSpPr>
              <p:grpSpPr bwMode="auto">
                <a:xfrm rot="-5400000">
                  <a:off x="1876" y="2724"/>
                  <a:ext cx="1457" cy="409"/>
                  <a:chOff x="1151" y="2018"/>
                  <a:chExt cx="1457" cy="409"/>
                </a:xfrm>
              </p:grpSpPr>
              <p:sp>
                <p:nvSpPr>
                  <p:cNvPr id="2077" name="Freeform 32"/>
                  <p:cNvSpPr>
                    <a:spLocks/>
                  </p:cNvSpPr>
                  <p:nvPr/>
                </p:nvSpPr>
                <p:spPr bwMode="auto">
                  <a:xfrm>
                    <a:off x="1150" y="2020"/>
                    <a:ext cx="1459" cy="201"/>
                  </a:xfrm>
                  <a:custGeom>
                    <a:avLst/>
                    <a:gdLst>
                      <a:gd name="T0" fmla="*/ 0 w 1457"/>
                      <a:gd name="T1" fmla="*/ 190 h 204"/>
                      <a:gd name="T2" fmla="*/ 1485 w 1457"/>
                      <a:gd name="T3" fmla="*/ 190 h 204"/>
                      <a:gd name="T4" fmla="*/ 1281 w 1457"/>
                      <a:gd name="T5" fmla="*/ 0 h 204"/>
                      <a:gd name="T6" fmla="*/ 0 w 1457"/>
                      <a:gd name="T7" fmla="*/ 190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vert="eaVe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endParaRPr>
                  </a:p>
                </p:txBody>
              </p:sp>
              <p:sp>
                <p:nvSpPr>
                  <p:cNvPr id="2078" name="Freeform 33"/>
                  <p:cNvSpPr>
                    <a:spLocks/>
                  </p:cNvSpPr>
                  <p:nvPr/>
                </p:nvSpPr>
                <p:spPr bwMode="auto">
                  <a:xfrm flipV="1">
                    <a:off x="1150" y="2225"/>
                    <a:ext cx="1459" cy="201"/>
                  </a:xfrm>
                  <a:custGeom>
                    <a:avLst/>
                    <a:gdLst>
                      <a:gd name="T0" fmla="*/ 0 w 1457"/>
                      <a:gd name="T1" fmla="*/ 190 h 204"/>
                      <a:gd name="T2" fmla="*/ 1485 w 1457"/>
                      <a:gd name="T3" fmla="*/ 190 h 204"/>
                      <a:gd name="T4" fmla="*/ 1281 w 1457"/>
                      <a:gd name="T5" fmla="*/ 0 h 204"/>
                      <a:gd name="T6" fmla="*/ 0 w 1457"/>
                      <a:gd name="T7" fmla="*/ 190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rot="10800000" vert="eaVe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endParaRPr>
                  </a:p>
                </p:txBody>
              </p:sp>
            </p:grpSp>
            <p:grpSp>
              <p:nvGrpSpPr>
                <p:cNvPr id="6167" name="Group 34"/>
                <p:cNvGrpSpPr>
                  <a:grpSpLocks/>
                </p:cNvGrpSpPr>
                <p:nvPr/>
              </p:nvGrpSpPr>
              <p:grpSpPr bwMode="auto">
                <a:xfrm>
                  <a:off x="1146" y="1995"/>
                  <a:ext cx="1457" cy="409"/>
                  <a:chOff x="1151" y="2018"/>
                  <a:chExt cx="1457" cy="409"/>
                </a:xfrm>
              </p:grpSpPr>
              <p:sp>
                <p:nvSpPr>
                  <p:cNvPr id="2075" name="Freeform 35"/>
                  <p:cNvSpPr>
                    <a:spLocks/>
                  </p:cNvSpPr>
                  <p:nvPr/>
                </p:nvSpPr>
                <p:spPr bwMode="auto">
                  <a:xfrm>
                    <a:off x="1153" y="2019"/>
                    <a:ext cx="1455" cy="203"/>
                  </a:xfrm>
                  <a:custGeom>
                    <a:avLst/>
                    <a:gdLst>
                      <a:gd name="T0" fmla="*/ 0 w 1457"/>
                      <a:gd name="T1" fmla="*/ 191 h 204"/>
                      <a:gd name="T2" fmla="*/ 1405 w 1457"/>
                      <a:gd name="T3" fmla="*/ 191 h 204"/>
                      <a:gd name="T4" fmla="*/ 1214 w 1457"/>
                      <a:gd name="T5" fmla="*/ 0 h 204"/>
                      <a:gd name="T6" fmla="*/ 0 w 1457"/>
                      <a:gd name="T7" fmla="*/ 191 h 2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endParaRPr>
                  </a:p>
                </p:txBody>
              </p:sp>
              <p:sp>
                <p:nvSpPr>
                  <p:cNvPr id="2076" name="Freeform 36"/>
                  <p:cNvSpPr>
                    <a:spLocks/>
                  </p:cNvSpPr>
                  <p:nvPr/>
                </p:nvSpPr>
                <p:spPr bwMode="auto">
                  <a:xfrm flipV="1">
                    <a:off x="1153" y="2227"/>
                    <a:ext cx="1455" cy="208"/>
                  </a:xfrm>
                  <a:custGeom>
                    <a:avLst/>
                    <a:gdLst>
                      <a:gd name="T0" fmla="*/ 0 w 1457"/>
                      <a:gd name="T1" fmla="*/ 190 h 204"/>
                      <a:gd name="T2" fmla="*/ 1401 w 1457"/>
                      <a:gd name="T3" fmla="*/ 190 h 204"/>
                      <a:gd name="T4" fmla="*/ 1211 w 1457"/>
                      <a:gd name="T5" fmla="*/ 0 h 204"/>
                      <a:gd name="T6" fmla="*/ 0 w 1457"/>
                      <a:gd name="T7" fmla="*/ 190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rot="1080000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endParaRPr>
                  </a:p>
                </p:txBody>
              </p:sp>
            </p:grpSp>
            <p:grpSp>
              <p:nvGrpSpPr>
                <p:cNvPr id="6168" name="Group 37"/>
                <p:cNvGrpSpPr>
                  <a:grpSpLocks/>
                </p:cNvGrpSpPr>
                <p:nvPr/>
              </p:nvGrpSpPr>
              <p:grpSpPr bwMode="auto">
                <a:xfrm rot="5400000">
                  <a:off x="1875" y="1264"/>
                  <a:ext cx="1457" cy="409"/>
                  <a:chOff x="1151" y="2018"/>
                  <a:chExt cx="1457" cy="409"/>
                </a:xfrm>
              </p:grpSpPr>
              <p:sp>
                <p:nvSpPr>
                  <p:cNvPr id="2073" name="Freeform 38"/>
                  <p:cNvSpPr>
                    <a:spLocks/>
                  </p:cNvSpPr>
                  <p:nvPr/>
                </p:nvSpPr>
                <p:spPr bwMode="auto">
                  <a:xfrm>
                    <a:off x="1150" y="2009"/>
                    <a:ext cx="1459" cy="201"/>
                  </a:xfrm>
                  <a:custGeom>
                    <a:avLst/>
                    <a:gdLst>
                      <a:gd name="T0" fmla="*/ 0 w 1457"/>
                      <a:gd name="T1" fmla="*/ 190 h 204"/>
                      <a:gd name="T2" fmla="*/ 1485 w 1457"/>
                      <a:gd name="T3" fmla="*/ 190 h 204"/>
                      <a:gd name="T4" fmla="*/ 1281 w 1457"/>
                      <a:gd name="T5" fmla="*/ 0 h 204"/>
                      <a:gd name="T6" fmla="*/ 0 w 1457"/>
                      <a:gd name="T7" fmla="*/ 190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rot="10800000" vert="eaVe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endParaRPr>
                  </a:p>
                </p:txBody>
              </p:sp>
              <p:sp>
                <p:nvSpPr>
                  <p:cNvPr id="2074" name="Freeform 39"/>
                  <p:cNvSpPr>
                    <a:spLocks/>
                  </p:cNvSpPr>
                  <p:nvPr/>
                </p:nvSpPr>
                <p:spPr bwMode="auto">
                  <a:xfrm flipV="1">
                    <a:off x="1150" y="2210"/>
                    <a:ext cx="1459" cy="183"/>
                  </a:xfrm>
                  <a:custGeom>
                    <a:avLst/>
                    <a:gdLst>
                      <a:gd name="T0" fmla="*/ 0 w 1457"/>
                      <a:gd name="T1" fmla="*/ 190 h 204"/>
                      <a:gd name="T2" fmla="*/ 1485 w 1457"/>
                      <a:gd name="T3" fmla="*/ 190 h 204"/>
                      <a:gd name="T4" fmla="*/ 1281 w 1457"/>
                      <a:gd name="T5" fmla="*/ 0 h 204"/>
                      <a:gd name="T6" fmla="*/ 0 w 1457"/>
                      <a:gd name="T7" fmla="*/ 190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vert="eaVe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endParaRPr>
                  </a:p>
                </p:txBody>
              </p:sp>
            </p:grpSp>
          </p:grpSp>
        </p:grpSp>
        <p:sp>
          <p:nvSpPr>
            <p:cNvPr id="6155" name="WordArt 40"/>
            <p:cNvSpPr>
              <a:spLocks noChangeArrowheads="1" noChangeShapeType="1" noTextEdit="1"/>
            </p:cNvSpPr>
            <p:nvPr/>
          </p:nvSpPr>
          <p:spPr bwMode="auto">
            <a:xfrm rot="2700000">
              <a:off x="3824" y="1344"/>
              <a:ext cx="307" cy="17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0" cap="none" spc="0" normalizeH="0" baseline="0" noProof="0">
                  <a:ln>
                    <a:noFill/>
                  </a:ln>
                  <a:solidFill>
                    <a:srgbClr val="000066"/>
                  </a:solidFill>
                  <a:effectLst/>
                  <a:uLnTx/>
                  <a:uFillTx/>
                  <a:latin typeface="Algerian" panose="04020705040A02060702" pitchFamily="82" charset="0"/>
                  <a:ea typeface="MS PGothic" panose="020B0600070205080204" pitchFamily="34" charset="-128"/>
                </a:rPr>
                <a:t>NE</a:t>
              </a:r>
            </a:p>
          </p:txBody>
        </p:sp>
        <p:sp>
          <p:nvSpPr>
            <p:cNvPr id="6156" name="WordArt 41"/>
            <p:cNvSpPr>
              <a:spLocks noChangeArrowheads="1" noChangeShapeType="1" noTextEdit="1"/>
            </p:cNvSpPr>
            <p:nvPr/>
          </p:nvSpPr>
          <p:spPr bwMode="auto">
            <a:xfrm>
              <a:off x="1303" y="2180"/>
              <a:ext cx="307" cy="334"/>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0" cap="none" spc="0" normalizeH="0" baseline="0" noProof="0">
                  <a:ln>
                    <a:noFill/>
                  </a:ln>
                  <a:solidFill>
                    <a:srgbClr val="000066"/>
                  </a:solidFill>
                  <a:effectLst/>
                  <a:uLnTx/>
                  <a:uFillTx/>
                  <a:latin typeface="Algerian" panose="04020705040A02060702" pitchFamily="82" charset="0"/>
                  <a:ea typeface="MS PGothic" panose="020B0600070205080204" pitchFamily="34" charset="-128"/>
                </a:rPr>
                <a:t>W</a:t>
              </a:r>
            </a:p>
          </p:txBody>
        </p:sp>
        <p:sp>
          <p:nvSpPr>
            <p:cNvPr id="6157" name="WordArt 42"/>
            <p:cNvSpPr>
              <a:spLocks noChangeArrowheads="1" noChangeShapeType="1" noTextEdit="1"/>
            </p:cNvSpPr>
            <p:nvPr/>
          </p:nvSpPr>
          <p:spPr bwMode="auto">
            <a:xfrm>
              <a:off x="4558" y="2180"/>
              <a:ext cx="307" cy="334"/>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0" cap="none" spc="0" normalizeH="0" baseline="0" noProof="0">
                  <a:ln>
                    <a:noFill/>
                  </a:ln>
                  <a:solidFill>
                    <a:srgbClr val="000066"/>
                  </a:solidFill>
                  <a:effectLst/>
                  <a:uLnTx/>
                  <a:uFillTx/>
                  <a:latin typeface="Algerian" panose="04020705040A02060702" pitchFamily="82" charset="0"/>
                  <a:ea typeface="MS PGothic" panose="020B0600070205080204" pitchFamily="34" charset="-128"/>
                </a:rPr>
                <a:t>E</a:t>
              </a:r>
            </a:p>
          </p:txBody>
        </p:sp>
        <p:sp>
          <p:nvSpPr>
            <p:cNvPr id="6158" name="WordArt 43"/>
            <p:cNvSpPr>
              <a:spLocks noChangeArrowheads="1" noChangeShapeType="1" noTextEdit="1"/>
            </p:cNvSpPr>
            <p:nvPr/>
          </p:nvSpPr>
          <p:spPr bwMode="auto">
            <a:xfrm>
              <a:off x="2909" y="3842"/>
              <a:ext cx="307" cy="334"/>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0" cap="none" spc="0" normalizeH="0" baseline="0" noProof="0">
                  <a:ln>
                    <a:noFill/>
                  </a:ln>
                  <a:solidFill>
                    <a:srgbClr val="000066"/>
                  </a:solidFill>
                  <a:effectLst/>
                  <a:uLnTx/>
                  <a:uFillTx/>
                  <a:latin typeface="Algerian" panose="04020705040A02060702" pitchFamily="82" charset="0"/>
                  <a:ea typeface="MS PGothic" panose="020B0600070205080204" pitchFamily="34" charset="-128"/>
                </a:rPr>
                <a:t>S</a:t>
              </a:r>
            </a:p>
          </p:txBody>
        </p:sp>
        <p:sp>
          <p:nvSpPr>
            <p:cNvPr id="6159" name="WordArt 44"/>
            <p:cNvSpPr>
              <a:spLocks noChangeArrowheads="1" noChangeShapeType="1" noTextEdit="1"/>
            </p:cNvSpPr>
            <p:nvPr/>
          </p:nvSpPr>
          <p:spPr bwMode="auto">
            <a:xfrm>
              <a:off x="2910" y="507"/>
              <a:ext cx="307" cy="334"/>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0" cap="none" spc="0" normalizeH="0" baseline="0" noProof="0">
                  <a:ln>
                    <a:noFill/>
                  </a:ln>
                  <a:solidFill>
                    <a:srgbClr val="000066"/>
                  </a:solidFill>
                  <a:effectLst/>
                  <a:uLnTx/>
                  <a:uFillTx/>
                  <a:latin typeface="Algerian" panose="04020705040A02060702" pitchFamily="82" charset="0"/>
                  <a:ea typeface="MS PGothic" panose="020B0600070205080204" pitchFamily="34" charset="-128"/>
                </a:rPr>
                <a:t>N</a:t>
              </a:r>
            </a:p>
          </p:txBody>
        </p:sp>
        <p:sp>
          <p:nvSpPr>
            <p:cNvPr id="6160" name="WordArt 45"/>
            <p:cNvSpPr>
              <a:spLocks noChangeArrowheads="1" noChangeShapeType="1" noTextEdit="1"/>
            </p:cNvSpPr>
            <p:nvPr/>
          </p:nvSpPr>
          <p:spPr bwMode="auto">
            <a:xfrm rot="-8100000">
              <a:off x="1992" y="3177"/>
              <a:ext cx="307" cy="17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0" cap="none" spc="0" normalizeH="0" baseline="0" noProof="0">
                  <a:ln>
                    <a:noFill/>
                  </a:ln>
                  <a:solidFill>
                    <a:srgbClr val="000066"/>
                  </a:solidFill>
                  <a:effectLst/>
                  <a:uLnTx/>
                  <a:uFillTx/>
                  <a:latin typeface="Algerian" panose="04020705040A02060702" pitchFamily="82" charset="0"/>
                  <a:ea typeface="MS PGothic" panose="020B0600070205080204" pitchFamily="34" charset="-128"/>
                </a:rPr>
                <a:t>SW</a:t>
              </a:r>
            </a:p>
          </p:txBody>
        </p:sp>
        <p:sp>
          <p:nvSpPr>
            <p:cNvPr id="6161" name="WordArt 46"/>
            <p:cNvSpPr>
              <a:spLocks noChangeArrowheads="1" noChangeShapeType="1" noTextEdit="1"/>
            </p:cNvSpPr>
            <p:nvPr/>
          </p:nvSpPr>
          <p:spPr bwMode="auto">
            <a:xfrm rot="-2700000">
              <a:off x="2001" y="1351"/>
              <a:ext cx="307" cy="17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0" cap="none" spc="0" normalizeH="0" baseline="0" noProof="0">
                  <a:ln>
                    <a:noFill/>
                  </a:ln>
                  <a:solidFill>
                    <a:srgbClr val="000066"/>
                  </a:solidFill>
                  <a:effectLst/>
                  <a:uLnTx/>
                  <a:uFillTx/>
                  <a:latin typeface="Algerian" panose="04020705040A02060702" pitchFamily="82" charset="0"/>
                  <a:ea typeface="MS PGothic" panose="020B0600070205080204" pitchFamily="34" charset="-128"/>
                </a:rPr>
                <a:t>NW</a:t>
              </a:r>
            </a:p>
          </p:txBody>
        </p:sp>
        <p:sp>
          <p:nvSpPr>
            <p:cNvPr id="6162" name="WordArt 47"/>
            <p:cNvSpPr>
              <a:spLocks noChangeArrowheads="1" noChangeShapeType="1" noTextEdit="1"/>
            </p:cNvSpPr>
            <p:nvPr/>
          </p:nvSpPr>
          <p:spPr bwMode="auto">
            <a:xfrm rot="8100000">
              <a:off x="3817" y="3172"/>
              <a:ext cx="307" cy="17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0" cap="none" spc="0" normalizeH="0" baseline="0" noProof="0">
                  <a:ln>
                    <a:noFill/>
                  </a:ln>
                  <a:solidFill>
                    <a:srgbClr val="000066"/>
                  </a:solidFill>
                  <a:effectLst/>
                  <a:uLnTx/>
                  <a:uFillTx/>
                  <a:latin typeface="Algerian" panose="04020705040A02060702" pitchFamily="82" charset="0"/>
                  <a:ea typeface="MS PGothic" panose="020B0600070205080204" pitchFamily="34" charset="-128"/>
                </a:rPr>
                <a:t>SE</a:t>
              </a:r>
            </a:p>
          </p:txBody>
        </p:sp>
      </p:grpSp>
    </p:spTree>
    <p:extLst>
      <p:ext uri="{BB962C8B-B14F-4D97-AF65-F5344CB8AC3E}">
        <p14:creationId xmlns:p14="http://schemas.microsoft.com/office/powerpoint/2010/main" val="3566996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omic Sans MS" charset="0"/>
          <a:ea typeface="Osaka" charset="0"/>
          <a:cs typeface="Osaka" charset="0"/>
        </a:defRPr>
      </a:lvl2pPr>
      <a:lvl3pPr algn="l" rtl="0" eaLnBrk="0" fontAlgn="base" hangingPunct="0">
        <a:spcBef>
          <a:spcPct val="0"/>
        </a:spcBef>
        <a:spcAft>
          <a:spcPct val="0"/>
        </a:spcAft>
        <a:defRPr sz="3000">
          <a:solidFill>
            <a:schemeClr val="tx2"/>
          </a:solidFill>
          <a:latin typeface="Comic Sans MS" charset="0"/>
          <a:ea typeface="Osaka" charset="0"/>
          <a:cs typeface="Osaka" charset="0"/>
        </a:defRPr>
      </a:lvl3pPr>
      <a:lvl4pPr algn="l" rtl="0" eaLnBrk="0" fontAlgn="base" hangingPunct="0">
        <a:spcBef>
          <a:spcPct val="0"/>
        </a:spcBef>
        <a:spcAft>
          <a:spcPct val="0"/>
        </a:spcAft>
        <a:defRPr sz="3000">
          <a:solidFill>
            <a:schemeClr val="tx2"/>
          </a:solidFill>
          <a:latin typeface="Comic Sans MS" charset="0"/>
          <a:ea typeface="Osaka" charset="0"/>
          <a:cs typeface="Osaka" charset="0"/>
        </a:defRPr>
      </a:lvl4pPr>
      <a:lvl5pPr algn="l" rtl="0" eaLnBrk="0" fontAlgn="base" hangingPunct="0">
        <a:spcBef>
          <a:spcPct val="0"/>
        </a:spcBef>
        <a:spcAft>
          <a:spcPct val="0"/>
        </a:spcAft>
        <a:defRPr sz="3000">
          <a:solidFill>
            <a:schemeClr val="tx2"/>
          </a:solidFill>
          <a:latin typeface="Comic Sans MS" charset="0"/>
          <a:ea typeface="Osaka" charset="0"/>
          <a:cs typeface="Osaka" charset="0"/>
        </a:defRPr>
      </a:lvl5pPr>
      <a:lvl6pPr marL="342900" algn="l" rtl="0" fontAlgn="base">
        <a:spcBef>
          <a:spcPct val="0"/>
        </a:spcBef>
        <a:spcAft>
          <a:spcPct val="0"/>
        </a:spcAft>
        <a:defRPr sz="3000">
          <a:solidFill>
            <a:schemeClr val="tx2"/>
          </a:solidFill>
          <a:latin typeface="Comic Sans MS" charset="0"/>
          <a:ea typeface="Osaka" charset="0"/>
          <a:cs typeface="Osaka" charset="0"/>
        </a:defRPr>
      </a:lvl6pPr>
      <a:lvl7pPr marL="685800" algn="l" rtl="0" fontAlgn="base">
        <a:spcBef>
          <a:spcPct val="0"/>
        </a:spcBef>
        <a:spcAft>
          <a:spcPct val="0"/>
        </a:spcAft>
        <a:defRPr sz="3000">
          <a:solidFill>
            <a:schemeClr val="tx2"/>
          </a:solidFill>
          <a:latin typeface="Comic Sans MS" charset="0"/>
          <a:ea typeface="Osaka" charset="0"/>
          <a:cs typeface="Osaka" charset="0"/>
        </a:defRPr>
      </a:lvl7pPr>
      <a:lvl8pPr marL="1028700" algn="l" rtl="0" fontAlgn="base">
        <a:spcBef>
          <a:spcPct val="0"/>
        </a:spcBef>
        <a:spcAft>
          <a:spcPct val="0"/>
        </a:spcAft>
        <a:defRPr sz="3000">
          <a:solidFill>
            <a:schemeClr val="tx2"/>
          </a:solidFill>
          <a:latin typeface="Comic Sans MS" charset="0"/>
          <a:ea typeface="Osaka" charset="0"/>
          <a:cs typeface="Osaka" charset="0"/>
        </a:defRPr>
      </a:lvl8pPr>
      <a:lvl9pPr marL="1371600" algn="l" rtl="0" fontAlgn="base">
        <a:spcBef>
          <a:spcPct val="0"/>
        </a:spcBef>
        <a:spcAft>
          <a:spcPct val="0"/>
        </a:spcAft>
        <a:defRPr sz="3000">
          <a:solidFill>
            <a:schemeClr val="tx2"/>
          </a:solidFill>
          <a:latin typeface="Comic Sans MS" charset="0"/>
          <a:ea typeface="Osaka" charset="0"/>
          <a:cs typeface="Osaka"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a:solidFill>
            <a:schemeClr val="tx1"/>
          </a:solidFill>
          <a:latin typeface="+mn-lt"/>
          <a:ea typeface="+mn-ea"/>
          <a:cs typeface="+mn-cs"/>
        </a:defRPr>
      </a:lvl2pPr>
      <a:lvl3pPr marL="857250" indent="-171450" algn="l" rtl="0" eaLnBrk="0" fontAlgn="base" hangingPunct="0">
        <a:spcBef>
          <a:spcPct val="20000"/>
        </a:spcBef>
        <a:spcAft>
          <a:spcPct val="0"/>
        </a:spcAft>
        <a:buChar char="•"/>
        <a:defRPr sz="16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a:solidFill>
            <a:schemeClr val="tx1"/>
          </a:solidFill>
          <a:latin typeface="+mn-lt"/>
          <a:ea typeface="+mn-ea"/>
          <a:cs typeface="+mn-cs"/>
        </a:defRPr>
      </a:lvl5pPr>
      <a:lvl6pPr marL="1885950" indent="-171450" algn="l" rtl="0" fontAlgn="base">
        <a:spcBef>
          <a:spcPct val="20000"/>
        </a:spcBef>
        <a:spcAft>
          <a:spcPct val="0"/>
        </a:spcAft>
        <a:buChar char="»"/>
        <a:defRPr sz="1500">
          <a:solidFill>
            <a:schemeClr val="tx1"/>
          </a:solidFill>
          <a:latin typeface="+mn-lt"/>
          <a:ea typeface="+mn-ea"/>
          <a:cs typeface="+mn-cs"/>
        </a:defRPr>
      </a:lvl6pPr>
      <a:lvl7pPr marL="2228850" indent="-171450" algn="l" rtl="0" fontAlgn="base">
        <a:spcBef>
          <a:spcPct val="20000"/>
        </a:spcBef>
        <a:spcAft>
          <a:spcPct val="0"/>
        </a:spcAft>
        <a:buChar char="»"/>
        <a:defRPr sz="1500">
          <a:solidFill>
            <a:schemeClr val="tx1"/>
          </a:solidFill>
          <a:latin typeface="+mn-lt"/>
          <a:ea typeface="+mn-ea"/>
          <a:cs typeface="+mn-cs"/>
        </a:defRPr>
      </a:lvl7pPr>
      <a:lvl8pPr marL="2571750" indent="-171450" algn="l" rtl="0" fontAlgn="base">
        <a:spcBef>
          <a:spcPct val="20000"/>
        </a:spcBef>
        <a:spcAft>
          <a:spcPct val="0"/>
        </a:spcAft>
        <a:buChar char="»"/>
        <a:defRPr sz="1500">
          <a:solidFill>
            <a:schemeClr val="tx1"/>
          </a:solidFill>
          <a:latin typeface="+mn-lt"/>
          <a:ea typeface="+mn-ea"/>
          <a:cs typeface="+mn-cs"/>
        </a:defRPr>
      </a:lvl8pPr>
      <a:lvl9pPr marL="2914650" indent="-171450" algn="l" rtl="0" fontAlgn="base">
        <a:spcBef>
          <a:spcPct val="20000"/>
        </a:spcBef>
        <a:spcAft>
          <a:spcPct val="0"/>
        </a:spcAft>
        <a:buChar char="»"/>
        <a:defRPr sz="15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6202" name="Picture 10"/>
          <p:cNvPicPr>
            <a:picLocks noChangeAspect="1" noChangeArrowheads="1"/>
          </p:cNvPicPr>
          <p:nvPr userDrawn="1"/>
        </p:nvPicPr>
        <p:blipFill>
          <a:blip r:embed="rId13"/>
          <a:srcRect/>
          <a:stretch>
            <a:fillRect/>
          </a:stretch>
        </p:blipFill>
        <p:spPr bwMode="auto">
          <a:xfrm>
            <a:off x="9856788" y="1588"/>
            <a:ext cx="2333625" cy="1468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36194" name="Rectangle 2"/>
          <p:cNvSpPr>
            <a:spLocks noGrp="1" noChangeArrowheads="1"/>
          </p:cNvSpPr>
          <p:nvPr>
            <p:ph type="title"/>
          </p:nvPr>
        </p:nvSpPr>
        <p:spPr bwMode="auto">
          <a:xfrm>
            <a:off x="463550" y="252413"/>
            <a:ext cx="9278938" cy="1108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6195" name="Rectangle 3"/>
          <p:cNvSpPr>
            <a:spLocks noGrp="1" noChangeArrowheads="1"/>
          </p:cNvSpPr>
          <p:nvPr>
            <p:ph type="body" idx="1"/>
          </p:nvPr>
        </p:nvSpPr>
        <p:spPr bwMode="auto">
          <a:xfrm>
            <a:off x="914400" y="1608138"/>
            <a:ext cx="10363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6196"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050">
                <a:solidFill>
                  <a:srgbClr val="000000"/>
                </a:solidFill>
                <a:latin typeface="Comic Sans MS" charset="0"/>
                <a:ea typeface="+mn-ea"/>
                <a:cs typeface="+mn-cs"/>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136197"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050">
                <a:solidFill>
                  <a:srgbClr val="000000"/>
                </a:solidFill>
                <a:latin typeface="Comic Sans MS" charset="0"/>
                <a:ea typeface="+mn-ea"/>
                <a:cs typeface="+mn-cs"/>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136198"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50">
                <a:solidFill>
                  <a:srgbClr val="000000"/>
                </a:solidFill>
                <a:latin typeface="+mn-lt"/>
                <a:ea typeface="Osaka"/>
                <a:cs typeface="Arial" panose="020B0604020202020204" pitchFamily="34" charset="0"/>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D09B6630-FA5F-4CE0-AD7F-A3FB730A6916}" type="slidenum">
              <a:rPr kumimoji="0" lang="en-US" altLang="en-US" sz="1050" b="0" i="0" u="none" strike="noStrike" kern="1200" cap="none" spc="0" normalizeH="0" baseline="0" noProof="0">
                <a:ln>
                  <a:noFill/>
                </a:ln>
                <a:solidFill>
                  <a:srgbClr val="000000"/>
                </a:solidFill>
                <a:effectLst/>
                <a:uLnTx/>
                <a:uFillTx/>
                <a:latin typeface="Comic Sans MS"/>
                <a:cs typeface="Arial" panose="020B0604020202020204" pitchFamily="34"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cs typeface="Arial" panose="020B0604020202020204" pitchFamily="34" charset="0"/>
            </a:endParaRPr>
          </a:p>
        </p:txBody>
      </p:sp>
      <p:sp>
        <p:nvSpPr>
          <p:cNvPr id="3080" name="Freeform 54"/>
          <p:cNvSpPr>
            <a:spLocks/>
          </p:cNvSpPr>
          <p:nvPr userDrawn="1"/>
        </p:nvSpPr>
        <p:spPr bwMode="auto">
          <a:xfrm>
            <a:off x="236538" y="1354138"/>
            <a:ext cx="9483725" cy="255587"/>
          </a:xfrm>
          <a:custGeom>
            <a:avLst/>
            <a:gdLst>
              <a:gd name="T0" fmla="*/ 0 w 4480"/>
              <a:gd name="T1" fmla="*/ 2147483647 h 161"/>
              <a:gd name="T2" fmla="*/ 2147483647 w 4480"/>
              <a:gd name="T3" fmla="*/ 2147483647 h 161"/>
              <a:gd name="T4" fmla="*/ 2147483647 w 4480"/>
              <a:gd name="T5" fmla="*/ 2147483647 h 161"/>
              <a:gd name="T6" fmla="*/ 2147483647 w 4480"/>
              <a:gd name="T7" fmla="*/ 0 h 1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80" h="161">
                <a:moveTo>
                  <a:pt x="0" y="160"/>
                </a:moveTo>
                <a:cubicBezTo>
                  <a:pt x="549" y="83"/>
                  <a:pt x="1098" y="6"/>
                  <a:pt x="1616" y="6"/>
                </a:cubicBezTo>
                <a:cubicBezTo>
                  <a:pt x="2134" y="6"/>
                  <a:pt x="2632" y="161"/>
                  <a:pt x="3109" y="160"/>
                </a:cubicBezTo>
                <a:cubicBezTo>
                  <a:pt x="3586" y="159"/>
                  <a:pt x="4033" y="79"/>
                  <a:pt x="4480" y="0"/>
                </a:cubicBezTo>
              </a:path>
            </a:pathLst>
          </a:custGeom>
          <a:noFill/>
          <a:ln w="76200" cmpd="sng">
            <a:solidFill>
              <a:srgbClr val="2368A5"/>
            </a:solidFill>
            <a:round/>
            <a:headEnd type="diamond" w="med" len="med"/>
            <a:tailEnd type="diamond" w="med" len="med"/>
          </a:ln>
          <a:extLst>
            <a:ext uri="{909E8E84-426E-40dd-AFC4-6F175D3DCCD1}">
              <a14:hiddenFill xmlns="" xmlns:a14="http://schemas.microsoft.com/office/drawing/2010/main">
                <a:solidFill>
                  <a:schemeClr val="accent1"/>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nvGrpSpPr>
          <p:cNvPr id="4105" name="Group 12"/>
          <p:cNvGrpSpPr>
            <a:grpSpLocks/>
          </p:cNvGrpSpPr>
          <p:nvPr userDrawn="1"/>
        </p:nvGrpSpPr>
        <p:grpSpPr bwMode="auto">
          <a:xfrm>
            <a:off x="9126538" y="858838"/>
            <a:ext cx="1266825" cy="977900"/>
            <a:chOff x="1303" y="507"/>
            <a:chExt cx="3562" cy="3669"/>
          </a:xfrm>
        </p:grpSpPr>
        <p:grpSp>
          <p:nvGrpSpPr>
            <p:cNvPr id="4106" name="Group 13"/>
            <p:cNvGrpSpPr>
              <a:grpSpLocks/>
            </p:cNvGrpSpPr>
            <p:nvPr/>
          </p:nvGrpSpPr>
          <p:grpSpPr bwMode="auto">
            <a:xfrm>
              <a:off x="1605" y="889"/>
              <a:ext cx="2916" cy="2917"/>
              <a:chOff x="1605" y="1071"/>
              <a:chExt cx="2916" cy="2917"/>
            </a:xfrm>
          </p:grpSpPr>
          <p:grpSp>
            <p:nvGrpSpPr>
              <p:cNvPr id="4115" name="Group 14"/>
              <p:cNvGrpSpPr>
                <a:grpSpLocks noChangeAspect="1"/>
              </p:cNvGrpSpPr>
              <p:nvPr/>
            </p:nvGrpSpPr>
            <p:grpSpPr bwMode="auto">
              <a:xfrm rot="2700000">
                <a:off x="1898" y="1363"/>
                <a:ext cx="2332" cy="2333"/>
                <a:chOff x="1146" y="740"/>
                <a:chExt cx="2916" cy="2917"/>
              </a:xfrm>
            </p:grpSpPr>
            <p:grpSp>
              <p:nvGrpSpPr>
                <p:cNvPr id="4129" name="Group 15"/>
                <p:cNvGrpSpPr>
                  <a:grpSpLocks noChangeAspect="1"/>
                </p:cNvGrpSpPr>
                <p:nvPr/>
              </p:nvGrpSpPr>
              <p:grpSpPr bwMode="auto">
                <a:xfrm rot="10800000">
                  <a:off x="2605" y="1994"/>
                  <a:ext cx="1457" cy="409"/>
                  <a:chOff x="1151" y="2018"/>
                  <a:chExt cx="1457" cy="409"/>
                </a:xfrm>
              </p:grpSpPr>
              <p:sp>
                <p:nvSpPr>
                  <p:cNvPr id="3115" name="Freeform 16"/>
                  <p:cNvSpPr>
                    <a:spLocks noChangeAspect="1"/>
                  </p:cNvSpPr>
                  <p:nvPr/>
                </p:nvSpPr>
                <p:spPr bwMode="auto">
                  <a:xfrm>
                    <a:off x="1252" y="2032"/>
                    <a:ext cx="1497" cy="195"/>
                  </a:xfrm>
                  <a:custGeom>
                    <a:avLst/>
                    <a:gdLst>
                      <a:gd name="T0" fmla="*/ 0 w 1457"/>
                      <a:gd name="T1" fmla="*/ 168 h 204"/>
                      <a:gd name="T2" fmla="*/ 1493 w 1457"/>
                      <a:gd name="T3" fmla="*/ 168 h 204"/>
                      <a:gd name="T4" fmla="*/ 1289 w 1457"/>
                      <a:gd name="T5" fmla="*/ 0 h 204"/>
                      <a:gd name="T6" fmla="*/ 0 w 1457"/>
                      <a:gd name="T7" fmla="*/ 168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vert="eaVert"/>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116" name="Freeform 17"/>
                  <p:cNvSpPr>
                    <a:spLocks noChangeAspect="1"/>
                  </p:cNvSpPr>
                  <p:nvPr/>
                </p:nvSpPr>
                <p:spPr bwMode="auto">
                  <a:xfrm flipV="1">
                    <a:off x="1166" y="2231"/>
                    <a:ext cx="1460" cy="201"/>
                  </a:xfrm>
                  <a:custGeom>
                    <a:avLst/>
                    <a:gdLst>
                      <a:gd name="T0" fmla="*/ 0 w 1457"/>
                      <a:gd name="T1" fmla="*/ 171 h 204"/>
                      <a:gd name="T2" fmla="*/ 1490 w 1457"/>
                      <a:gd name="T3" fmla="*/ 171 h 204"/>
                      <a:gd name="T4" fmla="*/ 1286 w 1457"/>
                      <a:gd name="T5" fmla="*/ 0 h 204"/>
                      <a:gd name="T6" fmla="*/ 0 w 1457"/>
                      <a:gd name="T7" fmla="*/ 171 h 2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4130" name="Group 18"/>
                <p:cNvGrpSpPr>
                  <a:grpSpLocks noChangeAspect="1"/>
                </p:cNvGrpSpPr>
                <p:nvPr/>
              </p:nvGrpSpPr>
              <p:grpSpPr bwMode="auto">
                <a:xfrm rot="-5400000">
                  <a:off x="1876" y="2724"/>
                  <a:ext cx="1457" cy="409"/>
                  <a:chOff x="1151" y="2018"/>
                  <a:chExt cx="1457" cy="409"/>
                </a:xfrm>
              </p:grpSpPr>
              <p:sp>
                <p:nvSpPr>
                  <p:cNvPr id="3113" name="Freeform 19"/>
                  <p:cNvSpPr>
                    <a:spLocks noChangeAspect="1"/>
                  </p:cNvSpPr>
                  <p:nvPr/>
                </p:nvSpPr>
                <p:spPr bwMode="auto">
                  <a:xfrm>
                    <a:off x="1159" y="2019"/>
                    <a:ext cx="1445" cy="201"/>
                  </a:xfrm>
                  <a:custGeom>
                    <a:avLst/>
                    <a:gdLst>
                      <a:gd name="T0" fmla="*/ 0 w 1457"/>
                      <a:gd name="T1" fmla="*/ 171 h 204"/>
                      <a:gd name="T2" fmla="*/ 1402 w 1457"/>
                      <a:gd name="T3" fmla="*/ 171 h 204"/>
                      <a:gd name="T4" fmla="*/ 1209 w 1457"/>
                      <a:gd name="T5" fmla="*/ 0 h 204"/>
                      <a:gd name="T6" fmla="*/ 0 w 1457"/>
                      <a:gd name="T7" fmla="*/ 171 h 2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114" name="Freeform 20"/>
                  <p:cNvSpPr>
                    <a:spLocks noChangeAspect="1"/>
                  </p:cNvSpPr>
                  <p:nvPr/>
                </p:nvSpPr>
                <p:spPr bwMode="auto">
                  <a:xfrm flipV="1">
                    <a:off x="1150" y="2216"/>
                    <a:ext cx="1451" cy="201"/>
                  </a:xfrm>
                  <a:custGeom>
                    <a:avLst/>
                    <a:gdLst>
                      <a:gd name="T0" fmla="*/ 0 w 1457"/>
                      <a:gd name="T1" fmla="*/ 168 h 204"/>
                      <a:gd name="T2" fmla="*/ 1397 w 1457"/>
                      <a:gd name="T3" fmla="*/ 168 h 204"/>
                      <a:gd name="T4" fmla="*/ 1205 w 1457"/>
                      <a:gd name="T5" fmla="*/ 0 h 204"/>
                      <a:gd name="T6" fmla="*/ 0 w 1457"/>
                      <a:gd name="T7" fmla="*/ 168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rot="10800000" vert="eaVert"/>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4131" name="Group 21"/>
                <p:cNvGrpSpPr>
                  <a:grpSpLocks noChangeAspect="1"/>
                </p:cNvGrpSpPr>
                <p:nvPr/>
              </p:nvGrpSpPr>
              <p:grpSpPr bwMode="auto">
                <a:xfrm>
                  <a:off x="1146" y="1995"/>
                  <a:ext cx="1457" cy="409"/>
                  <a:chOff x="1151" y="2018"/>
                  <a:chExt cx="1457" cy="409"/>
                </a:xfrm>
              </p:grpSpPr>
              <p:sp>
                <p:nvSpPr>
                  <p:cNvPr id="3111" name="Freeform 22"/>
                  <p:cNvSpPr>
                    <a:spLocks noChangeAspect="1"/>
                  </p:cNvSpPr>
                  <p:nvPr/>
                </p:nvSpPr>
                <p:spPr bwMode="auto">
                  <a:xfrm>
                    <a:off x="1008" y="1998"/>
                    <a:ext cx="1475" cy="195"/>
                  </a:xfrm>
                  <a:custGeom>
                    <a:avLst/>
                    <a:gdLst>
                      <a:gd name="T0" fmla="*/ 0 w 1457"/>
                      <a:gd name="T1" fmla="*/ 168 h 204"/>
                      <a:gd name="T2" fmla="*/ 1493 w 1457"/>
                      <a:gd name="T3" fmla="*/ 168 h 204"/>
                      <a:gd name="T4" fmla="*/ 1289 w 1457"/>
                      <a:gd name="T5" fmla="*/ 0 h 204"/>
                      <a:gd name="T6" fmla="*/ 0 w 1457"/>
                      <a:gd name="T7" fmla="*/ 168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rot="10800000" vert="eaVert"/>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112" name="Freeform 23"/>
                  <p:cNvSpPr>
                    <a:spLocks noChangeAspect="1"/>
                  </p:cNvSpPr>
                  <p:nvPr/>
                </p:nvSpPr>
                <p:spPr bwMode="auto">
                  <a:xfrm flipV="1">
                    <a:off x="1015" y="2158"/>
                    <a:ext cx="1482" cy="190"/>
                  </a:xfrm>
                  <a:custGeom>
                    <a:avLst/>
                    <a:gdLst>
                      <a:gd name="T0" fmla="*/ 0 w 1457"/>
                      <a:gd name="T1" fmla="*/ 168 h 204"/>
                      <a:gd name="T2" fmla="*/ 1493 w 1457"/>
                      <a:gd name="T3" fmla="*/ 168 h 204"/>
                      <a:gd name="T4" fmla="*/ 1289 w 1457"/>
                      <a:gd name="T5" fmla="*/ 0 h 204"/>
                      <a:gd name="T6" fmla="*/ 0 w 1457"/>
                      <a:gd name="T7" fmla="*/ 168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rot="1080000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4132" name="Group 24"/>
                <p:cNvGrpSpPr>
                  <a:grpSpLocks noChangeAspect="1"/>
                </p:cNvGrpSpPr>
                <p:nvPr/>
              </p:nvGrpSpPr>
              <p:grpSpPr bwMode="auto">
                <a:xfrm rot="5400000">
                  <a:off x="1875" y="1264"/>
                  <a:ext cx="1457" cy="409"/>
                  <a:chOff x="1151" y="2018"/>
                  <a:chExt cx="1457" cy="409"/>
                </a:xfrm>
              </p:grpSpPr>
              <p:sp>
                <p:nvSpPr>
                  <p:cNvPr id="3109" name="Freeform 25"/>
                  <p:cNvSpPr>
                    <a:spLocks noChangeAspect="1"/>
                  </p:cNvSpPr>
                  <p:nvPr/>
                </p:nvSpPr>
                <p:spPr bwMode="auto">
                  <a:xfrm>
                    <a:off x="1100" y="2158"/>
                    <a:ext cx="1440" cy="201"/>
                  </a:xfrm>
                  <a:custGeom>
                    <a:avLst/>
                    <a:gdLst>
                      <a:gd name="T0" fmla="*/ 0 w 1457"/>
                      <a:gd name="T1" fmla="*/ 168 h 204"/>
                      <a:gd name="T2" fmla="*/ 1397 w 1457"/>
                      <a:gd name="T3" fmla="*/ 168 h 204"/>
                      <a:gd name="T4" fmla="*/ 1205 w 1457"/>
                      <a:gd name="T5" fmla="*/ 0 h 204"/>
                      <a:gd name="T6" fmla="*/ 0 w 1457"/>
                      <a:gd name="T7" fmla="*/ 168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rot="1080000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110" name="Freeform 26"/>
                  <p:cNvSpPr>
                    <a:spLocks noChangeAspect="1"/>
                  </p:cNvSpPr>
                  <p:nvPr/>
                </p:nvSpPr>
                <p:spPr bwMode="auto">
                  <a:xfrm flipV="1">
                    <a:off x="1123" y="2351"/>
                    <a:ext cx="1445" cy="201"/>
                  </a:xfrm>
                  <a:custGeom>
                    <a:avLst/>
                    <a:gdLst>
                      <a:gd name="T0" fmla="*/ 0 w 1457"/>
                      <a:gd name="T1" fmla="*/ 168 h 204"/>
                      <a:gd name="T2" fmla="*/ 1397 w 1457"/>
                      <a:gd name="T3" fmla="*/ 168 h 204"/>
                      <a:gd name="T4" fmla="*/ 1205 w 1457"/>
                      <a:gd name="T5" fmla="*/ 0 h 204"/>
                      <a:gd name="T6" fmla="*/ 0 w 1457"/>
                      <a:gd name="T7" fmla="*/ 168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vert="eaVert"/>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grpSp>
            <p:nvGrpSpPr>
              <p:cNvPr id="4116" name="Group 27"/>
              <p:cNvGrpSpPr>
                <a:grpSpLocks/>
              </p:cNvGrpSpPr>
              <p:nvPr/>
            </p:nvGrpSpPr>
            <p:grpSpPr bwMode="auto">
              <a:xfrm>
                <a:off x="1605" y="1071"/>
                <a:ext cx="2916" cy="2917"/>
                <a:chOff x="1146" y="740"/>
                <a:chExt cx="2916" cy="2917"/>
              </a:xfrm>
            </p:grpSpPr>
            <p:grpSp>
              <p:nvGrpSpPr>
                <p:cNvPr id="4117" name="Group 28"/>
                <p:cNvGrpSpPr>
                  <a:grpSpLocks/>
                </p:cNvGrpSpPr>
                <p:nvPr/>
              </p:nvGrpSpPr>
              <p:grpSpPr bwMode="auto">
                <a:xfrm rot="10800000">
                  <a:off x="2605" y="1994"/>
                  <a:ext cx="1457" cy="409"/>
                  <a:chOff x="1151" y="2018"/>
                  <a:chExt cx="1457" cy="409"/>
                </a:xfrm>
              </p:grpSpPr>
              <p:sp>
                <p:nvSpPr>
                  <p:cNvPr id="3103" name="Freeform 29"/>
                  <p:cNvSpPr>
                    <a:spLocks/>
                  </p:cNvSpPr>
                  <p:nvPr/>
                </p:nvSpPr>
                <p:spPr bwMode="auto">
                  <a:xfrm>
                    <a:off x="1191" y="2086"/>
                    <a:ext cx="1433" cy="203"/>
                  </a:xfrm>
                  <a:custGeom>
                    <a:avLst/>
                    <a:gdLst>
                      <a:gd name="T0" fmla="*/ 0 w 1457"/>
                      <a:gd name="T1" fmla="*/ 192 h 204"/>
                      <a:gd name="T2" fmla="*/ 1409 w 1457"/>
                      <a:gd name="T3" fmla="*/ 192 h 204"/>
                      <a:gd name="T4" fmla="*/ 1217 w 1457"/>
                      <a:gd name="T5" fmla="*/ 0 h 204"/>
                      <a:gd name="T6" fmla="*/ 0 w 1457"/>
                      <a:gd name="T7" fmla="*/ 192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rot="1080000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104" name="Freeform 30"/>
                  <p:cNvSpPr>
                    <a:spLocks/>
                  </p:cNvSpPr>
                  <p:nvPr/>
                </p:nvSpPr>
                <p:spPr bwMode="auto">
                  <a:xfrm flipV="1">
                    <a:off x="1195" y="2294"/>
                    <a:ext cx="1419" cy="203"/>
                  </a:xfrm>
                  <a:custGeom>
                    <a:avLst/>
                    <a:gdLst>
                      <a:gd name="T0" fmla="*/ 0 w 1457"/>
                      <a:gd name="T1" fmla="*/ 193 h 204"/>
                      <a:gd name="T2" fmla="*/ 1350 w 1457"/>
                      <a:gd name="T3" fmla="*/ 193 h 204"/>
                      <a:gd name="T4" fmla="*/ 1163 w 1457"/>
                      <a:gd name="T5" fmla="*/ 0 h 204"/>
                      <a:gd name="T6" fmla="*/ 0 w 1457"/>
                      <a:gd name="T7" fmla="*/ 193 h 2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4118" name="Group 31"/>
                <p:cNvGrpSpPr>
                  <a:grpSpLocks/>
                </p:cNvGrpSpPr>
                <p:nvPr/>
              </p:nvGrpSpPr>
              <p:grpSpPr bwMode="auto">
                <a:xfrm rot="-5400000">
                  <a:off x="1876" y="2724"/>
                  <a:ext cx="1457" cy="409"/>
                  <a:chOff x="1151" y="2018"/>
                  <a:chExt cx="1457" cy="409"/>
                </a:xfrm>
              </p:grpSpPr>
              <p:sp>
                <p:nvSpPr>
                  <p:cNvPr id="3101" name="Freeform 32"/>
                  <p:cNvSpPr>
                    <a:spLocks/>
                  </p:cNvSpPr>
                  <p:nvPr/>
                </p:nvSpPr>
                <p:spPr bwMode="auto">
                  <a:xfrm>
                    <a:off x="1150" y="2020"/>
                    <a:ext cx="1459" cy="201"/>
                  </a:xfrm>
                  <a:custGeom>
                    <a:avLst/>
                    <a:gdLst>
                      <a:gd name="T0" fmla="*/ 0 w 1457"/>
                      <a:gd name="T1" fmla="*/ 192 h 204"/>
                      <a:gd name="T2" fmla="*/ 1481 w 1457"/>
                      <a:gd name="T3" fmla="*/ 192 h 204"/>
                      <a:gd name="T4" fmla="*/ 1277 w 1457"/>
                      <a:gd name="T5" fmla="*/ 0 h 204"/>
                      <a:gd name="T6" fmla="*/ 0 w 1457"/>
                      <a:gd name="T7" fmla="*/ 192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vert="eaVert"/>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102" name="Freeform 33"/>
                  <p:cNvSpPr>
                    <a:spLocks/>
                  </p:cNvSpPr>
                  <p:nvPr/>
                </p:nvSpPr>
                <p:spPr bwMode="auto">
                  <a:xfrm flipV="1">
                    <a:off x="1150" y="2225"/>
                    <a:ext cx="1459" cy="201"/>
                  </a:xfrm>
                  <a:custGeom>
                    <a:avLst/>
                    <a:gdLst>
                      <a:gd name="T0" fmla="*/ 0 w 1457"/>
                      <a:gd name="T1" fmla="*/ 192 h 204"/>
                      <a:gd name="T2" fmla="*/ 1481 w 1457"/>
                      <a:gd name="T3" fmla="*/ 192 h 204"/>
                      <a:gd name="T4" fmla="*/ 1277 w 1457"/>
                      <a:gd name="T5" fmla="*/ 0 h 204"/>
                      <a:gd name="T6" fmla="*/ 0 w 1457"/>
                      <a:gd name="T7" fmla="*/ 192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rot="10800000" vert="eaVert"/>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4119" name="Group 34"/>
                <p:cNvGrpSpPr>
                  <a:grpSpLocks/>
                </p:cNvGrpSpPr>
                <p:nvPr/>
              </p:nvGrpSpPr>
              <p:grpSpPr bwMode="auto">
                <a:xfrm>
                  <a:off x="1146" y="1995"/>
                  <a:ext cx="1457" cy="409"/>
                  <a:chOff x="1151" y="2018"/>
                  <a:chExt cx="1457" cy="409"/>
                </a:xfrm>
              </p:grpSpPr>
              <p:sp>
                <p:nvSpPr>
                  <p:cNvPr id="3099" name="Freeform 35"/>
                  <p:cNvSpPr>
                    <a:spLocks/>
                  </p:cNvSpPr>
                  <p:nvPr/>
                </p:nvSpPr>
                <p:spPr bwMode="auto">
                  <a:xfrm>
                    <a:off x="1153" y="2019"/>
                    <a:ext cx="1455" cy="203"/>
                  </a:xfrm>
                  <a:custGeom>
                    <a:avLst/>
                    <a:gdLst>
                      <a:gd name="T0" fmla="*/ 0 w 1457"/>
                      <a:gd name="T1" fmla="*/ 193 h 204"/>
                      <a:gd name="T2" fmla="*/ 1413 w 1457"/>
                      <a:gd name="T3" fmla="*/ 193 h 204"/>
                      <a:gd name="T4" fmla="*/ 1220 w 1457"/>
                      <a:gd name="T5" fmla="*/ 0 h 204"/>
                      <a:gd name="T6" fmla="*/ 0 w 1457"/>
                      <a:gd name="T7" fmla="*/ 193 h 2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100" name="Freeform 36"/>
                  <p:cNvSpPr>
                    <a:spLocks/>
                  </p:cNvSpPr>
                  <p:nvPr/>
                </p:nvSpPr>
                <p:spPr bwMode="auto">
                  <a:xfrm flipV="1">
                    <a:off x="1153" y="2227"/>
                    <a:ext cx="1455" cy="208"/>
                  </a:xfrm>
                  <a:custGeom>
                    <a:avLst/>
                    <a:gdLst>
                      <a:gd name="T0" fmla="*/ 0 w 1457"/>
                      <a:gd name="T1" fmla="*/ 192 h 204"/>
                      <a:gd name="T2" fmla="*/ 1409 w 1457"/>
                      <a:gd name="T3" fmla="*/ 192 h 204"/>
                      <a:gd name="T4" fmla="*/ 1217 w 1457"/>
                      <a:gd name="T5" fmla="*/ 0 h 204"/>
                      <a:gd name="T6" fmla="*/ 0 w 1457"/>
                      <a:gd name="T7" fmla="*/ 192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rot="1080000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4120" name="Group 37"/>
                <p:cNvGrpSpPr>
                  <a:grpSpLocks/>
                </p:cNvGrpSpPr>
                <p:nvPr/>
              </p:nvGrpSpPr>
              <p:grpSpPr bwMode="auto">
                <a:xfrm rot="5400000">
                  <a:off x="1875" y="1264"/>
                  <a:ext cx="1457" cy="409"/>
                  <a:chOff x="1151" y="2018"/>
                  <a:chExt cx="1457" cy="409"/>
                </a:xfrm>
              </p:grpSpPr>
              <p:sp>
                <p:nvSpPr>
                  <p:cNvPr id="3097" name="Freeform 38"/>
                  <p:cNvSpPr>
                    <a:spLocks/>
                  </p:cNvSpPr>
                  <p:nvPr/>
                </p:nvSpPr>
                <p:spPr bwMode="auto">
                  <a:xfrm>
                    <a:off x="1150" y="2009"/>
                    <a:ext cx="1459" cy="201"/>
                  </a:xfrm>
                  <a:custGeom>
                    <a:avLst/>
                    <a:gdLst>
                      <a:gd name="T0" fmla="*/ 0 w 1457"/>
                      <a:gd name="T1" fmla="*/ 192 h 204"/>
                      <a:gd name="T2" fmla="*/ 1481 w 1457"/>
                      <a:gd name="T3" fmla="*/ 192 h 204"/>
                      <a:gd name="T4" fmla="*/ 1277 w 1457"/>
                      <a:gd name="T5" fmla="*/ 0 h 204"/>
                      <a:gd name="T6" fmla="*/ 0 w 1457"/>
                      <a:gd name="T7" fmla="*/ 192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rot="10800000" vert="eaVert"/>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098" name="Freeform 39"/>
                  <p:cNvSpPr>
                    <a:spLocks/>
                  </p:cNvSpPr>
                  <p:nvPr/>
                </p:nvSpPr>
                <p:spPr bwMode="auto">
                  <a:xfrm flipV="1">
                    <a:off x="1150" y="2188"/>
                    <a:ext cx="1459" cy="170"/>
                  </a:xfrm>
                  <a:custGeom>
                    <a:avLst/>
                    <a:gdLst>
                      <a:gd name="T0" fmla="*/ 0 w 1457"/>
                      <a:gd name="T1" fmla="*/ 192 h 204"/>
                      <a:gd name="T2" fmla="*/ 1481 w 1457"/>
                      <a:gd name="T3" fmla="*/ 192 h 204"/>
                      <a:gd name="T4" fmla="*/ 1277 w 1457"/>
                      <a:gd name="T5" fmla="*/ 0 h 204"/>
                      <a:gd name="T6" fmla="*/ 0 w 1457"/>
                      <a:gd name="T7" fmla="*/ 192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vert="eaVert"/>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grpSp>
        <p:sp>
          <p:nvSpPr>
            <p:cNvPr id="4107" name="WordArt 40"/>
            <p:cNvSpPr>
              <a:spLocks noChangeArrowheads="1" noChangeShapeType="1" noTextEdit="1"/>
            </p:cNvSpPr>
            <p:nvPr/>
          </p:nvSpPr>
          <p:spPr bwMode="auto">
            <a:xfrm rot="2700000">
              <a:off x="3824" y="1344"/>
              <a:ext cx="307" cy="17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0" cap="none" spc="0" normalizeH="0" baseline="0" noProof="0">
                  <a:ln>
                    <a:noFill/>
                  </a:ln>
                  <a:solidFill>
                    <a:srgbClr val="000066"/>
                  </a:solidFill>
                  <a:effectLst/>
                  <a:uLnTx/>
                  <a:uFillTx/>
                  <a:latin typeface="Algerian" panose="04020705040A02060702" pitchFamily="82" charset="0"/>
                  <a:ea typeface="MS PGothic" panose="020B0600070205080204" pitchFamily="34" charset="-128"/>
                </a:rPr>
                <a:t>NE</a:t>
              </a:r>
            </a:p>
          </p:txBody>
        </p:sp>
        <p:sp>
          <p:nvSpPr>
            <p:cNvPr id="4108" name="WordArt 41"/>
            <p:cNvSpPr>
              <a:spLocks noChangeArrowheads="1" noChangeShapeType="1" noTextEdit="1"/>
            </p:cNvSpPr>
            <p:nvPr/>
          </p:nvSpPr>
          <p:spPr bwMode="auto">
            <a:xfrm>
              <a:off x="1303" y="2180"/>
              <a:ext cx="307" cy="334"/>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0" cap="none" spc="0" normalizeH="0" baseline="0" noProof="0">
                  <a:ln>
                    <a:noFill/>
                  </a:ln>
                  <a:solidFill>
                    <a:srgbClr val="000066"/>
                  </a:solidFill>
                  <a:effectLst/>
                  <a:uLnTx/>
                  <a:uFillTx/>
                  <a:latin typeface="Algerian" panose="04020705040A02060702" pitchFamily="82" charset="0"/>
                  <a:ea typeface="MS PGothic" panose="020B0600070205080204" pitchFamily="34" charset="-128"/>
                </a:rPr>
                <a:t>W</a:t>
              </a:r>
            </a:p>
          </p:txBody>
        </p:sp>
        <p:sp>
          <p:nvSpPr>
            <p:cNvPr id="4109" name="WordArt 42"/>
            <p:cNvSpPr>
              <a:spLocks noChangeArrowheads="1" noChangeShapeType="1" noTextEdit="1"/>
            </p:cNvSpPr>
            <p:nvPr/>
          </p:nvSpPr>
          <p:spPr bwMode="auto">
            <a:xfrm>
              <a:off x="4558" y="2180"/>
              <a:ext cx="307" cy="334"/>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0" cap="none" spc="0" normalizeH="0" baseline="0" noProof="0">
                  <a:ln>
                    <a:noFill/>
                  </a:ln>
                  <a:solidFill>
                    <a:srgbClr val="000066"/>
                  </a:solidFill>
                  <a:effectLst/>
                  <a:uLnTx/>
                  <a:uFillTx/>
                  <a:latin typeface="Algerian" panose="04020705040A02060702" pitchFamily="82" charset="0"/>
                  <a:ea typeface="MS PGothic" panose="020B0600070205080204" pitchFamily="34" charset="-128"/>
                </a:rPr>
                <a:t>E</a:t>
              </a:r>
            </a:p>
          </p:txBody>
        </p:sp>
        <p:sp>
          <p:nvSpPr>
            <p:cNvPr id="4110" name="WordArt 43"/>
            <p:cNvSpPr>
              <a:spLocks noChangeArrowheads="1" noChangeShapeType="1" noTextEdit="1"/>
            </p:cNvSpPr>
            <p:nvPr/>
          </p:nvSpPr>
          <p:spPr bwMode="auto">
            <a:xfrm>
              <a:off x="2909" y="3842"/>
              <a:ext cx="307" cy="334"/>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0" cap="none" spc="0" normalizeH="0" baseline="0" noProof="0">
                  <a:ln>
                    <a:noFill/>
                  </a:ln>
                  <a:solidFill>
                    <a:srgbClr val="000066"/>
                  </a:solidFill>
                  <a:effectLst/>
                  <a:uLnTx/>
                  <a:uFillTx/>
                  <a:latin typeface="Algerian" panose="04020705040A02060702" pitchFamily="82" charset="0"/>
                  <a:ea typeface="MS PGothic" panose="020B0600070205080204" pitchFamily="34" charset="-128"/>
                </a:rPr>
                <a:t>S</a:t>
              </a:r>
            </a:p>
          </p:txBody>
        </p:sp>
        <p:sp>
          <p:nvSpPr>
            <p:cNvPr id="4111" name="WordArt 44"/>
            <p:cNvSpPr>
              <a:spLocks noChangeArrowheads="1" noChangeShapeType="1" noTextEdit="1"/>
            </p:cNvSpPr>
            <p:nvPr/>
          </p:nvSpPr>
          <p:spPr bwMode="auto">
            <a:xfrm>
              <a:off x="2910" y="507"/>
              <a:ext cx="307" cy="334"/>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0" cap="none" spc="0" normalizeH="0" baseline="0" noProof="0">
                  <a:ln>
                    <a:noFill/>
                  </a:ln>
                  <a:solidFill>
                    <a:srgbClr val="000066"/>
                  </a:solidFill>
                  <a:effectLst/>
                  <a:uLnTx/>
                  <a:uFillTx/>
                  <a:latin typeface="Algerian" panose="04020705040A02060702" pitchFamily="82" charset="0"/>
                  <a:ea typeface="MS PGothic" panose="020B0600070205080204" pitchFamily="34" charset="-128"/>
                </a:rPr>
                <a:t>N</a:t>
              </a:r>
            </a:p>
          </p:txBody>
        </p:sp>
        <p:sp>
          <p:nvSpPr>
            <p:cNvPr id="4112" name="WordArt 45"/>
            <p:cNvSpPr>
              <a:spLocks noChangeArrowheads="1" noChangeShapeType="1" noTextEdit="1"/>
            </p:cNvSpPr>
            <p:nvPr/>
          </p:nvSpPr>
          <p:spPr bwMode="auto">
            <a:xfrm rot="-8100000">
              <a:off x="1992" y="3177"/>
              <a:ext cx="307" cy="17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0" cap="none" spc="0" normalizeH="0" baseline="0" noProof="0">
                  <a:ln>
                    <a:noFill/>
                  </a:ln>
                  <a:solidFill>
                    <a:srgbClr val="000066"/>
                  </a:solidFill>
                  <a:effectLst/>
                  <a:uLnTx/>
                  <a:uFillTx/>
                  <a:latin typeface="Algerian" panose="04020705040A02060702" pitchFamily="82" charset="0"/>
                  <a:ea typeface="MS PGothic" panose="020B0600070205080204" pitchFamily="34" charset="-128"/>
                </a:rPr>
                <a:t>SW</a:t>
              </a:r>
            </a:p>
          </p:txBody>
        </p:sp>
        <p:sp>
          <p:nvSpPr>
            <p:cNvPr id="4113" name="WordArt 46"/>
            <p:cNvSpPr>
              <a:spLocks noChangeArrowheads="1" noChangeShapeType="1" noTextEdit="1"/>
            </p:cNvSpPr>
            <p:nvPr/>
          </p:nvSpPr>
          <p:spPr bwMode="auto">
            <a:xfrm rot="-2700000">
              <a:off x="2001" y="1351"/>
              <a:ext cx="307" cy="17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0" cap="none" spc="0" normalizeH="0" baseline="0" noProof="0">
                  <a:ln>
                    <a:noFill/>
                  </a:ln>
                  <a:solidFill>
                    <a:srgbClr val="000066"/>
                  </a:solidFill>
                  <a:effectLst/>
                  <a:uLnTx/>
                  <a:uFillTx/>
                  <a:latin typeface="Algerian" panose="04020705040A02060702" pitchFamily="82" charset="0"/>
                  <a:ea typeface="MS PGothic" panose="020B0600070205080204" pitchFamily="34" charset="-128"/>
                </a:rPr>
                <a:t>NW</a:t>
              </a:r>
            </a:p>
          </p:txBody>
        </p:sp>
        <p:sp>
          <p:nvSpPr>
            <p:cNvPr id="4114" name="WordArt 47"/>
            <p:cNvSpPr>
              <a:spLocks noChangeArrowheads="1" noChangeShapeType="1" noTextEdit="1"/>
            </p:cNvSpPr>
            <p:nvPr/>
          </p:nvSpPr>
          <p:spPr bwMode="auto">
            <a:xfrm rot="8100000">
              <a:off x="3817" y="3172"/>
              <a:ext cx="307" cy="17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0" cap="none" spc="0" normalizeH="0" baseline="0" noProof="0">
                  <a:ln>
                    <a:noFill/>
                  </a:ln>
                  <a:solidFill>
                    <a:srgbClr val="000066"/>
                  </a:solidFill>
                  <a:effectLst/>
                  <a:uLnTx/>
                  <a:uFillTx/>
                  <a:latin typeface="Algerian" panose="04020705040A02060702" pitchFamily="82" charset="0"/>
                  <a:ea typeface="MS PGothic" panose="020B0600070205080204" pitchFamily="34" charset="-128"/>
                </a:rPr>
                <a:t>SE</a:t>
              </a:r>
            </a:p>
          </p:txBody>
        </p:sp>
      </p:grpSp>
    </p:spTree>
    <p:extLst>
      <p:ext uri="{BB962C8B-B14F-4D97-AF65-F5344CB8AC3E}">
        <p14:creationId xmlns:p14="http://schemas.microsoft.com/office/powerpoint/2010/main" val="1285539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omic Sans MS" charset="0"/>
          <a:ea typeface="Osaka" charset="0"/>
          <a:cs typeface="Osaka" charset="0"/>
        </a:defRPr>
      </a:lvl2pPr>
      <a:lvl3pPr algn="l" rtl="0" eaLnBrk="0" fontAlgn="base" hangingPunct="0">
        <a:spcBef>
          <a:spcPct val="0"/>
        </a:spcBef>
        <a:spcAft>
          <a:spcPct val="0"/>
        </a:spcAft>
        <a:defRPr sz="3000">
          <a:solidFill>
            <a:schemeClr val="tx2"/>
          </a:solidFill>
          <a:latin typeface="Comic Sans MS" charset="0"/>
          <a:ea typeface="Osaka" charset="0"/>
          <a:cs typeface="Osaka" charset="0"/>
        </a:defRPr>
      </a:lvl3pPr>
      <a:lvl4pPr algn="l" rtl="0" eaLnBrk="0" fontAlgn="base" hangingPunct="0">
        <a:spcBef>
          <a:spcPct val="0"/>
        </a:spcBef>
        <a:spcAft>
          <a:spcPct val="0"/>
        </a:spcAft>
        <a:defRPr sz="3000">
          <a:solidFill>
            <a:schemeClr val="tx2"/>
          </a:solidFill>
          <a:latin typeface="Comic Sans MS" charset="0"/>
          <a:ea typeface="Osaka" charset="0"/>
          <a:cs typeface="Osaka" charset="0"/>
        </a:defRPr>
      </a:lvl4pPr>
      <a:lvl5pPr algn="l" rtl="0" eaLnBrk="0" fontAlgn="base" hangingPunct="0">
        <a:spcBef>
          <a:spcPct val="0"/>
        </a:spcBef>
        <a:spcAft>
          <a:spcPct val="0"/>
        </a:spcAft>
        <a:defRPr sz="3000">
          <a:solidFill>
            <a:schemeClr val="tx2"/>
          </a:solidFill>
          <a:latin typeface="Comic Sans MS" charset="0"/>
          <a:ea typeface="Osaka" charset="0"/>
          <a:cs typeface="Osaka" charset="0"/>
        </a:defRPr>
      </a:lvl5pPr>
      <a:lvl6pPr marL="342900" algn="l" rtl="0" fontAlgn="base">
        <a:spcBef>
          <a:spcPct val="0"/>
        </a:spcBef>
        <a:spcAft>
          <a:spcPct val="0"/>
        </a:spcAft>
        <a:defRPr sz="3000">
          <a:solidFill>
            <a:schemeClr val="tx2"/>
          </a:solidFill>
          <a:latin typeface="Comic Sans MS" charset="0"/>
          <a:ea typeface="Osaka" charset="0"/>
          <a:cs typeface="Osaka" charset="0"/>
        </a:defRPr>
      </a:lvl6pPr>
      <a:lvl7pPr marL="685800" algn="l" rtl="0" fontAlgn="base">
        <a:spcBef>
          <a:spcPct val="0"/>
        </a:spcBef>
        <a:spcAft>
          <a:spcPct val="0"/>
        </a:spcAft>
        <a:defRPr sz="3000">
          <a:solidFill>
            <a:schemeClr val="tx2"/>
          </a:solidFill>
          <a:latin typeface="Comic Sans MS" charset="0"/>
          <a:ea typeface="Osaka" charset="0"/>
          <a:cs typeface="Osaka" charset="0"/>
        </a:defRPr>
      </a:lvl7pPr>
      <a:lvl8pPr marL="1028700" algn="l" rtl="0" fontAlgn="base">
        <a:spcBef>
          <a:spcPct val="0"/>
        </a:spcBef>
        <a:spcAft>
          <a:spcPct val="0"/>
        </a:spcAft>
        <a:defRPr sz="3000">
          <a:solidFill>
            <a:schemeClr val="tx2"/>
          </a:solidFill>
          <a:latin typeface="Comic Sans MS" charset="0"/>
          <a:ea typeface="Osaka" charset="0"/>
          <a:cs typeface="Osaka" charset="0"/>
        </a:defRPr>
      </a:lvl8pPr>
      <a:lvl9pPr marL="1371600" algn="l" rtl="0" fontAlgn="base">
        <a:spcBef>
          <a:spcPct val="0"/>
        </a:spcBef>
        <a:spcAft>
          <a:spcPct val="0"/>
        </a:spcAft>
        <a:defRPr sz="3000">
          <a:solidFill>
            <a:schemeClr val="tx2"/>
          </a:solidFill>
          <a:latin typeface="Comic Sans MS" charset="0"/>
          <a:ea typeface="Osaka" charset="0"/>
          <a:cs typeface="Osaka"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a:solidFill>
            <a:schemeClr val="tx1"/>
          </a:solidFill>
          <a:latin typeface="+mn-lt"/>
          <a:ea typeface="+mn-ea"/>
          <a:cs typeface="+mn-cs"/>
        </a:defRPr>
      </a:lvl2pPr>
      <a:lvl3pPr marL="857250" indent="-171450" algn="l" rtl="0" eaLnBrk="0" fontAlgn="base" hangingPunct="0">
        <a:spcBef>
          <a:spcPct val="20000"/>
        </a:spcBef>
        <a:spcAft>
          <a:spcPct val="0"/>
        </a:spcAft>
        <a:buChar char="•"/>
        <a:defRPr sz="16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a:solidFill>
            <a:schemeClr val="tx1"/>
          </a:solidFill>
          <a:latin typeface="+mn-lt"/>
          <a:ea typeface="+mn-ea"/>
          <a:cs typeface="+mn-cs"/>
        </a:defRPr>
      </a:lvl5pPr>
      <a:lvl6pPr marL="1885950" indent="-171450" algn="l" rtl="0" fontAlgn="base">
        <a:spcBef>
          <a:spcPct val="20000"/>
        </a:spcBef>
        <a:spcAft>
          <a:spcPct val="0"/>
        </a:spcAft>
        <a:buChar char="»"/>
        <a:defRPr sz="1500">
          <a:solidFill>
            <a:schemeClr val="tx1"/>
          </a:solidFill>
          <a:latin typeface="+mn-lt"/>
          <a:ea typeface="+mn-ea"/>
          <a:cs typeface="+mn-cs"/>
        </a:defRPr>
      </a:lvl6pPr>
      <a:lvl7pPr marL="2228850" indent="-171450" algn="l" rtl="0" fontAlgn="base">
        <a:spcBef>
          <a:spcPct val="20000"/>
        </a:spcBef>
        <a:spcAft>
          <a:spcPct val="0"/>
        </a:spcAft>
        <a:buChar char="»"/>
        <a:defRPr sz="1500">
          <a:solidFill>
            <a:schemeClr val="tx1"/>
          </a:solidFill>
          <a:latin typeface="+mn-lt"/>
          <a:ea typeface="+mn-ea"/>
          <a:cs typeface="+mn-cs"/>
        </a:defRPr>
      </a:lvl7pPr>
      <a:lvl8pPr marL="2571750" indent="-171450" algn="l" rtl="0" fontAlgn="base">
        <a:spcBef>
          <a:spcPct val="20000"/>
        </a:spcBef>
        <a:spcAft>
          <a:spcPct val="0"/>
        </a:spcAft>
        <a:buChar char="»"/>
        <a:defRPr sz="1500">
          <a:solidFill>
            <a:schemeClr val="tx1"/>
          </a:solidFill>
          <a:latin typeface="+mn-lt"/>
          <a:ea typeface="+mn-ea"/>
          <a:cs typeface="+mn-cs"/>
        </a:defRPr>
      </a:lvl8pPr>
      <a:lvl9pPr marL="2914650" indent="-171450" algn="l" rtl="0" fontAlgn="base">
        <a:spcBef>
          <a:spcPct val="20000"/>
        </a:spcBef>
        <a:spcAft>
          <a:spcPct val="0"/>
        </a:spcAft>
        <a:buChar char="»"/>
        <a:defRPr sz="15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6202" name="Picture 10"/>
          <p:cNvPicPr>
            <a:picLocks noChangeAspect="1" noChangeArrowheads="1"/>
          </p:cNvPicPr>
          <p:nvPr userDrawn="1"/>
        </p:nvPicPr>
        <p:blipFill>
          <a:blip r:embed="rId13"/>
          <a:srcRect/>
          <a:stretch>
            <a:fillRect/>
          </a:stretch>
        </p:blipFill>
        <p:spPr bwMode="auto">
          <a:xfrm>
            <a:off x="9856788" y="1588"/>
            <a:ext cx="2333625" cy="1468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36194" name="Rectangle 2"/>
          <p:cNvSpPr>
            <a:spLocks noGrp="1" noChangeArrowheads="1"/>
          </p:cNvSpPr>
          <p:nvPr>
            <p:ph type="title"/>
          </p:nvPr>
        </p:nvSpPr>
        <p:spPr bwMode="auto">
          <a:xfrm>
            <a:off x="463550" y="252413"/>
            <a:ext cx="9278938" cy="1108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6195" name="Rectangle 3"/>
          <p:cNvSpPr>
            <a:spLocks noGrp="1" noChangeArrowheads="1"/>
          </p:cNvSpPr>
          <p:nvPr>
            <p:ph type="body" idx="1"/>
          </p:nvPr>
        </p:nvSpPr>
        <p:spPr bwMode="auto">
          <a:xfrm>
            <a:off x="914400" y="1608138"/>
            <a:ext cx="10363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6196"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050">
                <a:solidFill>
                  <a:srgbClr val="000000"/>
                </a:solidFill>
                <a:latin typeface="Comic Sans MS" charset="0"/>
                <a:ea typeface="+mn-ea"/>
                <a:cs typeface="+mn-cs"/>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136197"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050">
                <a:solidFill>
                  <a:srgbClr val="000000"/>
                </a:solidFill>
                <a:latin typeface="Comic Sans MS" charset="0"/>
                <a:ea typeface="+mn-ea"/>
                <a:cs typeface="+mn-cs"/>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136198"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50">
                <a:solidFill>
                  <a:srgbClr val="000000"/>
                </a:solidFill>
                <a:latin typeface="+mn-lt"/>
                <a:ea typeface="Osaka"/>
                <a:cs typeface="Arial" panose="020B0604020202020204" pitchFamily="34" charset="0"/>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F0B23C00-810F-4B3E-BA42-32A7D814F5D0}" type="slidenum">
              <a:rPr kumimoji="0" lang="en-US" altLang="en-US" sz="1050" b="0" i="0" u="none" strike="noStrike" kern="1200" cap="none" spc="0" normalizeH="0" baseline="0" noProof="0">
                <a:ln>
                  <a:noFill/>
                </a:ln>
                <a:solidFill>
                  <a:srgbClr val="000000"/>
                </a:solidFill>
                <a:effectLst/>
                <a:uLnTx/>
                <a:uFillTx/>
                <a:latin typeface="Comic Sans MS"/>
                <a:cs typeface="Arial" panose="020B0604020202020204" pitchFamily="34"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cs typeface="Arial" panose="020B0604020202020204" pitchFamily="34" charset="0"/>
            </a:endParaRPr>
          </a:p>
        </p:txBody>
      </p:sp>
      <p:sp>
        <p:nvSpPr>
          <p:cNvPr id="2056" name="Freeform 54"/>
          <p:cNvSpPr>
            <a:spLocks/>
          </p:cNvSpPr>
          <p:nvPr userDrawn="1"/>
        </p:nvSpPr>
        <p:spPr bwMode="auto">
          <a:xfrm>
            <a:off x="236538" y="1354138"/>
            <a:ext cx="9483725" cy="255587"/>
          </a:xfrm>
          <a:custGeom>
            <a:avLst/>
            <a:gdLst>
              <a:gd name="T0" fmla="*/ 0 w 4480"/>
              <a:gd name="T1" fmla="*/ 2147483647 h 161"/>
              <a:gd name="T2" fmla="*/ 2147483647 w 4480"/>
              <a:gd name="T3" fmla="*/ 2147483647 h 161"/>
              <a:gd name="T4" fmla="*/ 2147483647 w 4480"/>
              <a:gd name="T5" fmla="*/ 2147483647 h 161"/>
              <a:gd name="T6" fmla="*/ 2147483647 w 4480"/>
              <a:gd name="T7" fmla="*/ 0 h 1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80" h="161">
                <a:moveTo>
                  <a:pt x="0" y="160"/>
                </a:moveTo>
                <a:cubicBezTo>
                  <a:pt x="549" y="83"/>
                  <a:pt x="1098" y="6"/>
                  <a:pt x="1616" y="6"/>
                </a:cubicBezTo>
                <a:cubicBezTo>
                  <a:pt x="2134" y="6"/>
                  <a:pt x="2632" y="161"/>
                  <a:pt x="3109" y="160"/>
                </a:cubicBezTo>
                <a:cubicBezTo>
                  <a:pt x="3586" y="159"/>
                  <a:pt x="4033" y="79"/>
                  <a:pt x="4480" y="0"/>
                </a:cubicBezTo>
              </a:path>
            </a:pathLst>
          </a:custGeom>
          <a:noFill/>
          <a:ln w="76200" cmpd="sng">
            <a:solidFill>
              <a:srgbClr val="2368A5"/>
            </a:solidFill>
            <a:round/>
            <a:headEnd type="diamond" w="med" len="med"/>
            <a:tailEnd type="diamond" w="med" len="med"/>
          </a:ln>
          <a:extLst>
            <a:ext uri="{909E8E84-426E-40dd-AFC4-6F175D3DCCD1}">
              <a14:hiddenFill xmlns="" xmlns:a14="http://schemas.microsoft.com/office/drawing/2010/main">
                <a:solidFill>
                  <a:schemeClr val="accent1"/>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nvGrpSpPr>
          <p:cNvPr id="5129" name="Group 12"/>
          <p:cNvGrpSpPr>
            <a:grpSpLocks/>
          </p:cNvGrpSpPr>
          <p:nvPr userDrawn="1"/>
        </p:nvGrpSpPr>
        <p:grpSpPr bwMode="auto">
          <a:xfrm>
            <a:off x="9126538" y="858838"/>
            <a:ext cx="1266825" cy="977900"/>
            <a:chOff x="1303" y="507"/>
            <a:chExt cx="3562" cy="3669"/>
          </a:xfrm>
        </p:grpSpPr>
        <p:grpSp>
          <p:nvGrpSpPr>
            <p:cNvPr id="5130" name="Group 13"/>
            <p:cNvGrpSpPr>
              <a:grpSpLocks/>
            </p:cNvGrpSpPr>
            <p:nvPr/>
          </p:nvGrpSpPr>
          <p:grpSpPr bwMode="auto">
            <a:xfrm>
              <a:off x="1605" y="889"/>
              <a:ext cx="2916" cy="2917"/>
              <a:chOff x="1605" y="1071"/>
              <a:chExt cx="2916" cy="2917"/>
            </a:xfrm>
          </p:grpSpPr>
          <p:grpSp>
            <p:nvGrpSpPr>
              <p:cNvPr id="5139" name="Group 14"/>
              <p:cNvGrpSpPr>
                <a:grpSpLocks noChangeAspect="1"/>
              </p:cNvGrpSpPr>
              <p:nvPr/>
            </p:nvGrpSpPr>
            <p:grpSpPr bwMode="auto">
              <a:xfrm rot="2700000">
                <a:off x="1898" y="1363"/>
                <a:ext cx="2332" cy="2333"/>
                <a:chOff x="1146" y="740"/>
                <a:chExt cx="2916" cy="2917"/>
              </a:xfrm>
            </p:grpSpPr>
            <p:grpSp>
              <p:nvGrpSpPr>
                <p:cNvPr id="5153" name="Group 15"/>
                <p:cNvGrpSpPr>
                  <a:grpSpLocks noChangeAspect="1"/>
                </p:cNvGrpSpPr>
                <p:nvPr/>
              </p:nvGrpSpPr>
              <p:grpSpPr bwMode="auto">
                <a:xfrm rot="10800000">
                  <a:off x="2605" y="1994"/>
                  <a:ext cx="1457" cy="409"/>
                  <a:chOff x="1151" y="2018"/>
                  <a:chExt cx="1457" cy="409"/>
                </a:xfrm>
              </p:grpSpPr>
              <p:sp>
                <p:nvSpPr>
                  <p:cNvPr id="2091" name="Freeform 16"/>
                  <p:cNvSpPr>
                    <a:spLocks noChangeAspect="1"/>
                  </p:cNvSpPr>
                  <p:nvPr/>
                </p:nvSpPr>
                <p:spPr bwMode="auto">
                  <a:xfrm>
                    <a:off x="1252" y="2032"/>
                    <a:ext cx="1497" cy="195"/>
                  </a:xfrm>
                  <a:custGeom>
                    <a:avLst/>
                    <a:gdLst>
                      <a:gd name="T0" fmla="*/ 0 w 1457"/>
                      <a:gd name="T1" fmla="*/ 160 h 204"/>
                      <a:gd name="T2" fmla="*/ 1505 w 1457"/>
                      <a:gd name="T3" fmla="*/ 160 h 204"/>
                      <a:gd name="T4" fmla="*/ 1301 w 1457"/>
                      <a:gd name="T5" fmla="*/ 0 h 204"/>
                      <a:gd name="T6" fmla="*/ 0 w 1457"/>
                      <a:gd name="T7" fmla="*/ 160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vert="eaVert"/>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092" name="Freeform 17"/>
                  <p:cNvSpPr>
                    <a:spLocks noChangeAspect="1"/>
                  </p:cNvSpPr>
                  <p:nvPr/>
                </p:nvSpPr>
                <p:spPr bwMode="auto">
                  <a:xfrm flipV="1">
                    <a:off x="1166" y="2231"/>
                    <a:ext cx="1460" cy="201"/>
                  </a:xfrm>
                  <a:custGeom>
                    <a:avLst/>
                    <a:gdLst>
                      <a:gd name="T0" fmla="*/ 0 w 1457"/>
                      <a:gd name="T1" fmla="*/ 162 h 204"/>
                      <a:gd name="T2" fmla="*/ 1502 w 1457"/>
                      <a:gd name="T3" fmla="*/ 162 h 204"/>
                      <a:gd name="T4" fmla="*/ 1298 w 1457"/>
                      <a:gd name="T5" fmla="*/ 0 h 204"/>
                      <a:gd name="T6" fmla="*/ 0 w 1457"/>
                      <a:gd name="T7" fmla="*/ 162 h 2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5154" name="Group 18"/>
                <p:cNvGrpSpPr>
                  <a:grpSpLocks noChangeAspect="1"/>
                </p:cNvGrpSpPr>
                <p:nvPr/>
              </p:nvGrpSpPr>
              <p:grpSpPr bwMode="auto">
                <a:xfrm rot="-5400000">
                  <a:off x="1876" y="2724"/>
                  <a:ext cx="1457" cy="409"/>
                  <a:chOff x="1151" y="2018"/>
                  <a:chExt cx="1457" cy="409"/>
                </a:xfrm>
              </p:grpSpPr>
              <p:sp>
                <p:nvSpPr>
                  <p:cNvPr id="2089" name="Freeform 19"/>
                  <p:cNvSpPr>
                    <a:spLocks noChangeAspect="1"/>
                  </p:cNvSpPr>
                  <p:nvPr/>
                </p:nvSpPr>
                <p:spPr bwMode="auto">
                  <a:xfrm>
                    <a:off x="1159" y="2019"/>
                    <a:ext cx="1445" cy="201"/>
                  </a:xfrm>
                  <a:custGeom>
                    <a:avLst/>
                    <a:gdLst>
                      <a:gd name="T0" fmla="*/ 0 w 1457"/>
                      <a:gd name="T1" fmla="*/ 162 h 204"/>
                      <a:gd name="T2" fmla="*/ 1382 w 1457"/>
                      <a:gd name="T3" fmla="*/ 162 h 204"/>
                      <a:gd name="T4" fmla="*/ 1193 w 1457"/>
                      <a:gd name="T5" fmla="*/ 0 h 204"/>
                      <a:gd name="T6" fmla="*/ 0 w 1457"/>
                      <a:gd name="T7" fmla="*/ 162 h 2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090" name="Freeform 20"/>
                  <p:cNvSpPr>
                    <a:spLocks noChangeAspect="1"/>
                  </p:cNvSpPr>
                  <p:nvPr/>
                </p:nvSpPr>
                <p:spPr bwMode="auto">
                  <a:xfrm flipV="1">
                    <a:off x="1150" y="2216"/>
                    <a:ext cx="1451" cy="201"/>
                  </a:xfrm>
                  <a:custGeom>
                    <a:avLst/>
                    <a:gdLst>
                      <a:gd name="T0" fmla="*/ 0 w 1457"/>
                      <a:gd name="T1" fmla="*/ 160 h 204"/>
                      <a:gd name="T2" fmla="*/ 1377 w 1457"/>
                      <a:gd name="T3" fmla="*/ 160 h 204"/>
                      <a:gd name="T4" fmla="*/ 1189 w 1457"/>
                      <a:gd name="T5" fmla="*/ 0 h 204"/>
                      <a:gd name="T6" fmla="*/ 0 w 1457"/>
                      <a:gd name="T7" fmla="*/ 160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rot="10800000" vert="eaVert"/>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5155" name="Group 21"/>
                <p:cNvGrpSpPr>
                  <a:grpSpLocks noChangeAspect="1"/>
                </p:cNvGrpSpPr>
                <p:nvPr/>
              </p:nvGrpSpPr>
              <p:grpSpPr bwMode="auto">
                <a:xfrm>
                  <a:off x="1146" y="1995"/>
                  <a:ext cx="1457" cy="409"/>
                  <a:chOff x="1151" y="2018"/>
                  <a:chExt cx="1457" cy="409"/>
                </a:xfrm>
              </p:grpSpPr>
              <p:sp>
                <p:nvSpPr>
                  <p:cNvPr id="2087" name="Freeform 22"/>
                  <p:cNvSpPr>
                    <a:spLocks noChangeAspect="1"/>
                  </p:cNvSpPr>
                  <p:nvPr/>
                </p:nvSpPr>
                <p:spPr bwMode="auto">
                  <a:xfrm>
                    <a:off x="1008" y="1998"/>
                    <a:ext cx="1475" cy="195"/>
                  </a:xfrm>
                  <a:custGeom>
                    <a:avLst/>
                    <a:gdLst>
                      <a:gd name="T0" fmla="*/ 0 w 1457"/>
                      <a:gd name="T1" fmla="*/ 160 h 204"/>
                      <a:gd name="T2" fmla="*/ 1505 w 1457"/>
                      <a:gd name="T3" fmla="*/ 160 h 204"/>
                      <a:gd name="T4" fmla="*/ 1301 w 1457"/>
                      <a:gd name="T5" fmla="*/ 0 h 204"/>
                      <a:gd name="T6" fmla="*/ 0 w 1457"/>
                      <a:gd name="T7" fmla="*/ 160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rot="10800000" vert="eaVert"/>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088" name="Freeform 23"/>
                  <p:cNvSpPr>
                    <a:spLocks noChangeAspect="1"/>
                  </p:cNvSpPr>
                  <p:nvPr/>
                </p:nvSpPr>
                <p:spPr bwMode="auto">
                  <a:xfrm flipV="1">
                    <a:off x="1015" y="2158"/>
                    <a:ext cx="1482" cy="190"/>
                  </a:xfrm>
                  <a:custGeom>
                    <a:avLst/>
                    <a:gdLst>
                      <a:gd name="T0" fmla="*/ 0 w 1457"/>
                      <a:gd name="T1" fmla="*/ 160 h 204"/>
                      <a:gd name="T2" fmla="*/ 1505 w 1457"/>
                      <a:gd name="T3" fmla="*/ 160 h 204"/>
                      <a:gd name="T4" fmla="*/ 1301 w 1457"/>
                      <a:gd name="T5" fmla="*/ 0 h 204"/>
                      <a:gd name="T6" fmla="*/ 0 w 1457"/>
                      <a:gd name="T7" fmla="*/ 160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rot="1080000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5156" name="Group 24"/>
                <p:cNvGrpSpPr>
                  <a:grpSpLocks noChangeAspect="1"/>
                </p:cNvGrpSpPr>
                <p:nvPr/>
              </p:nvGrpSpPr>
              <p:grpSpPr bwMode="auto">
                <a:xfrm rot="5400000">
                  <a:off x="1875" y="1264"/>
                  <a:ext cx="1457" cy="409"/>
                  <a:chOff x="1151" y="2018"/>
                  <a:chExt cx="1457" cy="409"/>
                </a:xfrm>
              </p:grpSpPr>
              <p:sp>
                <p:nvSpPr>
                  <p:cNvPr id="2085" name="Freeform 25"/>
                  <p:cNvSpPr>
                    <a:spLocks noChangeAspect="1"/>
                  </p:cNvSpPr>
                  <p:nvPr/>
                </p:nvSpPr>
                <p:spPr bwMode="auto">
                  <a:xfrm>
                    <a:off x="1100" y="2158"/>
                    <a:ext cx="1440" cy="201"/>
                  </a:xfrm>
                  <a:custGeom>
                    <a:avLst/>
                    <a:gdLst>
                      <a:gd name="T0" fmla="*/ 0 w 1457"/>
                      <a:gd name="T1" fmla="*/ 160 h 204"/>
                      <a:gd name="T2" fmla="*/ 1377 w 1457"/>
                      <a:gd name="T3" fmla="*/ 160 h 204"/>
                      <a:gd name="T4" fmla="*/ 1189 w 1457"/>
                      <a:gd name="T5" fmla="*/ 0 h 204"/>
                      <a:gd name="T6" fmla="*/ 0 w 1457"/>
                      <a:gd name="T7" fmla="*/ 160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rot="1080000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086" name="Freeform 26"/>
                  <p:cNvSpPr>
                    <a:spLocks noChangeAspect="1"/>
                  </p:cNvSpPr>
                  <p:nvPr/>
                </p:nvSpPr>
                <p:spPr bwMode="auto">
                  <a:xfrm flipV="1">
                    <a:off x="1123" y="2351"/>
                    <a:ext cx="1445" cy="201"/>
                  </a:xfrm>
                  <a:custGeom>
                    <a:avLst/>
                    <a:gdLst>
                      <a:gd name="T0" fmla="*/ 0 w 1457"/>
                      <a:gd name="T1" fmla="*/ 160 h 204"/>
                      <a:gd name="T2" fmla="*/ 1377 w 1457"/>
                      <a:gd name="T3" fmla="*/ 160 h 204"/>
                      <a:gd name="T4" fmla="*/ 1189 w 1457"/>
                      <a:gd name="T5" fmla="*/ 0 h 204"/>
                      <a:gd name="T6" fmla="*/ 0 w 1457"/>
                      <a:gd name="T7" fmla="*/ 160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vert="eaVert"/>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grpSp>
            <p:nvGrpSpPr>
              <p:cNvPr id="5140" name="Group 27"/>
              <p:cNvGrpSpPr>
                <a:grpSpLocks/>
              </p:cNvGrpSpPr>
              <p:nvPr/>
            </p:nvGrpSpPr>
            <p:grpSpPr bwMode="auto">
              <a:xfrm>
                <a:off x="1605" y="1071"/>
                <a:ext cx="2916" cy="2917"/>
                <a:chOff x="1146" y="740"/>
                <a:chExt cx="2916" cy="2917"/>
              </a:xfrm>
            </p:grpSpPr>
            <p:grpSp>
              <p:nvGrpSpPr>
                <p:cNvPr id="5141" name="Group 28"/>
                <p:cNvGrpSpPr>
                  <a:grpSpLocks/>
                </p:cNvGrpSpPr>
                <p:nvPr/>
              </p:nvGrpSpPr>
              <p:grpSpPr bwMode="auto">
                <a:xfrm rot="10800000">
                  <a:off x="2605" y="1994"/>
                  <a:ext cx="1457" cy="409"/>
                  <a:chOff x="1151" y="2018"/>
                  <a:chExt cx="1457" cy="409"/>
                </a:xfrm>
              </p:grpSpPr>
              <p:sp>
                <p:nvSpPr>
                  <p:cNvPr id="2079" name="Freeform 29"/>
                  <p:cNvSpPr>
                    <a:spLocks/>
                  </p:cNvSpPr>
                  <p:nvPr/>
                </p:nvSpPr>
                <p:spPr bwMode="auto">
                  <a:xfrm>
                    <a:off x="1191" y="2086"/>
                    <a:ext cx="1433" cy="203"/>
                  </a:xfrm>
                  <a:custGeom>
                    <a:avLst/>
                    <a:gdLst>
                      <a:gd name="T0" fmla="*/ 0 w 1457"/>
                      <a:gd name="T1" fmla="*/ 188 h 204"/>
                      <a:gd name="T2" fmla="*/ 1393 w 1457"/>
                      <a:gd name="T3" fmla="*/ 188 h 204"/>
                      <a:gd name="T4" fmla="*/ 1205 w 1457"/>
                      <a:gd name="T5" fmla="*/ 0 h 204"/>
                      <a:gd name="T6" fmla="*/ 0 w 1457"/>
                      <a:gd name="T7" fmla="*/ 188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rot="1080000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080" name="Freeform 30"/>
                  <p:cNvSpPr>
                    <a:spLocks/>
                  </p:cNvSpPr>
                  <p:nvPr/>
                </p:nvSpPr>
                <p:spPr bwMode="auto">
                  <a:xfrm flipV="1">
                    <a:off x="1195" y="2294"/>
                    <a:ext cx="1419" cy="203"/>
                  </a:xfrm>
                  <a:custGeom>
                    <a:avLst/>
                    <a:gdLst>
                      <a:gd name="T0" fmla="*/ 0 w 1457"/>
                      <a:gd name="T1" fmla="*/ 189 h 204"/>
                      <a:gd name="T2" fmla="*/ 1314 w 1457"/>
                      <a:gd name="T3" fmla="*/ 189 h 204"/>
                      <a:gd name="T4" fmla="*/ 1131 w 1457"/>
                      <a:gd name="T5" fmla="*/ 0 h 204"/>
                      <a:gd name="T6" fmla="*/ 0 w 1457"/>
                      <a:gd name="T7" fmla="*/ 189 h 2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5142" name="Group 31"/>
                <p:cNvGrpSpPr>
                  <a:grpSpLocks/>
                </p:cNvGrpSpPr>
                <p:nvPr/>
              </p:nvGrpSpPr>
              <p:grpSpPr bwMode="auto">
                <a:xfrm rot="-5400000">
                  <a:off x="1876" y="2724"/>
                  <a:ext cx="1457" cy="409"/>
                  <a:chOff x="1151" y="2018"/>
                  <a:chExt cx="1457" cy="409"/>
                </a:xfrm>
              </p:grpSpPr>
              <p:sp>
                <p:nvSpPr>
                  <p:cNvPr id="2077" name="Freeform 32"/>
                  <p:cNvSpPr>
                    <a:spLocks/>
                  </p:cNvSpPr>
                  <p:nvPr/>
                </p:nvSpPr>
                <p:spPr bwMode="auto">
                  <a:xfrm>
                    <a:off x="1150" y="2020"/>
                    <a:ext cx="1459" cy="201"/>
                  </a:xfrm>
                  <a:custGeom>
                    <a:avLst/>
                    <a:gdLst>
                      <a:gd name="T0" fmla="*/ 0 w 1457"/>
                      <a:gd name="T1" fmla="*/ 188 h 204"/>
                      <a:gd name="T2" fmla="*/ 1489 w 1457"/>
                      <a:gd name="T3" fmla="*/ 188 h 204"/>
                      <a:gd name="T4" fmla="*/ 1285 w 1457"/>
                      <a:gd name="T5" fmla="*/ 0 h 204"/>
                      <a:gd name="T6" fmla="*/ 0 w 1457"/>
                      <a:gd name="T7" fmla="*/ 188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vert="eaVert"/>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078" name="Freeform 33"/>
                  <p:cNvSpPr>
                    <a:spLocks/>
                  </p:cNvSpPr>
                  <p:nvPr/>
                </p:nvSpPr>
                <p:spPr bwMode="auto">
                  <a:xfrm flipV="1">
                    <a:off x="1150" y="2225"/>
                    <a:ext cx="1459" cy="201"/>
                  </a:xfrm>
                  <a:custGeom>
                    <a:avLst/>
                    <a:gdLst>
                      <a:gd name="T0" fmla="*/ 0 w 1457"/>
                      <a:gd name="T1" fmla="*/ 188 h 204"/>
                      <a:gd name="T2" fmla="*/ 1489 w 1457"/>
                      <a:gd name="T3" fmla="*/ 188 h 204"/>
                      <a:gd name="T4" fmla="*/ 1285 w 1457"/>
                      <a:gd name="T5" fmla="*/ 0 h 204"/>
                      <a:gd name="T6" fmla="*/ 0 w 1457"/>
                      <a:gd name="T7" fmla="*/ 188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rot="10800000" vert="eaVert"/>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5143" name="Group 34"/>
                <p:cNvGrpSpPr>
                  <a:grpSpLocks/>
                </p:cNvGrpSpPr>
                <p:nvPr/>
              </p:nvGrpSpPr>
              <p:grpSpPr bwMode="auto">
                <a:xfrm>
                  <a:off x="1146" y="1995"/>
                  <a:ext cx="1457" cy="409"/>
                  <a:chOff x="1151" y="2018"/>
                  <a:chExt cx="1457" cy="409"/>
                </a:xfrm>
              </p:grpSpPr>
              <p:sp>
                <p:nvSpPr>
                  <p:cNvPr id="2075" name="Freeform 35"/>
                  <p:cNvSpPr>
                    <a:spLocks/>
                  </p:cNvSpPr>
                  <p:nvPr/>
                </p:nvSpPr>
                <p:spPr bwMode="auto">
                  <a:xfrm>
                    <a:off x="1153" y="2019"/>
                    <a:ext cx="1455" cy="203"/>
                  </a:xfrm>
                  <a:custGeom>
                    <a:avLst/>
                    <a:gdLst>
                      <a:gd name="T0" fmla="*/ 0 w 1457"/>
                      <a:gd name="T1" fmla="*/ 189 h 204"/>
                      <a:gd name="T2" fmla="*/ 1397 w 1457"/>
                      <a:gd name="T3" fmla="*/ 189 h 204"/>
                      <a:gd name="T4" fmla="*/ 1208 w 1457"/>
                      <a:gd name="T5" fmla="*/ 0 h 204"/>
                      <a:gd name="T6" fmla="*/ 0 w 1457"/>
                      <a:gd name="T7" fmla="*/ 189 h 2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076" name="Freeform 36"/>
                  <p:cNvSpPr>
                    <a:spLocks/>
                  </p:cNvSpPr>
                  <p:nvPr/>
                </p:nvSpPr>
                <p:spPr bwMode="auto">
                  <a:xfrm flipV="1">
                    <a:off x="1153" y="2227"/>
                    <a:ext cx="1455" cy="208"/>
                  </a:xfrm>
                  <a:custGeom>
                    <a:avLst/>
                    <a:gdLst>
                      <a:gd name="T0" fmla="*/ 0 w 1457"/>
                      <a:gd name="T1" fmla="*/ 188 h 204"/>
                      <a:gd name="T2" fmla="*/ 1393 w 1457"/>
                      <a:gd name="T3" fmla="*/ 188 h 204"/>
                      <a:gd name="T4" fmla="*/ 1205 w 1457"/>
                      <a:gd name="T5" fmla="*/ 0 h 204"/>
                      <a:gd name="T6" fmla="*/ 0 w 1457"/>
                      <a:gd name="T7" fmla="*/ 188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rot="1080000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5144" name="Group 37"/>
                <p:cNvGrpSpPr>
                  <a:grpSpLocks/>
                </p:cNvGrpSpPr>
                <p:nvPr/>
              </p:nvGrpSpPr>
              <p:grpSpPr bwMode="auto">
                <a:xfrm rot="5400000">
                  <a:off x="1875" y="1264"/>
                  <a:ext cx="1457" cy="409"/>
                  <a:chOff x="1151" y="2018"/>
                  <a:chExt cx="1457" cy="409"/>
                </a:xfrm>
              </p:grpSpPr>
              <p:sp>
                <p:nvSpPr>
                  <p:cNvPr id="2073" name="Freeform 38"/>
                  <p:cNvSpPr>
                    <a:spLocks/>
                  </p:cNvSpPr>
                  <p:nvPr/>
                </p:nvSpPr>
                <p:spPr bwMode="auto">
                  <a:xfrm>
                    <a:off x="1150" y="2009"/>
                    <a:ext cx="1459" cy="201"/>
                  </a:xfrm>
                  <a:custGeom>
                    <a:avLst/>
                    <a:gdLst>
                      <a:gd name="T0" fmla="*/ 0 w 1457"/>
                      <a:gd name="T1" fmla="*/ 188 h 204"/>
                      <a:gd name="T2" fmla="*/ 1489 w 1457"/>
                      <a:gd name="T3" fmla="*/ 188 h 204"/>
                      <a:gd name="T4" fmla="*/ 1285 w 1457"/>
                      <a:gd name="T5" fmla="*/ 0 h 204"/>
                      <a:gd name="T6" fmla="*/ 0 w 1457"/>
                      <a:gd name="T7" fmla="*/ 188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rot="10800000" vert="eaVert"/>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074" name="Freeform 39"/>
                  <p:cNvSpPr>
                    <a:spLocks/>
                  </p:cNvSpPr>
                  <p:nvPr/>
                </p:nvSpPr>
                <p:spPr bwMode="auto">
                  <a:xfrm flipV="1">
                    <a:off x="1150" y="2188"/>
                    <a:ext cx="1459" cy="170"/>
                  </a:xfrm>
                  <a:custGeom>
                    <a:avLst/>
                    <a:gdLst>
                      <a:gd name="T0" fmla="*/ 0 w 1457"/>
                      <a:gd name="T1" fmla="*/ 188 h 204"/>
                      <a:gd name="T2" fmla="*/ 1489 w 1457"/>
                      <a:gd name="T3" fmla="*/ 188 h 204"/>
                      <a:gd name="T4" fmla="*/ 1285 w 1457"/>
                      <a:gd name="T5" fmla="*/ 0 h 204"/>
                      <a:gd name="T6" fmla="*/ 0 w 1457"/>
                      <a:gd name="T7" fmla="*/ 188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vert="eaVert"/>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grpSp>
        <p:sp>
          <p:nvSpPr>
            <p:cNvPr id="5131" name="WordArt 40"/>
            <p:cNvSpPr>
              <a:spLocks noChangeArrowheads="1" noChangeShapeType="1" noTextEdit="1"/>
            </p:cNvSpPr>
            <p:nvPr/>
          </p:nvSpPr>
          <p:spPr bwMode="auto">
            <a:xfrm rot="2700000">
              <a:off x="3824" y="1344"/>
              <a:ext cx="307" cy="17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0" cap="none" spc="0" normalizeH="0" baseline="0" noProof="0">
                  <a:ln>
                    <a:noFill/>
                  </a:ln>
                  <a:solidFill>
                    <a:srgbClr val="000066"/>
                  </a:solidFill>
                  <a:effectLst/>
                  <a:uLnTx/>
                  <a:uFillTx/>
                  <a:latin typeface="Algerian" panose="04020705040A02060702" pitchFamily="82" charset="0"/>
                  <a:ea typeface="MS PGothic" panose="020B0600070205080204" pitchFamily="34" charset="-128"/>
                </a:rPr>
                <a:t>NE</a:t>
              </a:r>
            </a:p>
          </p:txBody>
        </p:sp>
        <p:sp>
          <p:nvSpPr>
            <p:cNvPr id="5132" name="WordArt 41"/>
            <p:cNvSpPr>
              <a:spLocks noChangeArrowheads="1" noChangeShapeType="1" noTextEdit="1"/>
            </p:cNvSpPr>
            <p:nvPr/>
          </p:nvSpPr>
          <p:spPr bwMode="auto">
            <a:xfrm>
              <a:off x="1303" y="2180"/>
              <a:ext cx="307" cy="334"/>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0" cap="none" spc="0" normalizeH="0" baseline="0" noProof="0">
                  <a:ln>
                    <a:noFill/>
                  </a:ln>
                  <a:solidFill>
                    <a:srgbClr val="000066"/>
                  </a:solidFill>
                  <a:effectLst/>
                  <a:uLnTx/>
                  <a:uFillTx/>
                  <a:latin typeface="Algerian" panose="04020705040A02060702" pitchFamily="82" charset="0"/>
                  <a:ea typeface="MS PGothic" panose="020B0600070205080204" pitchFamily="34" charset="-128"/>
                </a:rPr>
                <a:t>W</a:t>
              </a:r>
            </a:p>
          </p:txBody>
        </p:sp>
        <p:sp>
          <p:nvSpPr>
            <p:cNvPr id="5133" name="WordArt 42"/>
            <p:cNvSpPr>
              <a:spLocks noChangeArrowheads="1" noChangeShapeType="1" noTextEdit="1"/>
            </p:cNvSpPr>
            <p:nvPr/>
          </p:nvSpPr>
          <p:spPr bwMode="auto">
            <a:xfrm>
              <a:off x="4558" y="2180"/>
              <a:ext cx="307" cy="334"/>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0" cap="none" spc="0" normalizeH="0" baseline="0" noProof="0">
                  <a:ln>
                    <a:noFill/>
                  </a:ln>
                  <a:solidFill>
                    <a:srgbClr val="000066"/>
                  </a:solidFill>
                  <a:effectLst/>
                  <a:uLnTx/>
                  <a:uFillTx/>
                  <a:latin typeface="Algerian" panose="04020705040A02060702" pitchFamily="82" charset="0"/>
                  <a:ea typeface="MS PGothic" panose="020B0600070205080204" pitchFamily="34" charset="-128"/>
                </a:rPr>
                <a:t>E</a:t>
              </a:r>
            </a:p>
          </p:txBody>
        </p:sp>
        <p:sp>
          <p:nvSpPr>
            <p:cNvPr id="5134" name="WordArt 43"/>
            <p:cNvSpPr>
              <a:spLocks noChangeArrowheads="1" noChangeShapeType="1" noTextEdit="1"/>
            </p:cNvSpPr>
            <p:nvPr/>
          </p:nvSpPr>
          <p:spPr bwMode="auto">
            <a:xfrm>
              <a:off x="2909" y="3842"/>
              <a:ext cx="307" cy="334"/>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0" cap="none" spc="0" normalizeH="0" baseline="0" noProof="0">
                  <a:ln>
                    <a:noFill/>
                  </a:ln>
                  <a:solidFill>
                    <a:srgbClr val="000066"/>
                  </a:solidFill>
                  <a:effectLst/>
                  <a:uLnTx/>
                  <a:uFillTx/>
                  <a:latin typeface="Algerian" panose="04020705040A02060702" pitchFamily="82" charset="0"/>
                  <a:ea typeface="MS PGothic" panose="020B0600070205080204" pitchFamily="34" charset="-128"/>
                </a:rPr>
                <a:t>S</a:t>
              </a:r>
            </a:p>
          </p:txBody>
        </p:sp>
        <p:sp>
          <p:nvSpPr>
            <p:cNvPr id="5135" name="WordArt 44"/>
            <p:cNvSpPr>
              <a:spLocks noChangeArrowheads="1" noChangeShapeType="1" noTextEdit="1"/>
            </p:cNvSpPr>
            <p:nvPr/>
          </p:nvSpPr>
          <p:spPr bwMode="auto">
            <a:xfrm>
              <a:off x="2910" y="507"/>
              <a:ext cx="307" cy="334"/>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0" cap="none" spc="0" normalizeH="0" baseline="0" noProof="0">
                  <a:ln>
                    <a:noFill/>
                  </a:ln>
                  <a:solidFill>
                    <a:srgbClr val="000066"/>
                  </a:solidFill>
                  <a:effectLst/>
                  <a:uLnTx/>
                  <a:uFillTx/>
                  <a:latin typeface="Algerian" panose="04020705040A02060702" pitchFamily="82" charset="0"/>
                  <a:ea typeface="MS PGothic" panose="020B0600070205080204" pitchFamily="34" charset="-128"/>
                </a:rPr>
                <a:t>N</a:t>
              </a:r>
            </a:p>
          </p:txBody>
        </p:sp>
        <p:sp>
          <p:nvSpPr>
            <p:cNvPr id="5136" name="WordArt 45"/>
            <p:cNvSpPr>
              <a:spLocks noChangeArrowheads="1" noChangeShapeType="1" noTextEdit="1"/>
            </p:cNvSpPr>
            <p:nvPr/>
          </p:nvSpPr>
          <p:spPr bwMode="auto">
            <a:xfrm rot="-8100000">
              <a:off x="1992" y="3177"/>
              <a:ext cx="307" cy="17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0" cap="none" spc="0" normalizeH="0" baseline="0" noProof="0">
                  <a:ln>
                    <a:noFill/>
                  </a:ln>
                  <a:solidFill>
                    <a:srgbClr val="000066"/>
                  </a:solidFill>
                  <a:effectLst/>
                  <a:uLnTx/>
                  <a:uFillTx/>
                  <a:latin typeface="Algerian" panose="04020705040A02060702" pitchFamily="82" charset="0"/>
                  <a:ea typeface="MS PGothic" panose="020B0600070205080204" pitchFamily="34" charset="-128"/>
                </a:rPr>
                <a:t>SW</a:t>
              </a:r>
            </a:p>
          </p:txBody>
        </p:sp>
        <p:sp>
          <p:nvSpPr>
            <p:cNvPr id="5137" name="WordArt 46"/>
            <p:cNvSpPr>
              <a:spLocks noChangeArrowheads="1" noChangeShapeType="1" noTextEdit="1"/>
            </p:cNvSpPr>
            <p:nvPr/>
          </p:nvSpPr>
          <p:spPr bwMode="auto">
            <a:xfrm rot="-2700000">
              <a:off x="2001" y="1351"/>
              <a:ext cx="307" cy="17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0" cap="none" spc="0" normalizeH="0" baseline="0" noProof="0">
                  <a:ln>
                    <a:noFill/>
                  </a:ln>
                  <a:solidFill>
                    <a:srgbClr val="000066"/>
                  </a:solidFill>
                  <a:effectLst/>
                  <a:uLnTx/>
                  <a:uFillTx/>
                  <a:latin typeface="Algerian" panose="04020705040A02060702" pitchFamily="82" charset="0"/>
                  <a:ea typeface="MS PGothic" panose="020B0600070205080204" pitchFamily="34" charset="-128"/>
                </a:rPr>
                <a:t>NW</a:t>
              </a:r>
            </a:p>
          </p:txBody>
        </p:sp>
        <p:sp>
          <p:nvSpPr>
            <p:cNvPr id="5138" name="WordArt 47"/>
            <p:cNvSpPr>
              <a:spLocks noChangeArrowheads="1" noChangeShapeType="1" noTextEdit="1"/>
            </p:cNvSpPr>
            <p:nvPr/>
          </p:nvSpPr>
          <p:spPr bwMode="auto">
            <a:xfrm rot="8100000">
              <a:off x="3817" y="3172"/>
              <a:ext cx="307" cy="17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0" cap="none" spc="0" normalizeH="0" baseline="0" noProof="0">
                  <a:ln>
                    <a:noFill/>
                  </a:ln>
                  <a:solidFill>
                    <a:srgbClr val="000066"/>
                  </a:solidFill>
                  <a:effectLst/>
                  <a:uLnTx/>
                  <a:uFillTx/>
                  <a:latin typeface="Algerian" panose="04020705040A02060702" pitchFamily="82" charset="0"/>
                  <a:ea typeface="MS PGothic" panose="020B0600070205080204" pitchFamily="34" charset="-128"/>
                </a:rPr>
                <a:t>SE</a:t>
              </a:r>
            </a:p>
          </p:txBody>
        </p:sp>
      </p:grpSp>
    </p:spTree>
    <p:extLst>
      <p:ext uri="{BB962C8B-B14F-4D97-AF65-F5344CB8AC3E}">
        <p14:creationId xmlns:p14="http://schemas.microsoft.com/office/powerpoint/2010/main" val="26009200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omic Sans MS" charset="0"/>
          <a:ea typeface="Osaka" charset="0"/>
          <a:cs typeface="Osaka" charset="0"/>
        </a:defRPr>
      </a:lvl2pPr>
      <a:lvl3pPr algn="l" rtl="0" eaLnBrk="0" fontAlgn="base" hangingPunct="0">
        <a:spcBef>
          <a:spcPct val="0"/>
        </a:spcBef>
        <a:spcAft>
          <a:spcPct val="0"/>
        </a:spcAft>
        <a:defRPr sz="3000">
          <a:solidFill>
            <a:schemeClr val="tx2"/>
          </a:solidFill>
          <a:latin typeface="Comic Sans MS" charset="0"/>
          <a:ea typeface="Osaka" charset="0"/>
          <a:cs typeface="Osaka" charset="0"/>
        </a:defRPr>
      </a:lvl3pPr>
      <a:lvl4pPr algn="l" rtl="0" eaLnBrk="0" fontAlgn="base" hangingPunct="0">
        <a:spcBef>
          <a:spcPct val="0"/>
        </a:spcBef>
        <a:spcAft>
          <a:spcPct val="0"/>
        </a:spcAft>
        <a:defRPr sz="3000">
          <a:solidFill>
            <a:schemeClr val="tx2"/>
          </a:solidFill>
          <a:latin typeface="Comic Sans MS" charset="0"/>
          <a:ea typeface="Osaka" charset="0"/>
          <a:cs typeface="Osaka" charset="0"/>
        </a:defRPr>
      </a:lvl4pPr>
      <a:lvl5pPr algn="l" rtl="0" eaLnBrk="0" fontAlgn="base" hangingPunct="0">
        <a:spcBef>
          <a:spcPct val="0"/>
        </a:spcBef>
        <a:spcAft>
          <a:spcPct val="0"/>
        </a:spcAft>
        <a:defRPr sz="3000">
          <a:solidFill>
            <a:schemeClr val="tx2"/>
          </a:solidFill>
          <a:latin typeface="Comic Sans MS" charset="0"/>
          <a:ea typeface="Osaka" charset="0"/>
          <a:cs typeface="Osaka" charset="0"/>
        </a:defRPr>
      </a:lvl5pPr>
      <a:lvl6pPr marL="342900" algn="l" rtl="0" fontAlgn="base">
        <a:spcBef>
          <a:spcPct val="0"/>
        </a:spcBef>
        <a:spcAft>
          <a:spcPct val="0"/>
        </a:spcAft>
        <a:defRPr sz="3000">
          <a:solidFill>
            <a:schemeClr val="tx2"/>
          </a:solidFill>
          <a:latin typeface="Comic Sans MS" charset="0"/>
          <a:ea typeface="Osaka" charset="0"/>
          <a:cs typeface="Osaka" charset="0"/>
        </a:defRPr>
      </a:lvl6pPr>
      <a:lvl7pPr marL="685800" algn="l" rtl="0" fontAlgn="base">
        <a:spcBef>
          <a:spcPct val="0"/>
        </a:spcBef>
        <a:spcAft>
          <a:spcPct val="0"/>
        </a:spcAft>
        <a:defRPr sz="3000">
          <a:solidFill>
            <a:schemeClr val="tx2"/>
          </a:solidFill>
          <a:latin typeface="Comic Sans MS" charset="0"/>
          <a:ea typeface="Osaka" charset="0"/>
          <a:cs typeface="Osaka" charset="0"/>
        </a:defRPr>
      </a:lvl7pPr>
      <a:lvl8pPr marL="1028700" algn="l" rtl="0" fontAlgn="base">
        <a:spcBef>
          <a:spcPct val="0"/>
        </a:spcBef>
        <a:spcAft>
          <a:spcPct val="0"/>
        </a:spcAft>
        <a:defRPr sz="3000">
          <a:solidFill>
            <a:schemeClr val="tx2"/>
          </a:solidFill>
          <a:latin typeface="Comic Sans MS" charset="0"/>
          <a:ea typeface="Osaka" charset="0"/>
          <a:cs typeface="Osaka" charset="0"/>
        </a:defRPr>
      </a:lvl8pPr>
      <a:lvl9pPr marL="1371600" algn="l" rtl="0" fontAlgn="base">
        <a:spcBef>
          <a:spcPct val="0"/>
        </a:spcBef>
        <a:spcAft>
          <a:spcPct val="0"/>
        </a:spcAft>
        <a:defRPr sz="3000">
          <a:solidFill>
            <a:schemeClr val="tx2"/>
          </a:solidFill>
          <a:latin typeface="Comic Sans MS" charset="0"/>
          <a:ea typeface="Osaka" charset="0"/>
          <a:cs typeface="Osaka"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a:solidFill>
            <a:schemeClr val="tx1"/>
          </a:solidFill>
          <a:latin typeface="+mn-lt"/>
          <a:ea typeface="+mn-ea"/>
          <a:cs typeface="+mn-cs"/>
        </a:defRPr>
      </a:lvl2pPr>
      <a:lvl3pPr marL="857250" indent="-171450" algn="l" rtl="0" eaLnBrk="0" fontAlgn="base" hangingPunct="0">
        <a:spcBef>
          <a:spcPct val="20000"/>
        </a:spcBef>
        <a:spcAft>
          <a:spcPct val="0"/>
        </a:spcAft>
        <a:buChar char="•"/>
        <a:defRPr sz="16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a:solidFill>
            <a:schemeClr val="tx1"/>
          </a:solidFill>
          <a:latin typeface="+mn-lt"/>
          <a:ea typeface="+mn-ea"/>
          <a:cs typeface="+mn-cs"/>
        </a:defRPr>
      </a:lvl5pPr>
      <a:lvl6pPr marL="1885950" indent="-171450" algn="l" rtl="0" fontAlgn="base">
        <a:spcBef>
          <a:spcPct val="20000"/>
        </a:spcBef>
        <a:spcAft>
          <a:spcPct val="0"/>
        </a:spcAft>
        <a:buChar char="»"/>
        <a:defRPr sz="1500">
          <a:solidFill>
            <a:schemeClr val="tx1"/>
          </a:solidFill>
          <a:latin typeface="+mn-lt"/>
          <a:ea typeface="+mn-ea"/>
          <a:cs typeface="+mn-cs"/>
        </a:defRPr>
      </a:lvl6pPr>
      <a:lvl7pPr marL="2228850" indent="-171450" algn="l" rtl="0" fontAlgn="base">
        <a:spcBef>
          <a:spcPct val="20000"/>
        </a:spcBef>
        <a:spcAft>
          <a:spcPct val="0"/>
        </a:spcAft>
        <a:buChar char="»"/>
        <a:defRPr sz="1500">
          <a:solidFill>
            <a:schemeClr val="tx1"/>
          </a:solidFill>
          <a:latin typeface="+mn-lt"/>
          <a:ea typeface="+mn-ea"/>
          <a:cs typeface="+mn-cs"/>
        </a:defRPr>
      </a:lvl7pPr>
      <a:lvl8pPr marL="2571750" indent="-171450" algn="l" rtl="0" fontAlgn="base">
        <a:spcBef>
          <a:spcPct val="20000"/>
        </a:spcBef>
        <a:spcAft>
          <a:spcPct val="0"/>
        </a:spcAft>
        <a:buChar char="»"/>
        <a:defRPr sz="1500">
          <a:solidFill>
            <a:schemeClr val="tx1"/>
          </a:solidFill>
          <a:latin typeface="+mn-lt"/>
          <a:ea typeface="+mn-ea"/>
          <a:cs typeface="+mn-cs"/>
        </a:defRPr>
      </a:lvl8pPr>
      <a:lvl9pPr marL="2914650" indent="-171450" algn="l" rtl="0" fontAlgn="base">
        <a:spcBef>
          <a:spcPct val="20000"/>
        </a:spcBef>
        <a:spcAft>
          <a:spcPct val="0"/>
        </a:spcAft>
        <a:buChar char="»"/>
        <a:defRPr sz="15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6202" name="Picture 10"/>
          <p:cNvPicPr>
            <a:picLocks noChangeAspect="1" noChangeArrowheads="1"/>
          </p:cNvPicPr>
          <p:nvPr userDrawn="1"/>
        </p:nvPicPr>
        <p:blipFill>
          <a:blip r:embed="rId13"/>
          <a:srcRect/>
          <a:stretch>
            <a:fillRect/>
          </a:stretch>
        </p:blipFill>
        <p:spPr bwMode="auto">
          <a:xfrm>
            <a:off x="9856788" y="1588"/>
            <a:ext cx="2333625" cy="1468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36194" name="Rectangle 2"/>
          <p:cNvSpPr>
            <a:spLocks noGrp="1" noChangeArrowheads="1"/>
          </p:cNvSpPr>
          <p:nvPr>
            <p:ph type="title"/>
          </p:nvPr>
        </p:nvSpPr>
        <p:spPr bwMode="auto">
          <a:xfrm>
            <a:off x="463550" y="252413"/>
            <a:ext cx="9278938" cy="1108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6195" name="Rectangle 3"/>
          <p:cNvSpPr>
            <a:spLocks noGrp="1" noChangeArrowheads="1"/>
          </p:cNvSpPr>
          <p:nvPr>
            <p:ph type="body" idx="1"/>
          </p:nvPr>
        </p:nvSpPr>
        <p:spPr bwMode="auto">
          <a:xfrm>
            <a:off x="914400" y="1608138"/>
            <a:ext cx="10363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6196"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050">
                <a:solidFill>
                  <a:srgbClr val="000000"/>
                </a:solidFill>
                <a:latin typeface="Comic Sans MS" charset="0"/>
                <a:ea typeface="+mn-ea"/>
                <a:cs typeface="+mn-cs"/>
              </a:defRPr>
            </a:lvl1pPr>
          </a:lstStyle>
          <a:p>
            <a:pPr>
              <a:defRPr/>
            </a:pPr>
            <a:endParaRPr lang="en-US"/>
          </a:p>
        </p:txBody>
      </p:sp>
      <p:sp>
        <p:nvSpPr>
          <p:cNvPr id="136197"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050">
                <a:solidFill>
                  <a:srgbClr val="000000"/>
                </a:solidFill>
                <a:latin typeface="Comic Sans MS" charset="0"/>
                <a:ea typeface="+mn-ea"/>
                <a:cs typeface="+mn-cs"/>
              </a:defRPr>
            </a:lvl1pPr>
          </a:lstStyle>
          <a:p>
            <a:pPr>
              <a:defRPr/>
            </a:pPr>
            <a:endParaRPr lang="en-US"/>
          </a:p>
        </p:txBody>
      </p:sp>
      <p:sp>
        <p:nvSpPr>
          <p:cNvPr id="136198"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50">
                <a:solidFill>
                  <a:srgbClr val="000000"/>
                </a:solidFill>
                <a:latin typeface="+mn-lt"/>
                <a:ea typeface="Osaka"/>
                <a:cs typeface="Arial" panose="020B0604020202020204" pitchFamily="34" charset="0"/>
              </a:defRPr>
            </a:lvl1pPr>
          </a:lstStyle>
          <a:p>
            <a:pPr>
              <a:defRPr/>
            </a:pPr>
            <a:fld id="{5EEEC4B6-820D-4464-A219-ECEB916C1445}" type="slidenum">
              <a:rPr lang="en-US" altLang="en-US"/>
              <a:pPr>
                <a:defRPr/>
              </a:pPr>
              <a:t>‹#›</a:t>
            </a:fld>
            <a:endParaRPr lang="en-US" altLang="en-US"/>
          </a:p>
        </p:txBody>
      </p:sp>
      <p:sp>
        <p:nvSpPr>
          <p:cNvPr id="2056" name="Freeform 54"/>
          <p:cNvSpPr>
            <a:spLocks/>
          </p:cNvSpPr>
          <p:nvPr userDrawn="1"/>
        </p:nvSpPr>
        <p:spPr bwMode="auto">
          <a:xfrm>
            <a:off x="236538" y="1354138"/>
            <a:ext cx="9483725" cy="255587"/>
          </a:xfrm>
          <a:custGeom>
            <a:avLst/>
            <a:gdLst>
              <a:gd name="T0" fmla="*/ 0 w 4480"/>
              <a:gd name="T1" fmla="*/ 2147483647 h 161"/>
              <a:gd name="T2" fmla="*/ 2147483647 w 4480"/>
              <a:gd name="T3" fmla="*/ 2147483647 h 161"/>
              <a:gd name="T4" fmla="*/ 2147483647 w 4480"/>
              <a:gd name="T5" fmla="*/ 2147483647 h 161"/>
              <a:gd name="T6" fmla="*/ 2147483647 w 4480"/>
              <a:gd name="T7" fmla="*/ 0 h 1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80" h="161">
                <a:moveTo>
                  <a:pt x="0" y="160"/>
                </a:moveTo>
                <a:cubicBezTo>
                  <a:pt x="549" y="83"/>
                  <a:pt x="1098" y="6"/>
                  <a:pt x="1616" y="6"/>
                </a:cubicBezTo>
                <a:cubicBezTo>
                  <a:pt x="2134" y="6"/>
                  <a:pt x="2632" y="161"/>
                  <a:pt x="3109" y="160"/>
                </a:cubicBezTo>
                <a:cubicBezTo>
                  <a:pt x="3586" y="159"/>
                  <a:pt x="4033" y="79"/>
                  <a:pt x="4480" y="0"/>
                </a:cubicBezTo>
              </a:path>
            </a:pathLst>
          </a:custGeom>
          <a:noFill/>
          <a:ln w="76200" cmpd="sng">
            <a:solidFill>
              <a:srgbClr val="2368A5"/>
            </a:solidFill>
            <a:round/>
            <a:headEnd type="diamond" w="med" len="med"/>
            <a:tailEnd type="diamond" w="med" len="med"/>
          </a:ln>
          <a:extLst>
            <a:ext uri="{909E8E84-426E-40dd-AFC4-6F175D3DCCD1}">
              <a14:hiddenFill xmlns="" xmlns:a14="http://schemas.microsoft.com/office/drawing/2010/main">
                <a:solidFill>
                  <a:schemeClr val="accent1"/>
                </a:solidFill>
              </a14:hiddenFill>
            </a:ext>
          </a:extLst>
        </p:spPr>
        <p:txBody>
          <a:bodyPr wrap="none" anchor="ctr"/>
          <a:lstStyle/>
          <a:p>
            <a:pPr defTabSz="685800" eaLnBrk="1" fontAlgn="auto" hangingPunct="1">
              <a:spcBef>
                <a:spcPts val="0"/>
              </a:spcBef>
              <a:spcAft>
                <a:spcPts val="0"/>
              </a:spcAft>
              <a:defRPr/>
            </a:pPr>
            <a:endParaRPr lang="en-US" sz="1350">
              <a:solidFill>
                <a:srgbClr val="000000"/>
              </a:solidFill>
              <a:latin typeface="+mn-lt"/>
              <a:ea typeface="+mn-ea"/>
              <a:cs typeface="+mn-cs"/>
            </a:endParaRPr>
          </a:p>
        </p:txBody>
      </p:sp>
      <p:grpSp>
        <p:nvGrpSpPr>
          <p:cNvPr id="1033" name="Group 12"/>
          <p:cNvGrpSpPr>
            <a:grpSpLocks/>
          </p:cNvGrpSpPr>
          <p:nvPr userDrawn="1"/>
        </p:nvGrpSpPr>
        <p:grpSpPr bwMode="auto">
          <a:xfrm>
            <a:off x="9126538" y="858838"/>
            <a:ext cx="1266825" cy="977900"/>
            <a:chOff x="1303" y="507"/>
            <a:chExt cx="3562" cy="3669"/>
          </a:xfrm>
        </p:grpSpPr>
        <p:grpSp>
          <p:nvGrpSpPr>
            <p:cNvPr id="1034" name="Group 13"/>
            <p:cNvGrpSpPr>
              <a:grpSpLocks/>
            </p:cNvGrpSpPr>
            <p:nvPr/>
          </p:nvGrpSpPr>
          <p:grpSpPr bwMode="auto">
            <a:xfrm>
              <a:off x="1605" y="889"/>
              <a:ext cx="2916" cy="2917"/>
              <a:chOff x="1605" y="1071"/>
              <a:chExt cx="2916" cy="2917"/>
            </a:xfrm>
          </p:grpSpPr>
          <p:grpSp>
            <p:nvGrpSpPr>
              <p:cNvPr id="1043" name="Group 14"/>
              <p:cNvGrpSpPr>
                <a:grpSpLocks noChangeAspect="1"/>
              </p:cNvGrpSpPr>
              <p:nvPr/>
            </p:nvGrpSpPr>
            <p:grpSpPr bwMode="auto">
              <a:xfrm rot="2700000">
                <a:off x="1898" y="1363"/>
                <a:ext cx="2332" cy="2333"/>
                <a:chOff x="1146" y="740"/>
                <a:chExt cx="2916" cy="2917"/>
              </a:xfrm>
            </p:grpSpPr>
            <p:grpSp>
              <p:nvGrpSpPr>
                <p:cNvPr id="1057" name="Group 15"/>
                <p:cNvGrpSpPr>
                  <a:grpSpLocks noChangeAspect="1"/>
                </p:cNvGrpSpPr>
                <p:nvPr/>
              </p:nvGrpSpPr>
              <p:grpSpPr bwMode="auto">
                <a:xfrm rot="10800000">
                  <a:off x="2605" y="1994"/>
                  <a:ext cx="1457" cy="409"/>
                  <a:chOff x="1151" y="2018"/>
                  <a:chExt cx="1457" cy="409"/>
                </a:xfrm>
              </p:grpSpPr>
              <p:sp>
                <p:nvSpPr>
                  <p:cNvPr id="2091" name="Freeform 16"/>
                  <p:cNvSpPr>
                    <a:spLocks noChangeAspect="1"/>
                  </p:cNvSpPr>
                  <p:nvPr/>
                </p:nvSpPr>
                <p:spPr bwMode="auto">
                  <a:xfrm>
                    <a:off x="1284" y="2032"/>
                    <a:ext cx="1497" cy="195"/>
                  </a:xfrm>
                  <a:custGeom>
                    <a:avLst/>
                    <a:gdLst>
                      <a:gd name="T0" fmla="*/ 0 w 1457"/>
                      <a:gd name="T1" fmla="*/ 160 h 204"/>
                      <a:gd name="T2" fmla="*/ 1505 w 1457"/>
                      <a:gd name="T3" fmla="*/ 160 h 204"/>
                      <a:gd name="T4" fmla="*/ 1301 w 1457"/>
                      <a:gd name="T5" fmla="*/ 0 h 204"/>
                      <a:gd name="T6" fmla="*/ 0 w 1457"/>
                      <a:gd name="T7" fmla="*/ 160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vert="eaVert"/>
                  <a:lstStyle/>
                  <a:p>
                    <a:pPr defTabSz="685800" eaLnBrk="1" fontAlgn="auto" hangingPunct="1">
                      <a:spcBef>
                        <a:spcPts val="0"/>
                      </a:spcBef>
                      <a:spcAft>
                        <a:spcPts val="0"/>
                      </a:spcAft>
                      <a:defRPr/>
                    </a:pPr>
                    <a:endParaRPr lang="en-US" sz="1350">
                      <a:solidFill>
                        <a:srgbClr val="000000"/>
                      </a:solidFill>
                      <a:latin typeface="+mn-lt"/>
                      <a:ea typeface="+mn-ea"/>
                      <a:cs typeface="+mn-cs"/>
                    </a:endParaRPr>
                  </a:p>
                </p:txBody>
              </p:sp>
              <p:sp>
                <p:nvSpPr>
                  <p:cNvPr id="2092" name="Freeform 17"/>
                  <p:cNvSpPr>
                    <a:spLocks noChangeAspect="1"/>
                  </p:cNvSpPr>
                  <p:nvPr/>
                </p:nvSpPr>
                <p:spPr bwMode="auto">
                  <a:xfrm flipV="1">
                    <a:off x="1166" y="2231"/>
                    <a:ext cx="1460" cy="201"/>
                  </a:xfrm>
                  <a:custGeom>
                    <a:avLst/>
                    <a:gdLst>
                      <a:gd name="T0" fmla="*/ 0 w 1457"/>
                      <a:gd name="T1" fmla="*/ 162 h 204"/>
                      <a:gd name="T2" fmla="*/ 1502 w 1457"/>
                      <a:gd name="T3" fmla="*/ 162 h 204"/>
                      <a:gd name="T4" fmla="*/ 1298 w 1457"/>
                      <a:gd name="T5" fmla="*/ 0 h 204"/>
                      <a:gd name="T6" fmla="*/ 0 w 1457"/>
                      <a:gd name="T7" fmla="*/ 162 h 2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a:lstStyle/>
                  <a:p>
                    <a:pPr defTabSz="685800" eaLnBrk="1" fontAlgn="auto" hangingPunct="1">
                      <a:spcBef>
                        <a:spcPts val="0"/>
                      </a:spcBef>
                      <a:spcAft>
                        <a:spcPts val="0"/>
                      </a:spcAft>
                      <a:defRPr/>
                    </a:pPr>
                    <a:endParaRPr lang="en-US" sz="1350">
                      <a:solidFill>
                        <a:srgbClr val="000000"/>
                      </a:solidFill>
                      <a:latin typeface="+mn-lt"/>
                      <a:ea typeface="+mn-ea"/>
                      <a:cs typeface="+mn-cs"/>
                    </a:endParaRPr>
                  </a:p>
                </p:txBody>
              </p:sp>
            </p:grpSp>
            <p:grpSp>
              <p:nvGrpSpPr>
                <p:cNvPr id="1058" name="Group 18"/>
                <p:cNvGrpSpPr>
                  <a:grpSpLocks noChangeAspect="1"/>
                </p:cNvGrpSpPr>
                <p:nvPr/>
              </p:nvGrpSpPr>
              <p:grpSpPr bwMode="auto">
                <a:xfrm rot="-5400000">
                  <a:off x="1876" y="2724"/>
                  <a:ext cx="1457" cy="409"/>
                  <a:chOff x="1151" y="2018"/>
                  <a:chExt cx="1457" cy="409"/>
                </a:xfrm>
              </p:grpSpPr>
              <p:sp>
                <p:nvSpPr>
                  <p:cNvPr id="2089" name="Freeform 19"/>
                  <p:cNvSpPr>
                    <a:spLocks noChangeAspect="1"/>
                  </p:cNvSpPr>
                  <p:nvPr/>
                </p:nvSpPr>
                <p:spPr bwMode="auto">
                  <a:xfrm>
                    <a:off x="1159" y="2019"/>
                    <a:ext cx="1445" cy="201"/>
                  </a:xfrm>
                  <a:custGeom>
                    <a:avLst/>
                    <a:gdLst>
                      <a:gd name="T0" fmla="*/ 0 w 1457"/>
                      <a:gd name="T1" fmla="*/ 162 h 204"/>
                      <a:gd name="T2" fmla="*/ 1382 w 1457"/>
                      <a:gd name="T3" fmla="*/ 162 h 204"/>
                      <a:gd name="T4" fmla="*/ 1193 w 1457"/>
                      <a:gd name="T5" fmla="*/ 0 h 204"/>
                      <a:gd name="T6" fmla="*/ 0 w 1457"/>
                      <a:gd name="T7" fmla="*/ 162 h 2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a:lstStyle/>
                  <a:p>
                    <a:pPr defTabSz="685800" eaLnBrk="1" fontAlgn="auto" hangingPunct="1">
                      <a:spcBef>
                        <a:spcPts val="0"/>
                      </a:spcBef>
                      <a:spcAft>
                        <a:spcPts val="0"/>
                      </a:spcAft>
                      <a:defRPr/>
                    </a:pPr>
                    <a:endParaRPr lang="en-US" sz="1350">
                      <a:solidFill>
                        <a:srgbClr val="000000"/>
                      </a:solidFill>
                      <a:latin typeface="+mn-lt"/>
                      <a:ea typeface="+mn-ea"/>
                      <a:cs typeface="+mn-cs"/>
                    </a:endParaRPr>
                  </a:p>
                </p:txBody>
              </p:sp>
              <p:sp>
                <p:nvSpPr>
                  <p:cNvPr id="2090" name="Freeform 20"/>
                  <p:cNvSpPr>
                    <a:spLocks noChangeAspect="1"/>
                  </p:cNvSpPr>
                  <p:nvPr/>
                </p:nvSpPr>
                <p:spPr bwMode="auto">
                  <a:xfrm flipV="1">
                    <a:off x="1150" y="2216"/>
                    <a:ext cx="1451" cy="201"/>
                  </a:xfrm>
                  <a:custGeom>
                    <a:avLst/>
                    <a:gdLst>
                      <a:gd name="T0" fmla="*/ 0 w 1457"/>
                      <a:gd name="T1" fmla="*/ 160 h 204"/>
                      <a:gd name="T2" fmla="*/ 1377 w 1457"/>
                      <a:gd name="T3" fmla="*/ 160 h 204"/>
                      <a:gd name="T4" fmla="*/ 1189 w 1457"/>
                      <a:gd name="T5" fmla="*/ 0 h 204"/>
                      <a:gd name="T6" fmla="*/ 0 w 1457"/>
                      <a:gd name="T7" fmla="*/ 160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rot="10800000" vert="eaVert"/>
                  <a:lstStyle/>
                  <a:p>
                    <a:pPr defTabSz="685800" eaLnBrk="1" fontAlgn="auto" hangingPunct="1">
                      <a:spcBef>
                        <a:spcPts val="0"/>
                      </a:spcBef>
                      <a:spcAft>
                        <a:spcPts val="0"/>
                      </a:spcAft>
                      <a:defRPr/>
                    </a:pPr>
                    <a:endParaRPr lang="en-US" sz="1350">
                      <a:solidFill>
                        <a:srgbClr val="000000"/>
                      </a:solidFill>
                      <a:latin typeface="+mn-lt"/>
                      <a:ea typeface="+mn-ea"/>
                      <a:cs typeface="+mn-cs"/>
                    </a:endParaRPr>
                  </a:p>
                </p:txBody>
              </p:sp>
            </p:grpSp>
            <p:grpSp>
              <p:nvGrpSpPr>
                <p:cNvPr id="1059" name="Group 21"/>
                <p:cNvGrpSpPr>
                  <a:grpSpLocks noChangeAspect="1"/>
                </p:cNvGrpSpPr>
                <p:nvPr/>
              </p:nvGrpSpPr>
              <p:grpSpPr bwMode="auto">
                <a:xfrm>
                  <a:off x="1146" y="1995"/>
                  <a:ext cx="1457" cy="409"/>
                  <a:chOff x="1151" y="2018"/>
                  <a:chExt cx="1457" cy="409"/>
                </a:xfrm>
              </p:grpSpPr>
              <p:sp>
                <p:nvSpPr>
                  <p:cNvPr id="2087" name="Freeform 22"/>
                  <p:cNvSpPr>
                    <a:spLocks noChangeAspect="1"/>
                  </p:cNvSpPr>
                  <p:nvPr/>
                </p:nvSpPr>
                <p:spPr bwMode="auto">
                  <a:xfrm>
                    <a:off x="980" y="1996"/>
                    <a:ext cx="1482" cy="195"/>
                  </a:xfrm>
                  <a:custGeom>
                    <a:avLst/>
                    <a:gdLst>
                      <a:gd name="T0" fmla="*/ 0 w 1457"/>
                      <a:gd name="T1" fmla="*/ 160 h 204"/>
                      <a:gd name="T2" fmla="*/ 1505 w 1457"/>
                      <a:gd name="T3" fmla="*/ 160 h 204"/>
                      <a:gd name="T4" fmla="*/ 1301 w 1457"/>
                      <a:gd name="T5" fmla="*/ 0 h 204"/>
                      <a:gd name="T6" fmla="*/ 0 w 1457"/>
                      <a:gd name="T7" fmla="*/ 160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rot="10800000" vert="eaVert"/>
                  <a:lstStyle/>
                  <a:p>
                    <a:pPr defTabSz="685800" eaLnBrk="1" fontAlgn="auto" hangingPunct="1">
                      <a:spcBef>
                        <a:spcPts val="0"/>
                      </a:spcBef>
                      <a:spcAft>
                        <a:spcPts val="0"/>
                      </a:spcAft>
                      <a:defRPr/>
                    </a:pPr>
                    <a:endParaRPr lang="en-US" sz="1350">
                      <a:solidFill>
                        <a:srgbClr val="000000"/>
                      </a:solidFill>
                      <a:latin typeface="+mn-lt"/>
                      <a:ea typeface="+mn-ea"/>
                      <a:cs typeface="+mn-cs"/>
                    </a:endParaRPr>
                  </a:p>
                </p:txBody>
              </p:sp>
              <p:sp>
                <p:nvSpPr>
                  <p:cNvPr id="2088" name="Freeform 23"/>
                  <p:cNvSpPr>
                    <a:spLocks noChangeAspect="1"/>
                  </p:cNvSpPr>
                  <p:nvPr/>
                </p:nvSpPr>
                <p:spPr bwMode="auto">
                  <a:xfrm flipV="1">
                    <a:off x="999" y="2146"/>
                    <a:ext cx="1482" cy="190"/>
                  </a:xfrm>
                  <a:custGeom>
                    <a:avLst/>
                    <a:gdLst>
                      <a:gd name="T0" fmla="*/ 0 w 1457"/>
                      <a:gd name="T1" fmla="*/ 160 h 204"/>
                      <a:gd name="T2" fmla="*/ 1505 w 1457"/>
                      <a:gd name="T3" fmla="*/ 160 h 204"/>
                      <a:gd name="T4" fmla="*/ 1301 w 1457"/>
                      <a:gd name="T5" fmla="*/ 0 h 204"/>
                      <a:gd name="T6" fmla="*/ 0 w 1457"/>
                      <a:gd name="T7" fmla="*/ 160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rot="10800000"/>
                  <a:lstStyle/>
                  <a:p>
                    <a:pPr defTabSz="685800" eaLnBrk="1" fontAlgn="auto" hangingPunct="1">
                      <a:spcBef>
                        <a:spcPts val="0"/>
                      </a:spcBef>
                      <a:spcAft>
                        <a:spcPts val="0"/>
                      </a:spcAft>
                      <a:defRPr/>
                    </a:pPr>
                    <a:endParaRPr lang="en-US" sz="1350">
                      <a:solidFill>
                        <a:srgbClr val="000000"/>
                      </a:solidFill>
                      <a:latin typeface="+mn-lt"/>
                      <a:ea typeface="+mn-ea"/>
                      <a:cs typeface="+mn-cs"/>
                    </a:endParaRPr>
                  </a:p>
                </p:txBody>
              </p:sp>
            </p:grpSp>
            <p:grpSp>
              <p:nvGrpSpPr>
                <p:cNvPr id="1060" name="Group 24"/>
                <p:cNvGrpSpPr>
                  <a:grpSpLocks noChangeAspect="1"/>
                </p:cNvGrpSpPr>
                <p:nvPr/>
              </p:nvGrpSpPr>
              <p:grpSpPr bwMode="auto">
                <a:xfrm rot="5400000">
                  <a:off x="1875" y="1264"/>
                  <a:ext cx="1457" cy="409"/>
                  <a:chOff x="1151" y="2018"/>
                  <a:chExt cx="1457" cy="409"/>
                </a:xfrm>
              </p:grpSpPr>
              <p:sp>
                <p:nvSpPr>
                  <p:cNvPr id="2085" name="Freeform 25"/>
                  <p:cNvSpPr>
                    <a:spLocks noChangeAspect="1"/>
                  </p:cNvSpPr>
                  <p:nvPr/>
                </p:nvSpPr>
                <p:spPr bwMode="auto">
                  <a:xfrm>
                    <a:off x="1085" y="2180"/>
                    <a:ext cx="1440" cy="201"/>
                  </a:xfrm>
                  <a:custGeom>
                    <a:avLst/>
                    <a:gdLst>
                      <a:gd name="T0" fmla="*/ 0 w 1457"/>
                      <a:gd name="T1" fmla="*/ 160 h 204"/>
                      <a:gd name="T2" fmla="*/ 1377 w 1457"/>
                      <a:gd name="T3" fmla="*/ 160 h 204"/>
                      <a:gd name="T4" fmla="*/ 1189 w 1457"/>
                      <a:gd name="T5" fmla="*/ 0 h 204"/>
                      <a:gd name="T6" fmla="*/ 0 w 1457"/>
                      <a:gd name="T7" fmla="*/ 160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rot="10800000"/>
                  <a:lstStyle/>
                  <a:p>
                    <a:pPr defTabSz="685800" eaLnBrk="1" fontAlgn="auto" hangingPunct="1">
                      <a:spcBef>
                        <a:spcPts val="0"/>
                      </a:spcBef>
                      <a:spcAft>
                        <a:spcPts val="0"/>
                      </a:spcAft>
                      <a:defRPr/>
                    </a:pPr>
                    <a:endParaRPr lang="en-US" sz="1350">
                      <a:solidFill>
                        <a:srgbClr val="000000"/>
                      </a:solidFill>
                      <a:latin typeface="+mn-lt"/>
                      <a:ea typeface="+mn-ea"/>
                      <a:cs typeface="+mn-cs"/>
                    </a:endParaRPr>
                  </a:p>
                </p:txBody>
              </p:sp>
              <p:sp>
                <p:nvSpPr>
                  <p:cNvPr id="2086" name="Freeform 26"/>
                  <p:cNvSpPr>
                    <a:spLocks noChangeAspect="1"/>
                  </p:cNvSpPr>
                  <p:nvPr/>
                </p:nvSpPr>
                <p:spPr bwMode="auto">
                  <a:xfrm flipV="1">
                    <a:off x="1115" y="2382"/>
                    <a:ext cx="1445" cy="201"/>
                  </a:xfrm>
                  <a:custGeom>
                    <a:avLst/>
                    <a:gdLst>
                      <a:gd name="T0" fmla="*/ 0 w 1457"/>
                      <a:gd name="T1" fmla="*/ 160 h 204"/>
                      <a:gd name="T2" fmla="*/ 1377 w 1457"/>
                      <a:gd name="T3" fmla="*/ 160 h 204"/>
                      <a:gd name="T4" fmla="*/ 1189 w 1457"/>
                      <a:gd name="T5" fmla="*/ 0 h 204"/>
                      <a:gd name="T6" fmla="*/ 0 w 1457"/>
                      <a:gd name="T7" fmla="*/ 160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vert="eaVert"/>
                  <a:lstStyle/>
                  <a:p>
                    <a:pPr defTabSz="685800" eaLnBrk="1" fontAlgn="auto" hangingPunct="1">
                      <a:spcBef>
                        <a:spcPts val="0"/>
                      </a:spcBef>
                      <a:spcAft>
                        <a:spcPts val="0"/>
                      </a:spcAft>
                      <a:defRPr/>
                    </a:pPr>
                    <a:endParaRPr lang="en-US" sz="1350">
                      <a:solidFill>
                        <a:srgbClr val="000000"/>
                      </a:solidFill>
                      <a:latin typeface="+mn-lt"/>
                      <a:ea typeface="+mn-ea"/>
                      <a:cs typeface="+mn-cs"/>
                    </a:endParaRPr>
                  </a:p>
                </p:txBody>
              </p:sp>
            </p:grpSp>
          </p:grpSp>
          <p:grpSp>
            <p:nvGrpSpPr>
              <p:cNvPr id="1044" name="Group 27"/>
              <p:cNvGrpSpPr>
                <a:grpSpLocks/>
              </p:cNvGrpSpPr>
              <p:nvPr/>
            </p:nvGrpSpPr>
            <p:grpSpPr bwMode="auto">
              <a:xfrm>
                <a:off x="1605" y="1071"/>
                <a:ext cx="2916" cy="2917"/>
                <a:chOff x="1146" y="740"/>
                <a:chExt cx="2916" cy="2917"/>
              </a:xfrm>
            </p:grpSpPr>
            <p:grpSp>
              <p:nvGrpSpPr>
                <p:cNvPr id="1045" name="Group 28"/>
                <p:cNvGrpSpPr>
                  <a:grpSpLocks/>
                </p:cNvGrpSpPr>
                <p:nvPr/>
              </p:nvGrpSpPr>
              <p:grpSpPr bwMode="auto">
                <a:xfrm rot="10800000">
                  <a:off x="2605" y="1994"/>
                  <a:ext cx="1457" cy="409"/>
                  <a:chOff x="1151" y="2018"/>
                  <a:chExt cx="1457" cy="409"/>
                </a:xfrm>
              </p:grpSpPr>
              <p:sp>
                <p:nvSpPr>
                  <p:cNvPr id="2079" name="Freeform 29"/>
                  <p:cNvSpPr>
                    <a:spLocks/>
                  </p:cNvSpPr>
                  <p:nvPr/>
                </p:nvSpPr>
                <p:spPr bwMode="auto">
                  <a:xfrm>
                    <a:off x="1195" y="2097"/>
                    <a:ext cx="1428" cy="203"/>
                  </a:xfrm>
                  <a:custGeom>
                    <a:avLst/>
                    <a:gdLst>
                      <a:gd name="T0" fmla="*/ 0 w 1457"/>
                      <a:gd name="T1" fmla="*/ 188 h 204"/>
                      <a:gd name="T2" fmla="*/ 1393 w 1457"/>
                      <a:gd name="T3" fmla="*/ 188 h 204"/>
                      <a:gd name="T4" fmla="*/ 1205 w 1457"/>
                      <a:gd name="T5" fmla="*/ 0 h 204"/>
                      <a:gd name="T6" fmla="*/ 0 w 1457"/>
                      <a:gd name="T7" fmla="*/ 188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rot="10800000"/>
                  <a:lstStyle/>
                  <a:p>
                    <a:pPr defTabSz="685800" eaLnBrk="1" fontAlgn="auto" hangingPunct="1">
                      <a:spcBef>
                        <a:spcPts val="0"/>
                      </a:spcBef>
                      <a:spcAft>
                        <a:spcPts val="0"/>
                      </a:spcAft>
                      <a:defRPr/>
                    </a:pPr>
                    <a:endParaRPr lang="en-US" sz="1350">
                      <a:solidFill>
                        <a:srgbClr val="000000"/>
                      </a:solidFill>
                      <a:latin typeface="+mn-lt"/>
                      <a:ea typeface="+mn-ea"/>
                      <a:cs typeface="+mn-cs"/>
                    </a:endParaRPr>
                  </a:p>
                </p:txBody>
              </p:sp>
              <p:sp>
                <p:nvSpPr>
                  <p:cNvPr id="2080" name="Freeform 30"/>
                  <p:cNvSpPr>
                    <a:spLocks/>
                  </p:cNvSpPr>
                  <p:nvPr/>
                </p:nvSpPr>
                <p:spPr bwMode="auto">
                  <a:xfrm flipV="1">
                    <a:off x="1204" y="2306"/>
                    <a:ext cx="1415" cy="203"/>
                  </a:xfrm>
                  <a:custGeom>
                    <a:avLst/>
                    <a:gdLst>
                      <a:gd name="T0" fmla="*/ 0 w 1457"/>
                      <a:gd name="T1" fmla="*/ 189 h 204"/>
                      <a:gd name="T2" fmla="*/ 1314 w 1457"/>
                      <a:gd name="T3" fmla="*/ 189 h 204"/>
                      <a:gd name="T4" fmla="*/ 1131 w 1457"/>
                      <a:gd name="T5" fmla="*/ 0 h 204"/>
                      <a:gd name="T6" fmla="*/ 0 w 1457"/>
                      <a:gd name="T7" fmla="*/ 189 h 2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a:lstStyle/>
                  <a:p>
                    <a:pPr defTabSz="685800" eaLnBrk="1" fontAlgn="auto" hangingPunct="1">
                      <a:spcBef>
                        <a:spcPts val="0"/>
                      </a:spcBef>
                      <a:spcAft>
                        <a:spcPts val="0"/>
                      </a:spcAft>
                      <a:defRPr/>
                    </a:pPr>
                    <a:endParaRPr lang="en-US" sz="1350">
                      <a:solidFill>
                        <a:srgbClr val="000000"/>
                      </a:solidFill>
                      <a:latin typeface="+mn-lt"/>
                      <a:ea typeface="+mn-ea"/>
                      <a:cs typeface="+mn-cs"/>
                    </a:endParaRPr>
                  </a:p>
                </p:txBody>
              </p:sp>
            </p:grpSp>
            <p:grpSp>
              <p:nvGrpSpPr>
                <p:cNvPr id="1046" name="Group 31"/>
                <p:cNvGrpSpPr>
                  <a:grpSpLocks/>
                </p:cNvGrpSpPr>
                <p:nvPr/>
              </p:nvGrpSpPr>
              <p:grpSpPr bwMode="auto">
                <a:xfrm rot="-5400000">
                  <a:off x="1876" y="2724"/>
                  <a:ext cx="1457" cy="409"/>
                  <a:chOff x="1151" y="2018"/>
                  <a:chExt cx="1457" cy="409"/>
                </a:xfrm>
              </p:grpSpPr>
              <p:sp>
                <p:nvSpPr>
                  <p:cNvPr id="2077" name="Freeform 32"/>
                  <p:cNvSpPr>
                    <a:spLocks/>
                  </p:cNvSpPr>
                  <p:nvPr/>
                </p:nvSpPr>
                <p:spPr bwMode="auto">
                  <a:xfrm>
                    <a:off x="1150" y="2020"/>
                    <a:ext cx="1459" cy="201"/>
                  </a:xfrm>
                  <a:custGeom>
                    <a:avLst/>
                    <a:gdLst>
                      <a:gd name="T0" fmla="*/ 0 w 1457"/>
                      <a:gd name="T1" fmla="*/ 188 h 204"/>
                      <a:gd name="T2" fmla="*/ 1489 w 1457"/>
                      <a:gd name="T3" fmla="*/ 188 h 204"/>
                      <a:gd name="T4" fmla="*/ 1285 w 1457"/>
                      <a:gd name="T5" fmla="*/ 0 h 204"/>
                      <a:gd name="T6" fmla="*/ 0 w 1457"/>
                      <a:gd name="T7" fmla="*/ 188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vert="eaVert"/>
                  <a:lstStyle/>
                  <a:p>
                    <a:pPr defTabSz="685800" eaLnBrk="1" fontAlgn="auto" hangingPunct="1">
                      <a:spcBef>
                        <a:spcPts val="0"/>
                      </a:spcBef>
                      <a:spcAft>
                        <a:spcPts val="0"/>
                      </a:spcAft>
                      <a:defRPr/>
                    </a:pPr>
                    <a:endParaRPr lang="en-US" sz="1350">
                      <a:solidFill>
                        <a:srgbClr val="000000"/>
                      </a:solidFill>
                      <a:latin typeface="+mn-lt"/>
                      <a:ea typeface="+mn-ea"/>
                      <a:cs typeface="+mn-cs"/>
                    </a:endParaRPr>
                  </a:p>
                </p:txBody>
              </p:sp>
              <p:sp>
                <p:nvSpPr>
                  <p:cNvPr id="2078" name="Freeform 33"/>
                  <p:cNvSpPr>
                    <a:spLocks/>
                  </p:cNvSpPr>
                  <p:nvPr/>
                </p:nvSpPr>
                <p:spPr bwMode="auto">
                  <a:xfrm flipV="1">
                    <a:off x="1150" y="2225"/>
                    <a:ext cx="1459" cy="201"/>
                  </a:xfrm>
                  <a:custGeom>
                    <a:avLst/>
                    <a:gdLst>
                      <a:gd name="T0" fmla="*/ 0 w 1457"/>
                      <a:gd name="T1" fmla="*/ 188 h 204"/>
                      <a:gd name="T2" fmla="*/ 1489 w 1457"/>
                      <a:gd name="T3" fmla="*/ 188 h 204"/>
                      <a:gd name="T4" fmla="*/ 1285 w 1457"/>
                      <a:gd name="T5" fmla="*/ 0 h 204"/>
                      <a:gd name="T6" fmla="*/ 0 w 1457"/>
                      <a:gd name="T7" fmla="*/ 188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rot="10800000" vert="eaVert"/>
                  <a:lstStyle/>
                  <a:p>
                    <a:pPr defTabSz="685800" eaLnBrk="1" fontAlgn="auto" hangingPunct="1">
                      <a:spcBef>
                        <a:spcPts val="0"/>
                      </a:spcBef>
                      <a:spcAft>
                        <a:spcPts val="0"/>
                      </a:spcAft>
                      <a:defRPr/>
                    </a:pPr>
                    <a:endParaRPr lang="en-US" sz="1350">
                      <a:solidFill>
                        <a:srgbClr val="000000"/>
                      </a:solidFill>
                      <a:latin typeface="+mn-lt"/>
                      <a:ea typeface="+mn-ea"/>
                      <a:cs typeface="+mn-cs"/>
                    </a:endParaRPr>
                  </a:p>
                </p:txBody>
              </p:sp>
            </p:grpSp>
            <p:grpSp>
              <p:nvGrpSpPr>
                <p:cNvPr id="1047" name="Group 34"/>
                <p:cNvGrpSpPr>
                  <a:grpSpLocks/>
                </p:cNvGrpSpPr>
                <p:nvPr/>
              </p:nvGrpSpPr>
              <p:grpSpPr bwMode="auto">
                <a:xfrm>
                  <a:off x="1146" y="1995"/>
                  <a:ext cx="1457" cy="409"/>
                  <a:chOff x="1151" y="2018"/>
                  <a:chExt cx="1457" cy="409"/>
                </a:xfrm>
              </p:grpSpPr>
              <p:sp>
                <p:nvSpPr>
                  <p:cNvPr id="2075" name="Freeform 35"/>
                  <p:cNvSpPr>
                    <a:spLocks/>
                  </p:cNvSpPr>
                  <p:nvPr/>
                </p:nvSpPr>
                <p:spPr bwMode="auto">
                  <a:xfrm>
                    <a:off x="1153" y="2019"/>
                    <a:ext cx="1455" cy="203"/>
                  </a:xfrm>
                  <a:custGeom>
                    <a:avLst/>
                    <a:gdLst>
                      <a:gd name="T0" fmla="*/ 0 w 1457"/>
                      <a:gd name="T1" fmla="*/ 189 h 204"/>
                      <a:gd name="T2" fmla="*/ 1397 w 1457"/>
                      <a:gd name="T3" fmla="*/ 189 h 204"/>
                      <a:gd name="T4" fmla="*/ 1208 w 1457"/>
                      <a:gd name="T5" fmla="*/ 0 h 204"/>
                      <a:gd name="T6" fmla="*/ 0 w 1457"/>
                      <a:gd name="T7" fmla="*/ 189 h 2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a:lstStyle/>
                  <a:p>
                    <a:pPr defTabSz="685800" eaLnBrk="1" fontAlgn="auto" hangingPunct="1">
                      <a:spcBef>
                        <a:spcPts val="0"/>
                      </a:spcBef>
                      <a:spcAft>
                        <a:spcPts val="0"/>
                      </a:spcAft>
                      <a:defRPr/>
                    </a:pPr>
                    <a:endParaRPr lang="en-US" sz="1350">
                      <a:solidFill>
                        <a:srgbClr val="000000"/>
                      </a:solidFill>
                      <a:latin typeface="+mn-lt"/>
                      <a:ea typeface="+mn-ea"/>
                      <a:cs typeface="+mn-cs"/>
                    </a:endParaRPr>
                  </a:p>
                </p:txBody>
              </p:sp>
              <p:sp>
                <p:nvSpPr>
                  <p:cNvPr id="2076" name="Freeform 36"/>
                  <p:cNvSpPr>
                    <a:spLocks/>
                  </p:cNvSpPr>
                  <p:nvPr/>
                </p:nvSpPr>
                <p:spPr bwMode="auto">
                  <a:xfrm flipV="1">
                    <a:off x="1153" y="2227"/>
                    <a:ext cx="1455" cy="208"/>
                  </a:xfrm>
                  <a:custGeom>
                    <a:avLst/>
                    <a:gdLst>
                      <a:gd name="T0" fmla="*/ 0 w 1457"/>
                      <a:gd name="T1" fmla="*/ 188 h 204"/>
                      <a:gd name="T2" fmla="*/ 1393 w 1457"/>
                      <a:gd name="T3" fmla="*/ 188 h 204"/>
                      <a:gd name="T4" fmla="*/ 1205 w 1457"/>
                      <a:gd name="T5" fmla="*/ 0 h 204"/>
                      <a:gd name="T6" fmla="*/ 0 w 1457"/>
                      <a:gd name="T7" fmla="*/ 188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rot="10800000"/>
                  <a:lstStyle/>
                  <a:p>
                    <a:pPr defTabSz="685800" eaLnBrk="1" fontAlgn="auto" hangingPunct="1">
                      <a:spcBef>
                        <a:spcPts val="0"/>
                      </a:spcBef>
                      <a:spcAft>
                        <a:spcPts val="0"/>
                      </a:spcAft>
                      <a:defRPr/>
                    </a:pPr>
                    <a:endParaRPr lang="en-US" sz="1350">
                      <a:solidFill>
                        <a:srgbClr val="000000"/>
                      </a:solidFill>
                      <a:latin typeface="+mn-lt"/>
                      <a:ea typeface="+mn-ea"/>
                      <a:cs typeface="+mn-cs"/>
                    </a:endParaRPr>
                  </a:p>
                </p:txBody>
              </p:sp>
            </p:grpSp>
            <p:grpSp>
              <p:nvGrpSpPr>
                <p:cNvPr id="1048" name="Group 37"/>
                <p:cNvGrpSpPr>
                  <a:grpSpLocks/>
                </p:cNvGrpSpPr>
                <p:nvPr/>
              </p:nvGrpSpPr>
              <p:grpSpPr bwMode="auto">
                <a:xfrm rot="5400000">
                  <a:off x="1875" y="1264"/>
                  <a:ext cx="1457" cy="409"/>
                  <a:chOff x="1151" y="2018"/>
                  <a:chExt cx="1457" cy="409"/>
                </a:xfrm>
              </p:grpSpPr>
              <p:sp>
                <p:nvSpPr>
                  <p:cNvPr id="2073" name="Freeform 38"/>
                  <p:cNvSpPr>
                    <a:spLocks/>
                  </p:cNvSpPr>
                  <p:nvPr/>
                </p:nvSpPr>
                <p:spPr bwMode="auto">
                  <a:xfrm>
                    <a:off x="1150" y="2009"/>
                    <a:ext cx="1459" cy="201"/>
                  </a:xfrm>
                  <a:custGeom>
                    <a:avLst/>
                    <a:gdLst>
                      <a:gd name="T0" fmla="*/ 0 w 1457"/>
                      <a:gd name="T1" fmla="*/ 188 h 204"/>
                      <a:gd name="T2" fmla="*/ 1489 w 1457"/>
                      <a:gd name="T3" fmla="*/ 188 h 204"/>
                      <a:gd name="T4" fmla="*/ 1285 w 1457"/>
                      <a:gd name="T5" fmla="*/ 0 h 204"/>
                      <a:gd name="T6" fmla="*/ 0 w 1457"/>
                      <a:gd name="T7" fmla="*/ 188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rot="10800000" vert="eaVert"/>
                  <a:lstStyle/>
                  <a:p>
                    <a:pPr defTabSz="685800" eaLnBrk="1" fontAlgn="auto" hangingPunct="1">
                      <a:spcBef>
                        <a:spcPts val="0"/>
                      </a:spcBef>
                      <a:spcAft>
                        <a:spcPts val="0"/>
                      </a:spcAft>
                      <a:defRPr/>
                    </a:pPr>
                    <a:endParaRPr lang="en-US" sz="1350">
                      <a:solidFill>
                        <a:srgbClr val="000000"/>
                      </a:solidFill>
                      <a:latin typeface="+mn-lt"/>
                      <a:ea typeface="+mn-ea"/>
                      <a:cs typeface="+mn-cs"/>
                    </a:endParaRPr>
                  </a:p>
                </p:txBody>
              </p:sp>
              <p:sp>
                <p:nvSpPr>
                  <p:cNvPr id="2074" name="Freeform 39"/>
                  <p:cNvSpPr>
                    <a:spLocks/>
                  </p:cNvSpPr>
                  <p:nvPr/>
                </p:nvSpPr>
                <p:spPr bwMode="auto">
                  <a:xfrm flipV="1">
                    <a:off x="1150" y="2179"/>
                    <a:ext cx="1459" cy="170"/>
                  </a:xfrm>
                  <a:custGeom>
                    <a:avLst/>
                    <a:gdLst>
                      <a:gd name="T0" fmla="*/ 0 w 1457"/>
                      <a:gd name="T1" fmla="*/ 188 h 204"/>
                      <a:gd name="T2" fmla="*/ 1489 w 1457"/>
                      <a:gd name="T3" fmla="*/ 188 h 204"/>
                      <a:gd name="T4" fmla="*/ 1285 w 1457"/>
                      <a:gd name="T5" fmla="*/ 0 h 204"/>
                      <a:gd name="T6" fmla="*/ 0 w 1457"/>
                      <a:gd name="T7" fmla="*/ 188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vert="eaVert"/>
                  <a:lstStyle/>
                  <a:p>
                    <a:pPr defTabSz="685800" eaLnBrk="1" fontAlgn="auto" hangingPunct="1">
                      <a:spcBef>
                        <a:spcPts val="0"/>
                      </a:spcBef>
                      <a:spcAft>
                        <a:spcPts val="0"/>
                      </a:spcAft>
                      <a:defRPr/>
                    </a:pPr>
                    <a:endParaRPr lang="en-US" sz="1350">
                      <a:solidFill>
                        <a:srgbClr val="000000"/>
                      </a:solidFill>
                      <a:latin typeface="+mn-lt"/>
                      <a:ea typeface="+mn-ea"/>
                      <a:cs typeface="+mn-cs"/>
                    </a:endParaRPr>
                  </a:p>
                </p:txBody>
              </p:sp>
            </p:grpSp>
          </p:grpSp>
        </p:grpSp>
        <p:sp>
          <p:nvSpPr>
            <p:cNvPr id="1035" name="WordArt 40"/>
            <p:cNvSpPr>
              <a:spLocks noChangeArrowheads="1" noChangeShapeType="1" noTextEdit="1"/>
            </p:cNvSpPr>
            <p:nvPr/>
          </p:nvSpPr>
          <p:spPr bwMode="auto">
            <a:xfrm rot="2700000">
              <a:off x="3824" y="1344"/>
              <a:ext cx="307" cy="17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000" kern="10">
                  <a:solidFill>
                    <a:srgbClr val="000066"/>
                  </a:solidFill>
                  <a:latin typeface="Algerian" panose="04020705040A02060702" pitchFamily="82" charset="0"/>
                </a:rPr>
                <a:t>NE</a:t>
              </a:r>
            </a:p>
          </p:txBody>
        </p:sp>
        <p:sp>
          <p:nvSpPr>
            <p:cNvPr id="1036" name="WordArt 41"/>
            <p:cNvSpPr>
              <a:spLocks noChangeArrowheads="1" noChangeShapeType="1" noTextEdit="1"/>
            </p:cNvSpPr>
            <p:nvPr/>
          </p:nvSpPr>
          <p:spPr bwMode="auto">
            <a:xfrm>
              <a:off x="1303" y="2180"/>
              <a:ext cx="307" cy="334"/>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000" kern="10">
                  <a:solidFill>
                    <a:srgbClr val="000066"/>
                  </a:solidFill>
                  <a:latin typeface="Algerian" panose="04020705040A02060702" pitchFamily="82" charset="0"/>
                </a:rPr>
                <a:t>W</a:t>
              </a:r>
            </a:p>
          </p:txBody>
        </p:sp>
        <p:sp>
          <p:nvSpPr>
            <p:cNvPr id="1037" name="WordArt 42"/>
            <p:cNvSpPr>
              <a:spLocks noChangeArrowheads="1" noChangeShapeType="1" noTextEdit="1"/>
            </p:cNvSpPr>
            <p:nvPr/>
          </p:nvSpPr>
          <p:spPr bwMode="auto">
            <a:xfrm>
              <a:off x="4558" y="2180"/>
              <a:ext cx="307" cy="334"/>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000" kern="10">
                  <a:solidFill>
                    <a:srgbClr val="000066"/>
                  </a:solidFill>
                  <a:latin typeface="Algerian" panose="04020705040A02060702" pitchFamily="82" charset="0"/>
                </a:rPr>
                <a:t>E</a:t>
              </a:r>
            </a:p>
          </p:txBody>
        </p:sp>
        <p:sp>
          <p:nvSpPr>
            <p:cNvPr id="1038" name="WordArt 43"/>
            <p:cNvSpPr>
              <a:spLocks noChangeArrowheads="1" noChangeShapeType="1" noTextEdit="1"/>
            </p:cNvSpPr>
            <p:nvPr/>
          </p:nvSpPr>
          <p:spPr bwMode="auto">
            <a:xfrm>
              <a:off x="2909" y="3842"/>
              <a:ext cx="307" cy="334"/>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000" kern="10">
                  <a:solidFill>
                    <a:srgbClr val="000066"/>
                  </a:solidFill>
                  <a:latin typeface="Algerian" panose="04020705040A02060702" pitchFamily="82" charset="0"/>
                </a:rPr>
                <a:t>S</a:t>
              </a:r>
            </a:p>
          </p:txBody>
        </p:sp>
        <p:sp>
          <p:nvSpPr>
            <p:cNvPr id="1039" name="WordArt 44"/>
            <p:cNvSpPr>
              <a:spLocks noChangeArrowheads="1" noChangeShapeType="1" noTextEdit="1"/>
            </p:cNvSpPr>
            <p:nvPr/>
          </p:nvSpPr>
          <p:spPr bwMode="auto">
            <a:xfrm>
              <a:off x="2910" y="507"/>
              <a:ext cx="307" cy="334"/>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000" kern="10">
                  <a:solidFill>
                    <a:srgbClr val="000066"/>
                  </a:solidFill>
                  <a:latin typeface="Algerian" panose="04020705040A02060702" pitchFamily="82" charset="0"/>
                </a:rPr>
                <a:t>N</a:t>
              </a:r>
            </a:p>
          </p:txBody>
        </p:sp>
        <p:sp>
          <p:nvSpPr>
            <p:cNvPr id="1040" name="WordArt 45"/>
            <p:cNvSpPr>
              <a:spLocks noChangeArrowheads="1" noChangeShapeType="1" noTextEdit="1"/>
            </p:cNvSpPr>
            <p:nvPr/>
          </p:nvSpPr>
          <p:spPr bwMode="auto">
            <a:xfrm rot="-8100000">
              <a:off x="1992" y="3177"/>
              <a:ext cx="307" cy="17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000" kern="10">
                  <a:solidFill>
                    <a:srgbClr val="000066"/>
                  </a:solidFill>
                  <a:latin typeface="Algerian" panose="04020705040A02060702" pitchFamily="82" charset="0"/>
                </a:rPr>
                <a:t>SW</a:t>
              </a:r>
            </a:p>
          </p:txBody>
        </p:sp>
        <p:sp>
          <p:nvSpPr>
            <p:cNvPr id="1041" name="WordArt 46"/>
            <p:cNvSpPr>
              <a:spLocks noChangeArrowheads="1" noChangeShapeType="1" noTextEdit="1"/>
            </p:cNvSpPr>
            <p:nvPr/>
          </p:nvSpPr>
          <p:spPr bwMode="auto">
            <a:xfrm rot="-2700000">
              <a:off x="2001" y="1351"/>
              <a:ext cx="307" cy="17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000" kern="10">
                  <a:solidFill>
                    <a:srgbClr val="000066"/>
                  </a:solidFill>
                  <a:latin typeface="Algerian" panose="04020705040A02060702" pitchFamily="82" charset="0"/>
                </a:rPr>
                <a:t>NW</a:t>
              </a:r>
            </a:p>
          </p:txBody>
        </p:sp>
        <p:sp>
          <p:nvSpPr>
            <p:cNvPr id="1042" name="WordArt 47"/>
            <p:cNvSpPr>
              <a:spLocks noChangeArrowheads="1" noChangeShapeType="1" noTextEdit="1"/>
            </p:cNvSpPr>
            <p:nvPr/>
          </p:nvSpPr>
          <p:spPr bwMode="auto">
            <a:xfrm rot="8100000">
              <a:off x="3817" y="3172"/>
              <a:ext cx="307" cy="17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000" kern="10">
                  <a:solidFill>
                    <a:srgbClr val="000066"/>
                  </a:solidFill>
                  <a:latin typeface="Algerian" panose="04020705040A02060702" pitchFamily="82" charset="0"/>
                </a:rPr>
                <a:t>SE</a:t>
              </a:r>
            </a:p>
          </p:txBody>
        </p:sp>
      </p:grpSp>
    </p:spTree>
    <p:extLst>
      <p:ext uri="{BB962C8B-B14F-4D97-AF65-F5344CB8AC3E}">
        <p14:creationId xmlns:p14="http://schemas.microsoft.com/office/powerpoint/2010/main" val="28425835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omic Sans MS" charset="0"/>
          <a:ea typeface="Osaka" charset="0"/>
          <a:cs typeface="Osaka" charset="0"/>
        </a:defRPr>
      </a:lvl2pPr>
      <a:lvl3pPr algn="l" rtl="0" eaLnBrk="0" fontAlgn="base" hangingPunct="0">
        <a:spcBef>
          <a:spcPct val="0"/>
        </a:spcBef>
        <a:spcAft>
          <a:spcPct val="0"/>
        </a:spcAft>
        <a:defRPr sz="3000">
          <a:solidFill>
            <a:schemeClr val="tx2"/>
          </a:solidFill>
          <a:latin typeface="Comic Sans MS" charset="0"/>
          <a:ea typeface="Osaka" charset="0"/>
          <a:cs typeface="Osaka" charset="0"/>
        </a:defRPr>
      </a:lvl3pPr>
      <a:lvl4pPr algn="l" rtl="0" eaLnBrk="0" fontAlgn="base" hangingPunct="0">
        <a:spcBef>
          <a:spcPct val="0"/>
        </a:spcBef>
        <a:spcAft>
          <a:spcPct val="0"/>
        </a:spcAft>
        <a:defRPr sz="3000">
          <a:solidFill>
            <a:schemeClr val="tx2"/>
          </a:solidFill>
          <a:latin typeface="Comic Sans MS" charset="0"/>
          <a:ea typeface="Osaka" charset="0"/>
          <a:cs typeface="Osaka" charset="0"/>
        </a:defRPr>
      </a:lvl4pPr>
      <a:lvl5pPr algn="l" rtl="0" eaLnBrk="0" fontAlgn="base" hangingPunct="0">
        <a:spcBef>
          <a:spcPct val="0"/>
        </a:spcBef>
        <a:spcAft>
          <a:spcPct val="0"/>
        </a:spcAft>
        <a:defRPr sz="3000">
          <a:solidFill>
            <a:schemeClr val="tx2"/>
          </a:solidFill>
          <a:latin typeface="Comic Sans MS" charset="0"/>
          <a:ea typeface="Osaka" charset="0"/>
          <a:cs typeface="Osaka" charset="0"/>
        </a:defRPr>
      </a:lvl5pPr>
      <a:lvl6pPr marL="342900" algn="l" rtl="0" fontAlgn="base">
        <a:spcBef>
          <a:spcPct val="0"/>
        </a:spcBef>
        <a:spcAft>
          <a:spcPct val="0"/>
        </a:spcAft>
        <a:defRPr sz="3000">
          <a:solidFill>
            <a:schemeClr val="tx2"/>
          </a:solidFill>
          <a:latin typeface="Comic Sans MS" charset="0"/>
          <a:ea typeface="Osaka" charset="0"/>
          <a:cs typeface="Osaka" charset="0"/>
        </a:defRPr>
      </a:lvl6pPr>
      <a:lvl7pPr marL="685800" algn="l" rtl="0" fontAlgn="base">
        <a:spcBef>
          <a:spcPct val="0"/>
        </a:spcBef>
        <a:spcAft>
          <a:spcPct val="0"/>
        </a:spcAft>
        <a:defRPr sz="3000">
          <a:solidFill>
            <a:schemeClr val="tx2"/>
          </a:solidFill>
          <a:latin typeface="Comic Sans MS" charset="0"/>
          <a:ea typeface="Osaka" charset="0"/>
          <a:cs typeface="Osaka" charset="0"/>
        </a:defRPr>
      </a:lvl7pPr>
      <a:lvl8pPr marL="1028700" algn="l" rtl="0" fontAlgn="base">
        <a:spcBef>
          <a:spcPct val="0"/>
        </a:spcBef>
        <a:spcAft>
          <a:spcPct val="0"/>
        </a:spcAft>
        <a:defRPr sz="3000">
          <a:solidFill>
            <a:schemeClr val="tx2"/>
          </a:solidFill>
          <a:latin typeface="Comic Sans MS" charset="0"/>
          <a:ea typeface="Osaka" charset="0"/>
          <a:cs typeface="Osaka" charset="0"/>
        </a:defRPr>
      </a:lvl8pPr>
      <a:lvl9pPr marL="1371600" algn="l" rtl="0" fontAlgn="base">
        <a:spcBef>
          <a:spcPct val="0"/>
        </a:spcBef>
        <a:spcAft>
          <a:spcPct val="0"/>
        </a:spcAft>
        <a:defRPr sz="3000">
          <a:solidFill>
            <a:schemeClr val="tx2"/>
          </a:solidFill>
          <a:latin typeface="Comic Sans MS" charset="0"/>
          <a:ea typeface="Osaka" charset="0"/>
          <a:cs typeface="Osaka"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a:solidFill>
            <a:schemeClr val="tx1"/>
          </a:solidFill>
          <a:latin typeface="+mn-lt"/>
          <a:ea typeface="+mn-ea"/>
          <a:cs typeface="+mn-cs"/>
        </a:defRPr>
      </a:lvl2pPr>
      <a:lvl3pPr marL="857250" indent="-171450" algn="l" rtl="0" eaLnBrk="0" fontAlgn="base" hangingPunct="0">
        <a:spcBef>
          <a:spcPct val="20000"/>
        </a:spcBef>
        <a:spcAft>
          <a:spcPct val="0"/>
        </a:spcAft>
        <a:buChar char="•"/>
        <a:defRPr sz="16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a:solidFill>
            <a:schemeClr val="tx1"/>
          </a:solidFill>
          <a:latin typeface="+mn-lt"/>
          <a:ea typeface="+mn-ea"/>
          <a:cs typeface="+mn-cs"/>
        </a:defRPr>
      </a:lvl5pPr>
      <a:lvl6pPr marL="1885950" indent="-171450" algn="l" rtl="0" fontAlgn="base">
        <a:spcBef>
          <a:spcPct val="20000"/>
        </a:spcBef>
        <a:spcAft>
          <a:spcPct val="0"/>
        </a:spcAft>
        <a:buChar char="»"/>
        <a:defRPr sz="1500">
          <a:solidFill>
            <a:schemeClr val="tx1"/>
          </a:solidFill>
          <a:latin typeface="+mn-lt"/>
          <a:ea typeface="+mn-ea"/>
          <a:cs typeface="+mn-cs"/>
        </a:defRPr>
      </a:lvl6pPr>
      <a:lvl7pPr marL="2228850" indent="-171450" algn="l" rtl="0" fontAlgn="base">
        <a:spcBef>
          <a:spcPct val="20000"/>
        </a:spcBef>
        <a:spcAft>
          <a:spcPct val="0"/>
        </a:spcAft>
        <a:buChar char="»"/>
        <a:defRPr sz="1500">
          <a:solidFill>
            <a:schemeClr val="tx1"/>
          </a:solidFill>
          <a:latin typeface="+mn-lt"/>
          <a:ea typeface="+mn-ea"/>
          <a:cs typeface="+mn-cs"/>
        </a:defRPr>
      </a:lvl7pPr>
      <a:lvl8pPr marL="2571750" indent="-171450" algn="l" rtl="0" fontAlgn="base">
        <a:spcBef>
          <a:spcPct val="20000"/>
        </a:spcBef>
        <a:spcAft>
          <a:spcPct val="0"/>
        </a:spcAft>
        <a:buChar char="»"/>
        <a:defRPr sz="1500">
          <a:solidFill>
            <a:schemeClr val="tx1"/>
          </a:solidFill>
          <a:latin typeface="+mn-lt"/>
          <a:ea typeface="+mn-ea"/>
          <a:cs typeface="+mn-cs"/>
        </a:defRPr>
      </a:lvl8pPr>
      <a:lvl9pPr marL="2914650" indent="-171450" algn="l" rtl="0" fontAlgn="base">
        <a:spcBef>
          <a:spcPct val="20000"/>
        </a:spcBef>
        <a:spcAft>
          <a:spcPct val="0"/>
        </a:spcAft>
        <a:buChar char="»"/>
        <a:defRPr sz="15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6202" name="Picture 10"/>
          <p:cNvPicPr>
            <a:picLocks noChangeAspect="1" noChangeArrowheads="1"/>
          </p:cNvPicPr>
          <p:nvPr userDrawn="1"/>
        </p:nvPicPr>
        <p:blipFill>
          <a:blip r:embed="rId13"/>
          <a:srcRect/>
          <a:stretch>
            <a:fillRect/>
          </a:stretch>
        </p:blipFill>
        <p:spPr bwMode="auto">
          <a:xfrm>
            <a:off x="9856788" y="1588"/>
            <a:ext cx="2333625" cy="1468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sp>
        <p:nvSpPr>
          <p:cNvPr id="136194" name="Rectangle 2"/>
          <p:cNvSpPr>
            <a:spLocks noGrp="1" noChangeArrowheads="1"/>
          </p:cNvSpPr>
          <p:nvPr>
            <p:ph type="title"/>
          </p:nvPr>
        </p:nvSpPr>
        <p:spPr bwMode="auto">
          <a:xfrm>
            <a:off x="463550" y="252413"/>
            <a:ext cx="9278938" cy="1108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6195" name="Rectangle 3"/>
          <p:cNvSpPr>
            <a:spLocks noGrp="1" noChangeArrowheads="1"/>
          </p:cNvSpPr>
          <p:nvPr>
            <p:ph type="body" idx="1"/>
          </p:nvPr>
        </p:nvSpPr>
        <p:spPr bwMode="auto">
          <a:xfrm>
            <a:off x="914400" y="1608138"/>
            <a:ext cx="10363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6196"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defTabSz="457200" eaLnBrk="0" fontAlgn="auto" hangingPunct="0">
              <a:spcBef>
                <a:spcPts val="0"/>
              </a:spcBef>
              <a:spcAft>
                <a:spcPts val="0"/>
              </a:spcAft>
              <a:defRPr sz="1050">
                <a:solidFill>
                  <a:srgbClr val="000000"/>
                </a:solidFill>
                <a:latin typeface="Comic Sans MS" charset="0"/>
                <a:ea typeface="+mn-ea"/>
                <a:cs typeface="+mn-cs"/>
              </a:defRPr>
            </a:lvl1p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136197"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lgn="ctr" defTabSz="457200" eaLnBrk="0" fontAlgn="auto" hangingPunct="0">
              <a:spcBef>
                <a:spcPts val="0"/>
              </a:spcBef>
              <a:spcAft>
                <a:spcPts val="0"/>
              </a:spcAft>
              <a:defRPr sz="1050">
                <a:solidFill>
                  <a:srgbClr val="000000"/>
                </a:solidFill>
                <a:latin typeface="Comic Sans MS" charset="0"/>
                <a:ea typeface="+mn-ea"/>
                <a:cs typeface="+mn-cs"/>
              </a:defRPr>
            </a:lvl1p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136198"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lgn="r" defTabSz="457200" eaLnBrk="0" fontAlgn="auto" hangingPunct="0">
              <a:spcBef>
                <a:spcPts val="0"/>
              </a:spcBef>
              <a:spcAft>
                <a:spcPts val="0"/>
              </a:spcAft>
              <a:defRPr sz="1050">
                <a:solidFill>
                  <a:srgbClr val="000000"/>
                </a:solidFill>
                <a:latin typeface="Comic Sans MS" panose="030F0702030302020204" pitchFamily="66" charset="0"/>
                <a:ea typeface="Osaka" pitchFamily="-84" charset="-128"/>
                <a:cs typeface="+mn-cs"/>
              </a:defRPr>
            </a:lvl1pPr>
          </a:lstStyle>
          <a:p>
            <a:pPr marL="0" marR="0" lvl="0" indent="0" algn="r" defTabSz="457200" rtl="0" eaLnBrk="0" fontAlgn="auto" latinLnBrk="0" hangingPunct="0">
              <a:lnSpc>
                <a:spcPct val="100000"/>
              </a:lnSpc>
              <a:spcBef>
                <a:spcPts val="0"/>
              </a:spcBef>
              <a:spcAft>
                <a:spcPts val="0"/>
              </a:spcAft>
              <a:buClrTx/>
              <a:buSzTx/>
              <a:buFontTx/>
              <a:buNone/>
              <a:tabLst/>
              <a:defRPr/>
            </a:pPr>
            <a:fld id="{57FD0F71-0789-476A-B504-24A1C8B96ABD}" type="slidenum">
              <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0" fontAlgn="auto" latinLnBrk="0" hangingPunct="0">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
        <p:nvSpPr>
          <p:cNvPr id="2056" name="Freeform 54"/>
          <p:cNvSpPr>
            <a:spLocks/>
          </p:cNvSpPr>
          <p:nvPr userDrawn="1"/>
        </p:nvSpPr>
        <p:spPr bwMode="auto">
          <a:xfrm>
            <a:off x="236538" y="1354138"/>
            <a:ext cx="9483725" cy="255587"/>
          </a:xfrm>
          <a:custGeom>
            <a:avLst/>
            <a:gdLst>
              <a:gd name="T0" fmla="*/ 0 w 4480"/>
              <a:gd name="T1" fmla="*/ 2147483647 h 161"/>
              <a:gd name="T2" fmla="*/ 2147483647 w 4480"/>
              <a:gd name="T3" fmla="*/ 2147483647 h 161"/>
              <a:gd name="T4" fmla="*/ 2147483647 w 4480"/>
              <a:gd name="T5" fmla="*/ 2147483647 h 161"/>
              <a:gd name="T6" fmla="*/ 2147483647 w 4480"/>
              <a:gd name="T7" fmla="*/ 0 h 1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80" h="161">
                <a:moveTo>
                  <a:pt x="0" y="160"/>
                </a:moveTo>
                <a:cubicBezTo>
                  <a:pt x="549" y="83"/>
                  <a:pt x="1098" y="6"/>
                  <a:pt x="1616" y="6"/>
                </a:cubicBezTo>
                <a:cubicBezTo>
                  <a:pt x="2134" y="6"/>
                  <a:pt x="2632" y="161"/>
                  <a:pt x="3109" y="160"/>
                </a:cubicBezTo>
                <a:cubicBezTo>
                  <a:pt x="3586" y="159"/>
                  <a:pt x="4033" y="79"/>
                  <a:pt x="4480" y="0"/>
                </a:cubicBezTo>
              </a:path>
            </a:pathLst>
          </a:custGeom>
          <a:noFill/>
          <a:ln w="76200" cmpd="sng">
            <a:solidFill>
              <a:srgbClr val="2368A5"/>
            </a:solidFill>
            <a:round/>
            <a:headEnd type="diamond" w="med" len="med"/>
            <a:tailEnd type="diamond" w="med" len="med"/>
          </a:ln>
          <a:extLst>
            <a:ext uri="{909E8E84-426E-40dd-AFC4-6F175D3DCCD1}">
              <a14:hiddenFill xmlns="" xmlns:a14="http://schemas.microsoft.com/office/drawing/2010/main">
                <a:solidFill>
                  <a:schemeClr val="accent1"/>
                </a:solid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cs typeface="+mn-cs"/>
            </a:endParaRPr>
          </a:p>
        </p:txBody>
      </p:sp>
      <p:grpSp>
        <p:nvGrpSpPr>
          <p:cNvPr id="2057" name="Group 12"/>
          <p:cNvGrpSpPr>
            <a:grpSpLocks/>
          </p:cNvGrpSpPr>
          <p:nvPr userDrawn="1"/>
        </p:nvGrpSpPr>
        <p:grpSpPr bwMode="auto">
          <a:xfrm>
            <a:off x="9126538" y="858838"/>
            <a:ext cx="1266825" cy="977900"/>
            <a:chOff x="1303" y="507"/>
            <a:chExt cx="3562" cy="3669"/>
          </a:xfrm>
        </p:grpSpPr>
        <p:grpSp>
          <p:nvGrpSpPr>
            <p:cNvPr id="2058" name="Group 13"/>
            <p:cNvGrpSpPr>
              <a:grpSpLocks/>
            </p:cNvGrpSpPr>
            <p:nvPr/>
          </p:nvGrpSpPr>
          <p:grpSpPr bwMode="auto">
            <a:xfrm>
              <a:off x="1605" y="889"/>
              <a:ext cx="2916" cy="2917"/>
              <a:chOff x="1605" y="1071"/>
              <a:chExt cx="2916" cy="2917"/>
            </a:xfrm>
          </p:grpSpPr>
          <p:grpSp>
            <p:nvGrpSpPr>
              <p:cNvPr id="2067" name="Group 14"/>
              <p:cNvGrpSpPr>
                <a:grpSpLocks noChangeAspect="1"/>
              </p:cNvGrpSpPr>
              <p:nvPr/>
            </p:nvGrpSpPr>
            <p:grpSpPr bwMode="auto">
              <a:xfrm rot="2700000">
                <a:off x="1898" y="1363"/>
                <a:ext cx="2332" cy="2333"/>
                <a:chOff x="1146" y="740"/>
                <a:chExt cx="2916" cy="2917"/>
              </a:xfrm>
            </p:grpSpPr>
            <p:grpSp>
              <p:nvGrpSpPr>
                <p:cNvPr id="2081" name="Group 15"/>
                <p:cNvGrpSpPr>
                  <a:grpSpLocks noChangeAspect="1"/>
                </p:cNvGrpSpPr>
                <p:nvPr/>
              </p:nvGrpSpPr>
              <p:grpSpPr bwMode="auto">
                <a:xfrm rot="10800000">
                  <a:off x="2605" y="1994"/>
                  <a:ext cx="1457" cy="409"/>
                  <a:chOff x="1151" y="2018"/>
                  <a:chExt cx="1457" cy="409"/>
                </a:xfrm>
              </p:grpSpPr>
              <p:sp>
                <p:nvSpPr>
                  <p:cNvPr id="2091" name="Freeform 16"/>
                  <p:cNvSpPr>
                    <a:spLocks noChangeAspect="1"/>
                  </p:cNvSpPr>
                  <p:nvPr/>
                </p:nvSpPr>
                <p:spPr bwMode="auto">
                  <a:xfrm>
                    <a:off x="1207" y="2032"/>
                    <a:ext cx="1482" cy="195"/>
                  </a:xfrm>
                  <a:custGeom>
                    <a:avLst/>
                    <a:gdLst>
                      <a:gd name="T0" fmla="*/ 0 w 1457"/>
                      <a:gd name="T1" fmla="*/ 164 h 204"/>
                      <a:gd name="T2" fmla="*/ 1499 w 1457"/>
                      <a:gd name="T3" fmla="*/ 164 h 204"/>
                      <a:gd name="T4" fmla="*/ 1295 w 1457"/>
                      <a:gd name="T5" fmla="*/ 0 h 204"/>
                      <a:gd name="T6" fmla="*/ 0 w 1457"/>
                      <a:gd name="T7" fmla="*/ 164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vert="eaVe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cs typeface="+mn-cs"/>
                    </a:endParaRPr>
                  </a:p>
                </p:txBody>
              </p:sp>
              <p:sp>
                <p:nvSpPr>
                  <p:cNvPr id="2092" name="Freeform 17"/>
                  <p:cNvSpPr>
                    <a:spLocks noChangeAspect="1"/>
                  </p:cNvSpPr>
                  <p:nvPr/>
                </p:nvSpPr>
                <p:spPr bwMode="auto">
                  <a:xfrm flipV="1">
                    <a:off x="1166" y="2231"/>
                    <a:ext cx="1460" cy="201"/>
                  </a:xfrm>
                  <a:custGeom>
                    <a:avLst/>
                    <a:gdLst>
                      <a:gd name="T0" fmla="*/ 0 w 1457"/>
                      <a:gd name="T1" fmla="*/ 166 h 204"/>
                      <a:gd name="T2" fmla="*/ 1496 w 1457"/>
                      <a:gd name="T3" fmla="*/ 166 h 204"/>
                      <a:gd name="T4" fmla="*/ 1292 w 1457"/>
                      <a:gd name="T5" fmla="*/ 0 h 204"/>
                      <a:gd name="T6" fmla="*/ 0 w 1457"/>
                      <a:gd name="T7" fmla="*/ 166 h 2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cs typeface="+mn-cs"/>
                    </a:endParaRPr>
                  </a:p>
                </p:txBody>
              </p:sp>
            </p:grpSp>
            <p:grpSp>
              <p:nvGrpSpPr>
                <p:cNvPr id="2082" name="Group 18"/>
                <p:cNvGrpSpPr>
                  <a:grpSpLocks noChangeAspect="1"/>
                </p:cNvGrpSpPr>
                <p:nvPr/>
              </p:nvGrpSpPr>
              <p:grpSpPr bwMode="auto">
                <a:xfrm rot="-5400000">
                  <a:off x="1876" y="2724"/>
                  <a:ext cx="1457" cy="409"/>
                  <a:chOff x="1151" y="2018"/>
                  <a:chExt cx="1457" cy="409"/>
                </a:xfrm>
              </p:grpSpPr>
              <p:sp>
                <p:nvSpPr>
                  <p:cNvPr id="2089" name="Freeform 19"/>
                  <p:cNvSpPr>
                    <a:spLocks noChangeAspect="1"/>
                  </p:cNvSpPr>
                  <p:nvPr/>
                </p:nvSpPr>
                <p:spPr bwMode="auto">
                  <a:xfrm>
                    <a:off x="1159" y="2019"/>
                    <a:ext cx="1445" cy="201"/>
                  </a:xfrm>
                  <a:custGeom>
                    <a:avLst/>
                    <a:gdLst>
                      <a:gd name="T0" fmla="*/ 0 w 1457"/>
                      <a:gd name="T1" fmla="*/ 166 h 204"/>
                      <a:gd name="T2" fmla="*/ 1392 w 1457"/>
                      <a:gd name="T3" fmla="*/ 166 h 204"/>
                      <a:gd name="T4" fmla="*/ 1201 w 1457"/>
                      <a:gd name="T5" fmla="*/ 0 h 204"/>
                      <a:gd name="T6" fmla="*/ 0 w 1457"/>
                      <a:gd name="T7" fmla="*/ 166 h 2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cs typeface="+mn-cs"/>
                    </a:endParaRPr>
                  </a:p>
                </p:txBody>
              </p:sp>
              <p:sp>
                <p:nvSpPr>
                  <p:cNvPr id="2090" name="Freeform 20"/>
                  <p:cNvSpPr>
                    <a:spLocks noChangeAspect="1"/>
                  </p:cNvSpPr>
                  <p:nvPr/>
                </p:nvSpPr>
                <p:spPr bwMode="auto">
                  <a:xfrm flipV="1">
                    <a:off x="1150" y="2216"/>
                    <a:ext cx="1451" cy="201"/>
                  </a:xfrm>
                  <a:custGeom>
                    <a:avLst/>
                    <a:gdLst>
                      <a:gd name="T0" fmla="*/ 0 w 1457"/>
                      <a:gd name="T1" fmla="*/ 164 h 204"/>
                      <a:gd name="T2" fmla="*/ 1387 w 1457"/>
                      <a:gd name="T3" fmla="*/ 164 h 204"/>
                      <a:gd name="T4" fmla="*/ 1197 w 1457"/>
                      <a:gd name="T5" fmla="*/ 0 h 204"/>
                      <a:gd name="T6" fmla="*/ 0 w 1457"/>
                      <a:gd name="T7" fmla="*/ 164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rot="10800000" vert="eaVe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cs typeface="+mn-cs"/>
                    </a:endParaRPr>
                  </a:p>
                </p:txBody>
              </p:sp>
            </p:grpSp>
            <p:grpSp>
              <p:nvGrpSpPr>
                <p:cNvPr id="2083" name="Group 21"/>
                <p:cNvGrpSpPr>
                  <a:grpSpLocks noChangeAspect="1"/>
                </p:cNvGrpSpPr>
                <p:nvPr/>
              </p:nvGrpSpPr>
              <p:grpSpPr bwMode="auto">
                <a:xfrm>
                  <a:off x="1146" y="1995"/>
                  <a:ext cx="1457" cy="409"/>
                  <a:chOff x="1151" y="2018"/>
                  <a:chExt cx="1457" cy="409"/>
                </a:xfrm>
              </p:grpSpPr>
              <p:sp>
                <p:nvSpPr>
                  <p:cNvPr id="2087" name="Freeform 22"/>
                  <p:cNvSpPr>
                    <a:spLocks noChangeAspect="1"/>
                  </p:cNvSpPr>
                  <p:nvPr/>
                </p:nvSpPr>
                <p:spPr bwMode="auto">
                  <a:xfrm>
                    <a:off x="1067" y="2000"/>
                    <a:ext cx="1467" cy="195"/>
                  </a:xfrm>
                  <a:custGeom>
                    <a:avLst/>
                    <a:gdLst>
                      <a:gd name="T0" fmla="*/ 0 w 1457"/>
                      <a:gd name="T1" fmla="*/ 164 h 204"/>
                      <a:gd name="T2" fmla="*/ 1499 w 1457"/>
                      <a:gd name="T3" fmla="*/ 164 h 204"/>
                      <a:gd name="T4" fmla="*/ 1295 w 1457"/>
                      <a:gd name="T5" fmla="*/ 0 h 204"/>
                      <a:gd name="T6" fmla="*/ 0 w 1457"/>
                      <a:gd name="T7" fmla="*/ 164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rot="10800000" vert="eaVe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cs typeface="+mn-cs"/>
                    </a:endParaRPr>
                  </a:p>
                </p:txBody>
              </p:sp>
              <p:sp>
                <p:nvSpPr>
                  <p:cNvPr id="2088" name="Freeform 23"/>
                  <p:cNvSpPr>
                    <a:spLocks noChangeAspect="1"/>
                  </p:cNvSpPr>
                  <p:nvPr/>
                </p:nvSpPr>
                <p:spPr bwMode="auto">
                  <a:xfrm flipV="1">
                    <a:off x="1046" y="2182"/>
                    <a:ext cx="1482" cy="190"/>
                  </a:xfrm>
                  <a:custGeom>
                    <a:avLst/>
                    <a:gdLst>
                      <a:gd name="T0" fmla="*/ 0 w 1457"/>
                      <a:gd name="T1" fmla="*/ 164 h 204"/>
                      <a:gd name="T2" fmla="*/ 1499 w 1457"/>
                      <a:gd name="T3" fmla="*/ 164 h 204"/>
                      <a:gd name="T4" fmla="*/ 1295 w 1457"/>
                      <a:gd name="T5" fmla="*/ 0 h 204"/>
                      <a:gd name="T6" fmla="*/ 0 w 1457"/>
                      <a:gd name="T7" fmla="*/ 164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rot="1080000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cs typeface="+mn-cs"/>
                    </a:endParaRPr>
                  </a:p>
                </p:txBody>
              </p:sp>
            </p:grpSp>
            <p:grpSp>
              <p:nvGrpSpPr>
                <p:cNvPr id="2084" name="Group 24"/>
                <p:cNvGrpSpPr>
                  <a:grpSpLocks noChangeAspect="1"/>
                </p:cNvGrpSpPr>
                <p:nvPr/>
              </p:nvGrpSpPr>
              <p:grpSpPr bwMode="auto">
                <a:xfrm rot="5400000">
                  <a:off x="1875" y="1264"/>
                  <a:ext cx="1457" cy="409"/>
                  <a:chOff x="1151" y="2018"/>
                  <a:chExt cx="1457" cy="409"/>
                </a:xfrm>
              </p:grpSpPr>
              <p:sp>
                <p:nvSpPr>
                  <p:cNvPr id="2085" name="Freeform 25"/>
                  <p:cNvSpPr>
                    <a:spLocks noChangeAspect="1"/>
                  </p:cNvSpPr>
                  <p:nvPr/>
                </p:nvSpPr>
                <p:spPr bwMode="auto">
                  <a:xfrm>
                    <a:off x="1119" y="2114"/>
                    <a:ext cx="1445" cy="201"/>
                  </a:xfrm>
                  <a:custGeom>
                    <a:avLst/>
                    <a:gdLst>
                      <a:gd name="T0" fmla="*/ 0 w 1457"/>
                      <a:gd name="T1" fmla="*/ 164 h 204"/>
                      <a:gd name="T2" fmla="*/ 1387 w 1457"/>
                      <a:gd name="T3" fmla="*/ 164 h 204"/>
                      <a:gd name="T4" fmla="*/ 1197 w 1457"/>
                      <a:gd name="T5" fmla="*/ 0 h 204"/>
                      <a:gd name="T6" fmla="*/ 0 w 1457"/>
                      <a:gd name="T7" fmla="*/ 164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rot="1080000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cs typeface="+mn-cs"/>
                    </a:endParaRPr>
                  </a:p>
                </p:txBody>
              </p:sp>
              <p:sp>
                <p:nvSpPr>
                  <p:cNvPr id="2086" name="Freeform 26"/>
                  <p:cNvSpPr>
                    <a:spLocks noChangeAspect="1"/>
                  </p:cNvSpPr>
                  <p:nvPr/>
                </p:nvSpPr>
                <p:spPr bwMode="auto">
                  <a:xfrm flipV="1">
                    <a:off x="1127" y="2303"/>
                    <a:ext cx="1445" cy="201"/>
                  </a:xfrm>
                  <a:custGeom>
                    <a:avLst/>
                    <a:gdLst>
                      <a:gd name="T0" fmla="*/ 0 w 1457"/>
                      <a:gd name="T1" fmla="*/ 164 h 204"/>
                      <a:gd name="T2" fmla="*/ 1387 w 1457"/>
                      <a:gd name="T3" fmla="*/ 164 h 204"/>
                      <a:gd name="T4" fmla="*/ 1197 w 1457"/>
                      <a:gd name="T5" fmla="*/ 0 h 204"/>
                      <a:gd name="T6" fmla="*/ 0 w 1457"/>
                      <a:gd name="T7" fmla="*/ 164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vert="eaVe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cs typeface="+mn-cs"/>
                    </a:endParaRPr>
                  </a:p>
                </p:txBody>
              </p:sp>
            </p:grpSp>
          </p:grpSp>
          <p:grpSp>
            <p:nvGrpSpPr>
              <p:cNvPr id="2068" name="Group 27"/>
              <p:cNvGrpSpPr>
                <a:grpSpLocks/>
              </p:cNvGrpSpPr>
              <p:nvPr/>
            </p:nvGrpSpPr>
            <p:grpSpPr bwMode="auto">
              <a:xfrm>
                <a:off x="1605" y="1071"/>
                <a:ext cx="2916" cy="2917"/>
                <a:chOff x="1146" y="740"/>
                <a:chExt cx="2916" cy="2917"/>
              </a:xfrm>
            </p:grpSpPr>
            <p:grpSp>
              <p:nvGrpSpPr>
                <p:cNvPr id="2069" name="Group 28"/>
                <p:cNvGrpSpPr>
                  <a:grpSpLocks/>
                </p:cNvGrpSpPr>
                <p:nvPr/>
              </p:nvGrpSpPr>
              <p:grpSpPr bwMode="auto">
                <a:xfrm rot="10800000">
                  <a:off x="2605" y="1994"/>
                  <a:ext cx="1457" cy="409"/>
                  <a:chOff x="1151" y="2018"/>
                  <a:chExt cx="1457" cy="409"/>
                </a:xfrm>
              </p:grpSpPr>
              <p:sp>
                <p:nvSpPr>
                  <p:cNvPr id="2079" name="Freeform 29"/>
                  <p:cNvSpPr>
                    <a:spLocks/>
                  </p:cNvSpPr>
                  <p:nvPr/>
                </p:nvSpPr>
                <p:spPr bwMode="auto">
                  <a:xfrm>
                    <a:off x="1177" y="2062"/>
                    <a:ext cx="1446" cy="203"/>
                  </a:xfrm>
                  <a:custGeom>
                    <a:avLst/>
                    <a:gdLst>
                      <a:gd name="T0" fmla="*/ 0 w 1457"/>
                      <a:gd name="T1" fmla="*/ 190 h 204"/>
                      <a:gd name="T2" fmla="*/ 1401 w 1457"/>
                      <a:gd name="T3" fmla="*/ 190 h 204"/>
                      <a:gd name="T4" fmla="*/ 1211 w 1457"/>
                      <a:gd name="T5" fmla="*/ 0 h 204"/>
                      <a:gd name="T6" fmla="*/ 0 w 1457"/>
                      <a:gd name="T7" fmla="*/ 190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rot="1080000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cs typeface="+mn-cs"/>
                    </a:endParaRPr>
                  </a:p>
                </p:txBody>
              </p:sp>
              <p:sp>
                <p:nvSpPr>
                  <p:cNvPr id="2080" name="Freeform 30"/>
                  <p:cNvSpPr>
                    <a:spLocks/>
                  </p:cNvSpPr>
                  <p:nvPr/>
                </p:nvSpPr>
                <p:spPr bwMode="auto">
                  <a:xfrm flipV="1">
                    <a:off x="1186" y="2270"/>
                    <a:ext cx="1433" cy="203"/>
                  </a:xfrm>
                  <a:custGeom>
                    <a:avLst/>
                    <a:gdLst>
                      <a:gd name="T0" fmla="*/ 0 w 1457"/>
                      <a:gd name="T1" fmla="*/ 191 h 204"/>
                      <a:gd name="T2" fmla="*/ 1332 w 1457"/>
                      <a:gd name="T3" fmla="*/ 191 h 204"/>
                      <a:gd name="T4" fmla="*/ 1147 w 1457"/>
                      <a:gd name="T5" fmla="*/ 0 h 204"/>
                      <a:gd name="T6" fmla="*/ 0 w 1457"/>
                      <a:gd name="T7" fmla="*/ 191 h 2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cs typeface="+mn-cs"/>
                    </a:endParaRPr>
                  </a:p>
                </p:txBody>
              </p:sp>
            </p:grpSp>
            <p:grpSp>
              <p:nvGrpSpPr>
                <p:cNvPr id="2070" name="Group 31"/>
                <p:cNvGrpSpPr>
                  <a:grpSpLocks/>
                </p:cNvGrpSpPr>
                <p:nvPr/>
              </p:nvGrpSpPr>
              <p:grpSpPr bwMode="auto">
                <a:xfrm rot="-5400000">
                  <a:off x="1876" y="2724"/>
                  <a:ext cx="1457" cy="409"/>
                  <a:chOff x="1151" y="2018"/>
                  <a:chExt cx="1457" cy="409"/>
                </a:xfrm>
              </p:grpSpPr>
              <p:sp>
                <p:nvSpPr>
                  <p:cNvPr id="2077" name="Freeform 32"/>
                  <p:cNvSpPr>
                    <a:spLocks/>
                  </p:cNvSpPr>
                  <p:nvPr/>
                </p:nvSpPr>
                <p:spPr bwMode="auto">
                  <a:xfrm>
                    <a:off x="1150" y="2020"/>
                    <a:ext cx="1459" cy="201"/>
                  </a:xfrm>
                  <a:custGeom>
                    <a:avLst/>
                    <a:gdLst>
                      <a:gd name="T0" fmla="*/ 0 w 1457"/>
                      <a:gd name="T1" fmla="*/ 190 h 204"/>
                      <a:gd name="T2" fmla="*/ 1485 w 1457"/>
                      <a:gd name="T3" fmla="*/ 190 h 204"/>
                      <a:gd name="T4" fmla="*/ 1281 w 1457"/>
                      <a:gd name="T5" fmla="*/ 0 h 204"/>
                      <a:gd name="T6" fmla="*/ 0 w 1457"/>
                      <a:gd name="T7" fmla="*/ 190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vert="eaVe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cs typeface="+mn-cs"/>
                    </a:endParaRPr>
                  </a:p>
                </p:txBody>
              </p:sp>
              <p:sp>
                <p:nvSpPr>
                  <p:cNvPr id="2078" name="Freeform 33"/>
                  <p:cNvSpPr>
                    <a:spLocks/>
                  </p:cNvSpPr>
                  <p:nvPr/>
                </p:nvSpPr>
                <p:spPr bwMode="auto">
                  <a:xfrm flipV="1">
                    <a:off x="1150" y="2225"/>
                    <a:ext cx="1459" cy="201"/>
                  </a:xfrm>
                  <a:custGeom>
                    <a:avLst/>
                    <a:gdLst>
                      <a:gd name="T0" fmla="*/ 0 w 1457"/>
                      <a:gd name="T1" fmla="*/ 190 h 204"/>
                      <a:gd name="T2" fmla="*/ 1485 w 1457"/>
                      <a:gd name="T3" fmla="*/ 190 h 204"/>
                      <a:gd name="T4" fmla="*/ 1281 w 1457"/>
                      <a:gd name="T5" fmla="*/ 0 h 204"/>
                      <a:gd name="T6" fmla="*/ 0 w 1457"/>
                      <a:gd name="T7" fmla="*/ 190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rot="10800000" vert="eaVe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cs typeface="+mn-cs"/>
                    </a:endParaRPr>
                  </a:p>
                </p:txBody>
              </p:sp>
            </p:grpSp>
            <p:grpSp>
              <p:nvGrpSpPr>
                <p:cNvPr id="2071" name="Group 34"/>
                <p:cNvGrpSpPr>
                  <a:grpSpLocks/>
                </p:cNvGrpSpPr>
                <p:nvPr/>
              </p:nvGrpSpPr>
              <p:grpSpPr bwMode="auto">
                <a:xfrm>
                  <a:off x="1146" y="1995"/>
                  <a:ext cx="1457" cy="409"/>
                  <a:chOff x="1151" y="2018"/>
                  <a:chExt cx="1457" cy="409"/>
                </a:xfrm>
              </p:grpSpPr>
              <p:sp>
                <p:nvSpPr>
                  <p:cNvPr id="2075" name="Freeform 35"/>
                  <p:cNvSpPr>
                    <a:spLocks/>
                  </p:cNvSpPr>
                  <p:nvPr/>
                </p:nvSpPr>
                <p:spPr bwMode="auto">
                  <a:xfrm>
                    <a:off x="1153" y="2019"/>
                    <a:ext cx="1455" cy="203"/>
                  </a:xfrm>
                  <a:custGeom>
                    <a:avLst/>
                    <a:gdLst>
                      <a:gd name="T0" fmla="*/ 0 w 1457"/>
                      <a:gd name="T1" fmla="*/ 191 h 204"/>
                      <a:gd name="T2" fmla="*/ 1405 w 1457"/>
                      <a:gd name="T3" fmla="*/ 191 h 204"/>
                      <a:gd name="T4" fmla="*/ 1214 w 1457"/>
                      <a:gd name="T5" fmla="*/ 0 h 204"/>
                      <a:gd name="T6" fmla="*/ 0 w 1457"/>
                      <a:gd name="T7" fmla="*/ 191 h 2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cs typeface="+mn-cs"/>
                    </a:endParaRPr>
                  </a:p>
                </p:txBody>
              </p:sp>
              <p:sp>
                <p:nvSpPr>
                  <p:cNvPr id="2076" name="Freeform 36"/>
                  <p:cNvSpPr>
                    <a:spLocks/>
                  </p:cNvSpPr>
                  <p:nvPr/>
                </p:nvSpPr>
                <p:spPr bwMode="auto">
                  <a:xfrm flipV="1">
                    <a:off x="1153" y="2227"/>
                    <a:ext cx="1455" cy="208"/>
                  </a:xfrm>
                  <a:custGeom>
                    <a:avLst/>
                    <a:gdLst>
                      <a:gd name="T0" fmla="*/ 0 w 1457"/>
                      <a:gd name="T1" fmla="*/ 190 h 204"/>
                      <a:gd name="T2" fmla="*/ 1401 w 1457"/>
                      <a:gd name="T3" fmla="*/ 190 h 204"/>
                      <a:gd name="T4" fmla="*/ 1211 w 1457"/>
                      <a:gd name="T5" fmla="*/ 0 h 204"/>
                      <a:gd name="T6" fmla="*/ 0 w 1457"/>
                      <a:gd name="T7" fmla="*/ 190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rot="1080000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cs typeface="+mn-cs"/>
                    </a:endParaRPr>
                  </a:p>
                </p:txBody>
              </p:sp>
            </p:grpSp>
            <p:grpSp>
              <p:nvGrpSpPr>
                <p:cNvPr id="2072" name="Group 37"/>
                <p:cNvGrpSpPr>
                  <a:grpSpLocks/>
                </p:cNvGrpSpPr>
                <p:nvPr/>
              </p:nvGrpSpPr>
              <p:grpSpPr bwMode="auto">
                <a:xfrm rot="5400000">
                  <a:off x="1875" y="1264"/>
                  <a:ext cx="1457" cy="409"/>
                  <a:chOff x="1151" y="2018"/>
                  <a:chExt cx="1457" cy="409"/>
                </a:xfrm>
              </p:grpSpPr>
              <p:sp>
                <p:nvSpPr>
                  <p:cNvPr id="2073" name="Freeform 38"/>
                  <p:cNvSpPr>
                    <a:spLocks/>
                  </p:cNvSpPr>
                  <p:nvPr/>
                </p:nvSpPr>
                <p:spPr bwMode="auto">
                  <a:xfrm>
                    <a:off x="1150" y="2009"/>
                    <a:ext cx="1459" cy="201"/>
                  </a:xfrm>
                  <a:custGeom>
                    <a:avLst/>
                    <a:gdLst>
                      <a:gd name="T0" fmla="*/ 0 w 1457"/>
                      <a:gd name="T1" fmla="*/ 190 h 204"/>
                      <a:gd name="T2" fmla="*/ 1485 w 1457"/>
                      <a:gd name="T3" fmla="*/ 190 h 204"/>
                      <a:gd name="T4" fmla="*/ 1281 w 1457"/>
                      <a:gd name="T5" fmla="*/ 0 h 204"/>
                      <a:gd name="T6" fmla="*/ 0 w 1457"/>
                      <a:gd name="T7" fmla="*/ 190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rot="10800000" vert="eaVe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cs typeface="+mn-cs"/>
                    </a:endParaRPr>
                  </a:p>
                </p:txBody>
              </p:sp>
              <p:sp>
                <p:nvSpPr>
                  <p:cNvPr id="2074" name="Freeform 39"/>
                  <p:cNvSpPr>
                    <a:spLocks/>
                  </p:cNvSpPr>
                  <p:nvPr/>
                </p:nvSpPr>
                <p:spPr bwMode="auto">
                  <a:xfrm flipV="1">
                    <a:off x="1150" y="2205"/>
                    <a:ext cx="1459" cy="174"/>
                  </a:xfrm>
                  <a:custGeom>
                    <a:avLst/>
                    <a:gdLst>
                      <a:gd name="T0" fmla="*/ 0 w 1457"/>
                      <a:gd name="T1" fmla="*/ 190 h 204"/>
                      <a:gd name="T2" fmla="*/ 1485 w 1457"/>
                      <a:gd name="T3" fmla="*/ 190 h 204"/>
                      <a:gd name="T4" fmla="*/ 1281 w 1457"/>
                      <a:gd name="T5" fmla="*/ 0 h 204"/>
                      <a:gd name="T6" fmla="*/ 0 w 1457"/>
                      <a:gd name="T7" fmla="*/ 190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vert="eaVe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cs typeface="+mn-cs"/>
                    </a:endParaRPr>
                  </a:p>
                </p:txBody>
              </p:sp>
            </p:grpSp>
          </p:grpSp>
        </p:grpSp>
        <p:sp>
          <p:nvSpPr>
            <p:cNvPr id="2059" name="WordArt 40"/>
            <p:cNvSpPr>
              <a:spLocks noChangeArrowheads="1" noChangeShapeType="1" noTextEdit="1"/>
            </p:cNvSpPr>
            <p:nvPr/>
          </p:nvSpPr>
          <p:spPr bwMode="auto">
            <a:xfrm rot="2700000">
              <a:off x="3824" y="1344"/>
              <a:ext cx="307" cy="17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0" cap="none" spc="0" normalizeH="0" baseline="0" noProof="0">
                  <a:ln>
                    <a:noFill/>
                  </a:ln>
                  <a:solidFill>
                    <a:srgbClr val="000066"/>
                  </a:solidFill>
                  <a:effectLst/>
                  <a:uLnTx/>
                  <a:uFillTx/>
                  <a:latin typeface="Algerian" panose="04020705040A02060702" pitchFamily="82" charset="0"/>
                </a:rPr>
                <a:t>NE</a:t>
              </a:r>
            </a:p>
          </p:txBody>
        </p:sp>
        <p:sp>
          <p:nvSpPr>
            <p:cNvPr id="2060" name="WordArt 41"/>
            <p:cNvSpPr>
              <a:spLocks noChangeArrowheads="1" noChangeShapeType="1" noTextEdit="1"/>
            </p:cNvSpPr>
            <p:nvPr/>
          </p:nvSpPr>
          <p:spPr bwMode="auto">
            <a:xfrm>
              <a:off x="1303" y="2180"/>
              <a:ext cx="307" cy="334"/>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0" cap="none" spc="0" normalizeH="0" baseline="0" noProof="0">
                  <a:ln>
                    <a:noFill/>
                  </a:ln>
                  <a:solidFill>
                    <a:srgbClr val="000066"/>
                  </a:solidFill>
                  <a:effectLst/>
                  <a:uLnTx/>
                  <a:uFillTx/>
                  <a:latin typeface="Algerian" panose="04020705040A02060702" pitchFamily="82" charset="0"/>
                </a:rPr>
                <a:t>W</a:t>
              </a:r>
            </a:p>
          </p:txBody>
        </p:sp>
        <p:sp>
          <p:nvSpPr>
            <p:cNvPr id="2061" name="WordArt 42"/>
            <p:cNvSpPr>
              <a:spLocks noChangeArrowheads="1" noChangeShapeType="1" noTextEdit="1"/>
            </p:cNvSpPr>
            <p:nvPr/>
          </p:nvSpPr>
          <p:spPr bwMode="auto">
            <a:xfrm>
              <a:off x="4558" y="2180"/>
              <a:ext cx="307" cy="334"/>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0" cap="none" spc="0" normalizeH="0" baseline="0" noProof="0">
                  <a:ln>
                    <a:noFill/>
                  </a:ln>
                  <a:solidFill>
                    <a:srgbClr val="000066"/>
                  </a:solidFill>
                  <a:effectLst/>
                  <a:uLnTx/>
                  <a:uFillTx/>
                  <a:latin typeface="Algerian" panose="04020705040A02060702" pitchFamily="82" charset="0"/>
                </a:rPr>
                <a:t>E</a:t>
              </a:r>
            </a:p>
          </p:txBody>
        </p:sp>
        <p:sp>
          <p:nvSpPr>
            <p:cNvPr id="2062" name="WordArt 43"/>
            <p:cNvSpPr>
              <a:spLocks noChangeArrowheads="1" noChangeShapeType="1" noTextEdit="1"/>
            </p:cNvSpPr>
            <p:nvPr/>
          </p:nvSpPr>
          <p:spPr bwMode="auto">
            <a:xfrm>
              <a:off x="2909" y="3842"/>
              <a:ext cx="307" cy="334"/>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0" cap="none" spc="0" normalizeH="0" baseline="0" noProof="0">
                  <a:ln>
                    <a:noFill/>
                  </a:ln>
                  <a:solidFill>
                    <a:srgbClr val="000066"/>
                  </a:solidFill>
                  <a:effectLst/>
                  <a:uLnTx/>
                  <a:uFillTx/>
                  <a:latin typeface="Algerian" panose="04020705040A02060702" pitchFamily="82" charset="0"/>
                </a:rPr>
                <a:t>S</a:t>
              </a:r>
            </a:p>
          </p:txBody>
        </p:sp>
        <p:sp>
          <p:nvSpPr>
            <p:cNvPr id="2063" name="WordArt 44"/>
            <p:cNvSpPr>
              <a:spLocks noChangeArrowheads="1" noChangeShapeType="1" noTextEdit="1"/>
            </p:cNvSpPr>
            <p:nvPr/>
          </p:nvSpPr>
          <p:spPr bwMode="auto">
            <a:xfrm>
              <a:off x="2910" y="507"/>
              <a:ext cx="307" cy="334"/>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0" cap="none" spc="0" normalizeH="0" baseline="0" noProof="0">
                  <a:ln>
                    <a:noFill/>
                  </a:ln>
                  <a:solidFill>
                    <a:srgbClr val="000066"/>
                  </a:solidFill>
                  <a:effectLst/>
                  <a:uLnTx/>
                  <a:uFillTx/>
                  <a:latin typeface="Algerian" panose="04020705040A02060702" pitchFamily="82" charset="0"/>
                </a:rPr>
                <a:t>N</a:t>
              </a:r>
            </a:p>
          </p:txBody>
        </p:sp>
        <p:sp>
          <p:nvSpPr>
            <p:cNvPr id="2064" name="WordArt 45"/>
            <p:cNvSpPr>
              <a:spLocks noChangeArrowheads="1" noChangeShapeType="1" noTextEdit="1"/>
            </p:cNvSpPr>
            <p:nvPr/>
          </p:nvSpPr>
          <p:spPr bwMode="auto">
            <a:xfrm rot="-8100000">
              <a:off x="1992" y="3177"/>
              <a:ext cx="307" cy="17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0" cap="none" spc="0" normalizeH="0" baseline="0" noProof="0">
                  <a:ln>
                    <a:noFill/>
                  </a:ln>
                  <a:solidFill>
                    <a:srgbClr val="000066"/>
                  </a:solidFill>
                  <a:effectLst/>
                  <a:uLnTx/>
                  <a:uFillTx/>
                  <a:latin typeface="Algerian" panose="04020705040A02060702" pitchFamily="82" charset="0"/>
                </a:rPr>
                <a:t>SW</a:t>
              </a:r>
            </a:p>
          </p:txBody>
        </p:sp>
        <p:sp>
          <p:nvSpPr>
            <p:cNvPr id="2065" name="WordArt 46"/>
            <p:cNvSpPr>
              <a:spLocks noChangeArrowheads="1" noChangeShapeType="1" noTextEdit="1"/>
            </p:cNvSpPr>
            <p:nvPr/>
          </p:nvSpPr>
          <p:spPr bwMode="auto">
            <a:xfrm rot="-2700000">
              <a:off x="2001" y="1351"/>
              <a:ext cx="307" cy="17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0" cap="none" spc="0" normalizeH="0" baseline="0" noProof="0">
                  <a:ln>
                    <a:noFill/>
                  </a:ln>
                  <a:solidFill>
                    <a:srgbClr val="000066"/>
                  </a:solidFill>
                  <a:effectLst/>
                  <a:uLnTx/>
                  <a:uFillTx/>
                  <a:latin typeface="Algerian" panose="04020705040A02060702" pitchFamily="82" charset="0"/>
                </a:rPr>
                <a:t>NW</a:t>
              </a:r>
            </a:p>
          </p:txBody>
        </p:sp>
        <p:sp>
          <p:nvSpPr>
            <p:cNvPr id="2066" name="WordArt 47"/>
            <p:cNvSpPr>
              <a:spLocks noChangeArrowheads="1" noChangeShapeType="1" noTextEdit="1"/>
            </p:cNvSpPr>
            <p:nvPr/>
          </p:nvSpPr>
          <p:spPr bwMode="auto">
            <a:xfrm rot="8100000">
              <a:off x="3817" y="3172"/>
              <a:ext cx="307" cy="17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0" cap="none" spc="0" normalizeH="0" baseline="0" noProof="0">
                  <a:ln>
                    <a:noFill/>
                  </a:ln>
                  <a:solidFill>
                    <a:srgbClr val="000066"/>
                  </a:solidFill>
                  <a:effectLst/>
                  <a:uLnTx/>
                  <a:uFillTx/>
                  <a:latin typeface="Algerian" panose="04020705040A02060702" pitchFamily="82" charset="0"/>
                </a:rPr>
                <a:t>SE</a:t>
              </a:r>
            </a:p>
          </p:txBody>
        </p:sp>
      </p:grpSp>
    </p:spTree>
    <p:extLst>
      <p:ext uri="{BB962C8B-B14F-4D97-AF65-F5344CB8AC3E}">
        <p14:creationId xmlns:p14="http://schemas.microsoft.com/office/powerpoint/2010/main" val="217403758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omic Sans MS" charset="0"/>
          <a:ea typeface="Osaka" charset="0"/>
          <a:cs typeface="Osaka" charset="0"/>
        </a:defRPr>
      </a:lvl2pPr>
      <a:lvl3pPr algn="l" rtl="0" eaLnBrk="0" fontAlgn="base" hangingPunct="0">
        <a:spcBef>
          <a:spcPct val="0"/>
        </a:spcBef>
        <a:spcAft>
          <a:spcPct val="0"/>
        </a:spcAft>
        <a:defRPr sz="3000">
          <a:solidFill>
            <a:schemeClr val="tx2"/>
          </a:solidFill>
          <a:latin typeface="Comic Sans MS" charset="0"/>
          <a:ea typeface="Osaka" charset="0"/>
          <a:cs typeface="Osaka" charset="0"/>
        </a:defRPr>
      </a:lvl3pPr>
      <a:lvl4pPr algn="l" rtl="0" eaLnBrk="0" fontAlgn="base" hangingPunct="0">
        <a:spcBef>
          <a:spcPct val="0"/>
        </a:spcBef>
        <a:spcAft>
          <a:spcPct val="0"/>
        </a:spcAft>
        <a:defRPr sz="3000">
          <a:solidFill>
            <a:schemeClr val="tx2"/>
          </a:solidFill>
          <a:latin typeface="Comic Sans MS" charset="0"/>
          <a:ea typeface="Osaka" charset="0"/>
          <a:cs typeface="Osaka" charset="0"/>
        </a:defRPr>
      </a:lvl4pPr>
      <a:lvl5pPr algn="l" rtl="0" eaLnBrk="0" fontAlgn="base" hangingPunct="0">
        <a:spcBef>
          <a:spcPct val="0"/>
        </a:spcBef>
        <a:spcAft>
          <a:spcPct val="0"/>
        </a:spcAft>
        <a:defRPr sz="3000">
          <a:solidFill>
            <a:schemeClr val="tx2"/>
          </a:solidFill>
          <a:latin typeface="Comic Sans MS" charset="0"/>
          <a:ea typeface="Osaka" charset="0"/>
          <a:cs typeface="Osaka" charset="0"/>
        </a:defRPr>
      </a:lvl5pPr>
      <a:lvl6pPr marL="342900" algn="l" rtl="0" fontAlgn="base">
        <a:spcBef>
          <a:spcPct val="0"/>
        </a:spcBef>
        <a:spcAft>
          <a:spcPct val="0"/>
        </a:spcAft>
        <a:defRPr sz="3000">
          <a:solidFill>
            <a:schemeClr val="tx2"/>
          </a:solidFill>
          <a:latin typeface="Comic Sans MS" charset="0"/>
          <a:ea typeface="Osaka" charset="0"/>
          <a:cs typeface="Osaka" charset="0"/>
        </a:defRPr>
      </a:lvl6pPr>
      <a:lvl7pPr marL="685800" algn="l" rtl="0" fontAlgn="base">
        <a:spcBef>
          <a:spcPct val="0"/>
        </a:spcBef>
        <a:spcAft>
          <a:spcPct val="0"/>
        </a:spcAft>
        <a:defRPr sz="3000">
          <a:solidFill>
            <a:schemeClr val="tx2"/>
          </a:solidFill>
          <a:latin typeface="Comic Sans MS" charset="0"/>
          <a:ea typeface="Osaka" charset="0"/>
          <a:cs typeface="Osaka" charset="0"/>
        </a:defRPr>
      </a:lvl7pPr>
      <a:lvl8pPr marL="1028700" algn="l" rtl="0" fontAlgn="base">
        <a:spcBef>
          <a:spcPct val="0"/>
        </a:spcBef>
        <a:spcAft>
          <a:spcPct val="0"/>
        </a:spcAft>
        <a:defRPr sz="3000">
          <a:solidFill>
            <a:schemeClr val="tx2"/>
          </a:solidFill>
          <a:latin typeface="Comic Sans MS" charset="0"/>
          <a:ea typeface="Osaka" charset="0"/>
          <a:cs typeface="Osaka" charset="0"/>
        </a:defRPr>
      </a:lvl8pPr>
      <a:lvl9pPr marL="1371600" algn="l" rtl="0" fontAlgn="base">
        <a:spcBef>
          <a:spcPct val="0"/>
        </a:spcBef>
        <a:spcAft>
          <a:spcPct val="0"/>
        </a:spcAft>
        <a:defRPr sz="3000">
          <a:solidFill>
            <a:schemeClr val="tx2"/>
          </a:solidFill>
          <a:latin typeface="Comic Sans MS" charset="0"/>
          <a:ea typeface="Osaka" charset="0"/>
          <a:cs typeface="Osaka"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a:solidFill>
            <a:schemeClr val="tx1"/>
          </a:solidFill>
          <a:latin typeface="+mn-lt"/>
          <a:ea typeface="+mn-ea"/>
          <a:cs typeface="+mn-cs"/>
        </a:defRPr>
      </a:lvl2pPr>
      <a:lvl3pPr marL="857250" indent="-171450" algn="l" rtl="0" eaLnBrk="0" fontAlgn="base" hangingPunct="0">
        <a:spcBef>
          <a:spcPct val="20000"/>
        </a:spcBef>
        <a:spcAft>
          <a:spcPct val="0"/>
        </a:spcAft>
        <a:buChar char="•"/>
        <a:defRPr sz="16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a:solidFill>
            <a:schemeClr val="tx1"/>
          </a:solidFill>
          <a:latin typeface="+mn-lt"/>
          <a:ea typeface="+mn-ea"/>
          <a:cs typeface="+mn-cs"/>
        </a:defRPr>
      </a:lvl5pPr>
      <a:lvl6pPr marL="1885950" indent="-171450" algn="l" rtl="0" fontAlgn="base">
        <a:spcBef>
          <a:spcPct val="20000"/>
        </a:spcBef>
        <a:spcAft>
          <a:spcPct val="0"/>
        </a:spcAft>
        <a:buChar char="»"/>
        <a:defRPr sz="1500">
          <a:solidFill>
            <a:schemeClr val="tx1"/>
          </a:solidFill>
          <a:latin typeface="+mn-lt"/>
          <a:ea typeface="+mn-ea"/>
          <a:cs typeface="+mn-cs"/>
        </a:defRPr>
      </a:lvl6pPr>
      <a:lvl7pPr marL="2228850" indent="-171450" algn="l" rtl="0" fontAlgn="base">
        <a:spcBef>
          <a:spcPct val="20000"/>
        </a:spcBef>
        <a:spcAft>
          <a:spcPct val="0"/>
        </a:spcAft>
        <a:buChar char="»"/>
        <a:defRPr sz="1500">
          <a:solidFill>
            <a:schemeClr val="tx1"/>
          </a:solidFill>
          <a:latin typeface="+mn-lt"/>
          <a:ea typeface="+mn-ea"/>
          <a:cs typeface="+mn-cs"/>
        </a:defRPr>
      </a:lvl7pPr>
      <a:lvl8pPr marL="2571750" indent="-171450" algn="l" rtl="0" fontAlgn="base">
        <a:spcBef>
          <a:spcPct val="20000"/>
        </a:spcBef>
        <a:spcAft>
          <a:spcPct val="0"/>
        </a:spcAft>
        <a:buChar char="»"/>
        <a:defRPr sz="1500">
          <a:solidFill>
            <a:schemeClr val="tx1"/>
          </a:solidFill>
          <a:latin typeface="+mn-lt"/>
          <a:ea typeface="+mn-ea"/>
          <a:cs typeface="+mn-cs"/>
        </a:defRPr>
      </a:lvl8pPr>
      <a:lvl9pPr marL="2914650" indent="-171450" algn="l" rtl="0" fontAlgn="base">
        <a:spcBef>
          <a:spcPct val="20000"/>
        </a:spcBef>
        <a:spcAft>
          <a:spcPct val="0"/>
        </a:spcAft>
        <a:buChar char="»"/>
        <a:defRPr sz="15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8600"/>
            <a:ext cx="944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defTabSz="457200" eaLnBrk="0" fontAlgn="auto" hangingPunct="0">
              <a:spcBef>
                <a:spcPts val="0"/>
              </a:spcBef>
              <a:spcAft>
                <a:spcPts val="0"/>
              </a:spcAft>
              <a:defRPr sz="1051">
                <a:solidFill>
                  <a:srgbClr val="000000"/>
                </a:solidFill>
                <a:latin typeface="Comic Sans MS"/>
                <a:ea typeface="ＭＳ Ｐゴシック"/>
              </a:defRPr>
            </a:lvl1p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a:ea typeface="ＭＳ Ｐゴシック"/>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ctr" defTabSz="457200" eaLnBrk="0" fontAlgn="auto" hangingPunct="0">
              <a:spcBef>
                <a:spcPts val="0"/>
              </a:spcBef>
              <a:spcAft>
                <a:spcPts val="0"/>
              </a:spcAft>
              <a:defRPr sz="1051">
                <a:solidFill>
                  <a:srgbClr val="000000"/>
                </a:solidFill>
                <a:latin typeface="Comic Sans MS"/>
                <a:ea typeface="ＭＳ Ｐゴシック"/>
              </a:defRPr>
            </a:lvl1p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a:ea typeface="ＭＳ Ｐゴシック"/>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defTabSz="457200" eaLnBrk="0" fontAlgn="auto" hangingPunct="0">
              <a:spcBef>
                <a:spcPts val="0"/>
              </a:spcBef>
              <a:spcAft>
                <a:spcPts val="0"/>
              </a:spcAft>
              <a:defRPr sz="1051">
                <a:solidFill>
                  <a:srgbClr val="000000"/>
                </a:solidFill>
                <a:latin typeface="Comic Sans MS"/>
                <a:ea typeface="MS PGothic" panose="020B0600070205080204" pitchFamily="34" charset="-128"/>
              </a:defRPr>
            </a:lvl1pPr>
          </a:lstStyle>
          <a:p>
            <a:pPr marL="0" marR="0" lvl="0" indent="0" algn="r" defTabSz="457200" rtl="0" eaLnBrk="0" fontAlgn="auto" latinLnBrk="0" hangingPunct="0">
              <a:lnSpc>
                <a:spcPct val="100000"/>
              </a:lnSpc>
              <a:spcBef>
                <a:spcPts val="0"/>
              </a:spcBef>
              <a:spcAft>
                <a:spcPts val="0"/>
              </a:spcAft>
              <a:buClrTx/>
              <a:buSzTx/>
              <a:buFontTx/>
              <a:buNone/>
              <a:tabLst/>
              <a:defRPr/>
            </a:pPr>
            <a:fld id="{5425844B-85C0-4015-95FC-66BF44DEF647}" type="slidenum">
              <a:rPr kumimoji="0" lang="en-US" altLang="en-US" sz="1051" b="0" i="0" u="none" strike="noStrike" kern="1200" cap="none" spc="0" normalizeH="0" baseline="0" noProof="0">
                <a:ln>
                  <a:noFill/>
                </a:ln>
                <a:solidFill>
                  <a:srgbClr val="000000"/>
                </a:solidFill>
                <a:effectLst/>
                <a:uLnTx/>
                <a:uFillTx/>
                <a:latin typeface="Comic Sans MS"/>
                <a:ea typeface="MS PGothic" panose="020B0600070205080204" pitchFamily="34" charset="-128"/>
              </a:rPr>
              <a:pPr marL="0" marR="0" lvl="0" indent="0" algn="r" defTabSz="457200" rtl="0" eaLnBrk="0" fontAlgn="auto" latinLnBrk="0" hangingPunct="0">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MS PGothic" panose="020B0600070205080204" pitchFamily="34" charset="-128"/>
            </a:endParaRPr>
          </a:p>
        </p:txBody>
      </p:sp>
      <p:pic>
        <p:nvPicPr>
          <p:cNvPr id="1031" name="Picture 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956800" y="0"/>
            <a:ext cx="223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18"/>
          <p:cNvGrpSpPr>
            <a:grpSpLocks/>
          </p:cNvGrpSpPr>
          <p:nvPr userDrawn="1"/>
        </p:nvGrpSpPr>
        <p:grpSpPr bwMode="auto">
          <a:xfrm>
            <a:off x="0" y="1447800"/>
            <a:ext cx="12192000" cy="228600"/>
            <a:chOff x="0" y="1056"/>
            <a:chExt cx="5760" cy="240"/>
          </a:xfrm>
        </p:grpSpPr>
        <p:sp>
          <p:nvSpPr>
            <p:cNvPr id="2" name="Rectangle 17"/>
            <p:cNvSpPr>
              <a:spLocks noChangeArrowheads="1"/>
            </p:cNvSpPr>
            <p:nvPr userDrawn="1"/>
          </p:nvSpPr>
          <p:spPr bwMode="auto">
            <a:xfrm>
              <a:off x="0" y="1056"/>
              <a:ext cx="5760" cy="240"/>
            </a:xfrm>
            <a:prstGeom prst="rect">
              <a:avLst/>
            </a:prstGeom>
            <a:solidFill>
              <a:schemeClr val="bg1"/>
            </a:solidFill>
            <a:ln>
              <a:noFill/>
            </a:ln>
            <a:extLst>
              <a:ext uri="{91240B29-F687-4f45-9708-019B960494DF}"/>
            </a:extLst>
          </p:spPr>
          <p:txBody>
            <a:bodyPr wrap="none" anchor="ctr"/>
            <a:lstStyle>
              <a:lvl1pPr eaLnBrk="0" hangingPunct="0">
                <a:defRPr>
                  <a:solidFill>
                    <a:schemeClr val="tx1"/>
                  </a:solidFill>
                  <a:latin typeface="Comic Sans MS" pitchFamily="66" charset="0"/>
                  <a:ea typeface="Osaka" pitchFamily="-84" charset="-128"/>
                </a:defRPr>
              </a:lvl1pPr>
              <a:lvl2pPr marL="742950" indent="-285750" eaLnBrk="0" hangingPunct="0">
                <a:defRPr>
                  <a:solidFill>
                    <a:schemeClr val="tx1"/>
                  </a:solidFill>
                  <a:latin typeface="Comic Sans MS" pitchFamily="66" charset="0"/>
                  <a:ea typeface="Osaka" pitchFamily="-84" charset="-128"/>
                </a:defRPr>
              </a:lvl2pPr>
              <a:lvl3pPr marL="1143000" indent="-228600" eaLnBrk="0" hangingPunct="0">
                <a:defRPr>
                  <a:solidFill>
                    <a:schemeClr val="tx1"/>
                  </a:solidFill>
                  <a:latin typeface="Comic Sans MS" pitchFamily="66" charset="0"/>
                  <a:ea typeface="Osaka" pitchFamily="-84" charset="-128"/>
                </a:defRPr>
              </a:lvl3pPr>
              <a:lvl4pPr marL="1600200" indent="-228600" eaLnBrk="0" hangingPunct="0">
                <a:defRPr>
                  <a:solidFill>
                    <a:schemeClr val="tx1"/>
                  </a:solidFill>
                  <a:latin typeface="Comic Sans MS" pitchFamily="66" charset="0"/>
                  <a:ea typeface="Osaka" pitchFamily="-84" charset="-128"/>
                </a:defRPr>
              </a:lvl4pPr>
              <a:lvl5pPr marL="2057400" indent="-228600" eaLnBrk="0" hangingPunct="0">
                <a:defRPr>
                  <a:solidFill>
                    <a:schemeClr val="tx1"/>
                  </a:solidFill>
                  <a:latin typeface="Comic Sans MS" pitchFamily="66" charset="0"/>
                  <a:ea typeface="Osaka" pitchFamily="-84" charset="-128"/>
                </a:defRPr>
              </a:lvl5pPr>
              <a:lvl6pPr marL="2514600" indent="-228600" eaLnBrk="0" fontAlgn="base" hangingPunct="0">
                <a:spcBef>
                  <a:spcPct val="0"/>
                </a:spcBef>
                <a:spcAft>
                  <a:spcPct val="0"/>
                </a:spcAft>
                <a:defRPr>
                  <a:solidFill>
                    <a:schemeClr val="tx1"/>
                  </a:solidFill>
                  <a:latin typeface="Comic Sans MS" pitchFamily="66" charset="0"/>
                  <a:ea typeface="Osaka" pitchFamily="-84" charset="-128"/>
                </a:defRPr>
              </a:lvl6pPr>
              <a:lvl7pPr marL="2971800" indent="-228600" eaLnBrk="0" fontAlgn="base" hangingPunct="0">
                <a:spcBef>
                  <a:spcPct val="0"/>
                </a:spcBef>
                <a:spcAft>
                  <a:spcPct val="0"/>
                </a:spcAft>
                <a:defRPr>
                  <a:solidFill>
                    <a:schemeClr val="tx1"/>
                  </a:solidFill>
                  <a:latin typeface="Comic Sans MS" pitchFamily="66" charset="0"/>
                  <a:ea typeface="Osaka" pitchFamily="-84" charset="-128"/>
                </a:defRPr>
              </a:lvl7pPr>
              <a:lvl8pPr marL="3429000" indent="-228600" eaLnBrk="0" fontAlgn="base" hangingPunct="0">
                <a:spcBef>
                  <a:spcPct val="0"/>
                </a:spcBef>
                <a:spcAft>
                  <a:spcPct val="0"/>
                </a:spcAft>
                <a:defRPr>
                  <a:solidFill>
                    <a:schemeClr val="tx1"/>
                  </a:solidFill>
                  <a:latin typeface="Comic Sans MS" pitchFamily="66" charset="0"/>
                  <a:ea typeface="Osaka" pitchFamily="-84" charset="-128"/>
                </a:defRPr>
              </a:lvl8pPr>
              <a:lvl9pPr marL="3886200" indent="-228600" eaLnBrk="0" fontAlgn="base" hangingPunct="0">
                <a:spcBef>
                  <a:spcPct val="0"/>
                </a:spcBef>
                <a:spcAft>
                  <a:spcPct val="0"/>
                </a:spcAft>
                <a:defRPr>
                  <a:solidFill>
                    <a:schemeClr val="tx1"/>
                  </a:solidFill>
                  <a:latin typeface="Comic Sans MS" pitchFamily="66" charset="0"/>
                  <a:ea typeface="Osaka" pitchFamily="-8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itchFamily="66" charset="0"/>
                <a:ea typeface="MS PGothic" pitchFamily="34" charset="-128"/>
              </a:endParaRPr>
            </a:p>
          </p:txBody>
        </p:sp>
        <p:pic>
          <p:nvPicPr>
            <p:cNvPr id="1034" name="Picture 1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6"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08"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92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88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84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16"/>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80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2806846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ctr" rtl="0" eaLnBrk="0" fontAlgn="base" hangingPunct="0">
        <a:spcBef>
          <a:spcPct val="0"/>
        </a:spcBef>
        <a:spcAft>
          <a:spcPct val="0"/>
        </a:spcAft>
        <a:defRPr sz="3000">
          <a:solidFill>
            <a:schemeClr val="tx2"/>
          </a:solidFill>
          <a:latin typeface="+mj-lt"/>
          <a:ea typeface="MS PGothic" pitchFamily="34" charset="-128"/>
          <a:cs typeface="+mj-cs"/>
        </a:defRPr>
      </a:lvl1pPr>
      <a:lvl2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2pPr>
      <a:lvl3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3pPr>
      <a:lvl4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4pPr>
      <a:lvl5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5pPr>
      <a:lvl6pPr marL="342891" algn="ctr" rtl="0" fontAlgn="base">
        <a:spcBef>
          <a:spcPct val="0"/>
        </a:spcBef>
        <a:spcAft>
          <a:spcPct val="0"/>
        </a:spcAft>
        <a:defRPr sz="3000">
          <a:solidFill>
            <a:schemeClr val="tx2"/>
          </a:solidFill>
          <a:latin typeface="Comic Sans MS" charset="0"/>
          <a:ea typeface="ＭＳ Ｐゴシック" charset="0"/>
          <a:cs typeface="ＭＳ Ｐゴシック" charset="0"/>
        </a:defRPr>
      </a:lvl6pPr>
      <a:lvl7pPr marL="685783" algn="ctr" rtl="0" fontAlgn="base">
        <a:spcBef>
          <a:spcPct val="0"/>
        </a:spcBef>
        <a:spcAft>
          <a:spcPct val="0"/>
        </a:spcAft>
        <a:defRPr sz="3000">
          <a:solidFill>
            <a:schemeClr val="tx2"/>
          </a:solidFill>
          <a:latin typeface="Comic Sans MS" charset="0"/>
          <a:ea typeface="ＭＳ Ｐゴシック" charset="0"/>
          <a:cs typeface="ＭＳ Ｐゴシック" charset="0"/>
        </a:defRPr>
      </a:lvl7pPr>
      <a:lvl8pPr marL="1028674" algn="ctr" rtl="0" fontAlgn="base">
        <a:spcBef>
          <a:spcPct val="0"/>
        </a:spcBef>
        <a:spcAft>
          <a:spcPct val="0"/>
        </a:spcAft>
        <a:defRPr sz="3000">
          <a:solidFill>
            <a:schemeClr val="tx2"/>
          </a:solidFill>
          <a:latin typeface="Comic Sans MS" charset="0"/>
          <a:ea typeface="ＭＳ Ｐゴシック" charset="0"/>
          <a:cs typeface="ＭＳ Ｐゴシック" charset="0"/>
        </a:defRPr>
      </a:lvl8pPr>
      <a:lvl9pPr marL="1371566" algn="ctr" rtl="0" fontAlgn="base">
        <a:spcBef>
          <a:spcPct val="0"/>
        </a:spcBef>
        <a:spcAft>
          <a:spcPct val="0"/>
        </a:spcAft>
        <a:defRPr sz="3000">
          <a:solidFill>
            <a:schemeClr val="tx2"/>
          </a:solidFill>
          <a:latin typeface="Comic Sans MS" charset="0"/>
          <a:ea typeface="ＭＳ Ｐゴシック" charset="0"/>
          <a:cs typeface="ＭＳ Ｐゴシック" charset="0"/>
        </a:defRPr>
      </a:lvl9pPr>
    </p:titleStyle>
    <p:bodyStyle>
      <a:lvl1pPr marL="255588" indent="-255588" algn="l" rtl="0" eaLnBrk="0" fontAlgn="base" hangingPunct="0">
        <a:spcBef>
          <a:spcPct val="20000"/>
        </a:spcBef>
        <a:spcAft>
          <a:spcPct val="0"/>
        </a:spcAft>
        <a:buChar char="•"/>
        <a:defRPr sz="2100">
          <a:solidFill>
            <a:schemeClr val="tx1"/>
          </a:solidFill>
          <a:latin typeface="+mn-lt"/>
          <a:ea typeface="MS PGothic" pitchFamily="34" charset="-128"/>
          <a:cs typeface="+mn-cs"/>
        </a:defRPr>
      </a:lvl1pPr>
      <a:lvl2pPr marL="555625" indent="-212725" algn="l" rtl="0" eaLnBrk="0" fontAlgn="base" hangingPunct="0">
        <a:spcBef>
          <a:spcPct val="20000"/>
        </a:spcBef>
        <a:spcAft>
          <a:spcPct val="0"/>
        </a:spcAft>
        <a:buChar char="–"/>
        <a:defRPr>
          <a:solidFill>
            <a:schemeClr val="tx1"/>
          </a:solidFill>
          <a:latin typeface="+mn-lt"/>
          <a:ea typeface="MS PGothic" pitchFamily="34" charset="-128"/>
        </a:defRPr>
      </a:lvl2pPr>
      <a:lvl3pPr marL="855663" indent="-169863" algn="l" rtl="0" eaLnBrk="0" fontAlgn="base" hangingPunct="0">
        <a:spcBef>
          <a:spcPct val="20000"/>
        </a:spcBef>
        <a:spcAft>
          <a:spcPct val="0"/>
        </a:spcAft>
        <a:buChar char="•"/>
        <a:defRPr sz="1500">
          <a:solidFill>
            <a:schemeClr val="tx1"/>
          </a:solidFill>
          <a:latin typeface="+mn-lt"/>
          <a:ea typeface="MS PGothic" pitchFamily="34" charset="-128"/>
        </a:defRPr>
      </a:lvl3pPr>
      <a:lvl4pPr marL="1198563" indent="-169863" algn="l" rtl="0" eaLnBrk="0" fontAlgn="base" hangingPunct="0">
        <a:spcBef>
          <a:spcPct val="20000"/>
        </a:spcBef>
        <a:spcAft>
          <a:spcPct val="0"/>
        </a:spcAft>
        <a:buChar char="–"/>
        <a:defRPr sz="1500">
          <a:solidFill>
            <a:schemeClr val="tx1"/>
          </a:solidFill>
          <a:latin typeface="+mn-lt"/>
          <a:ea typeface="MS PGothic" pitchFamily="34" charset="-128"/>
        </a:defRPr>
      </a:lvl4pPr>
      <a:lvl5pPr marL="1541463" indent="-169863" algn="l" rtl="0" eaLnBrk="0" fontAlgn="base" hangingPunct="0">
        <a:spcBef>
          <a:spcPct val="20000"/>
        </a:spcBef>
        <a:spcAft>
          <a:spcPct val="0"/>
        </a:spcAft>
        <a:buChar char="»"/>
        <a:defRPr sz="1500">
          <a:solidFill>
            <a:schemeClr val="tx1"/>
          </a:solidFill>
          <a:latin typeface="+mn-lt"/>
          <a:ea typeface="MS PGothic" pitchFamily="34" charset="-128"/>
        </a:defRPr>
      </a:lvl5pPr>
      <a:lvl6pPr marL="1885904" indent="-171446" algn="l" rtl="0" fontAlgn="base">
        <a:spcBef>
          <a:spcPct val="20000"/>
        </a:spcBef>
        <a:spcAft>
          <a:spcPct val="0"/>
        </a:spcAft>
        <a:buChar char="»"/>
        <a:defRPr sz="1500">
          <a:solidFill>
            <a:schemeClr val="tx1"/>
          </a:solidFill>
          <a:latin typeface="+mn-lt"/>
          <a:ea typeface="+mn-ea"/>
        </a:defRPr>
      </a:lvl6pPr>
      <a:lvl7pPr marL="2228795" indent="-171446" algn="l" rtl="0" fontAlgn="base">
        <a:spcBef>
          <a:spcPct val="20000"/>
        </a:spcBef>
        <a:spcAft>
          <a:spcPct val="0"/>
        </a:spcAft>
        <a:buChar char="»"/>
        <a:defRPr sz="1500">
          <a:solidFill>
            <a:schemeClr val="tx1"/>
          </a:solidFill>
          <a:latin typeface="+mn-lt"/>
          <a:ea typeface="+mn-ea"/>
        </a:defRPr>
      </a:lvl7pPr>
      <a:lvl8pPr marL="2571686" indent="-171446" algn="l" rtl="0" fontAlgn="base">
        <a:spcBef>
          <a:spcPct val="20000"/>
        </a:spcBef>
        <a:spcAft>
          <a:spcPct val="0"/>
        </a:spcAft>
        <a:buChar char="»"/>
        <a:defRPr sz="1500">
          <a:solidFill>
            <a:schemeClr val="tx1"/>
          </a:solidFill>
          <a:latin typeface="+mn-lt"/>
          <a:ea typeface="+mn-ea"/>
        </a:defRPr>
      </a:lvl8pPr>
      <a:lvl9pPr marL="2914578" indent="-171446"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50.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1.xml"/><Relationship Id="rId7" Type="http://schemas.openxmlformats.org/officeDocument/2006/relationships/image" Target="../media/image20.wmf"/><Relationship Id="rId2" Type="http://schemas.openxmlformats.org/officeDocument/2006/relationships/slideLayout" Target="../slideLayouts/slideLayout50.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2.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0.xml"/><Relationship Id="rId1" Type="http://schemas.openxmlformats.org/officeDocument/2006/relationships/vmlDrawing" Target="../drawings/vmlDrawing2.v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0.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0.xml"/><Relationship Id="rId1" Type="http://schemas.openxmlformats.org/officeDocument/2006/relationships/vmlDrawing" Target="../drawings/vmlDrawing3.v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wmf"/></Relationships>
</file>

<file path=ppt/slides/_rels/slide17.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notesSlide" Target="../notesSlides/notesSlide12.xml"/><Relationship Id="rId7" Type="http://schemas.openxmlformats.org/officeDocument/2006/relationships/oleObject" Target="../embeddings/oleObject5.bin"/><Relationship Id="rId2" Type="http://schemas.openxmlformats.org/officeDocument/2006/relationships/slideLayout" Target="../slideLayouts/slideLayout50.xml"/><Relationship Id="rId1" Type="http://schemas.openxmlformats.org/officeDocument/2006/relationships/vmlDrawing" Target="../drawings/vmlDrawing4.vml"/><Relationship Id="rId6" Type="http://schemas.openxmlformats.org/officeDocument/2006/relationships/image" Target="../media/image20.wmf"/><Relationship Id="rId5" Type="http://schemas.openxmlformats.org/officeDocument/2006/relationships/oleObject" Target="../embeddings/oleObject4.bin"/><Relationship Id="rId10" Type="http://schemas.openxmlformats.org/officeDocument/2006/relationships/image" Target="../media/image30.wmf"/><Relationship Id="rId4" Type="http://schemas.openxmlformats.org/officeDocument/2006/relationships/image" Target="../media/image31.jpeg"/><Relationship Id="rId9"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0.xml"/><Relationship Id="rId1" Type="http://schemas.openxmlformats.org/officeDocument/2006/relationships/vmlDrawing" Target="../drawings/vmlDrawing5.vml"/><Relationship Id="rId5" Type="http://schemas.openxmlformats.org/officeDocument/2006/relationships/image" Target="../media/image32.wmf"/><Relationship Id="rId4"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notesSlide" Target="../notesSlides/notesSlide14.xml"/><Relationship Id="rId7" Type="http://schemas.openxmlformats.org/officeDocument/2006/relationships/oleObject" Target="../embeddings/oleObject9.bin"/><Relationship Id="rId2" Type="http://schemas.openxmlformats.org/officeDocument/2006/relationships/slideLayout" Target="../slideLayouts/slideLayout50.xml"/><Relationship Id="rId1" Type="http://schemas.openxmlformats.org/officeDocument/2006/relationships/vmlDrawing" Target="../drawings/vmlDrawing6.vml"/><Relationship Id="rId6" Type="http://schemas.openxmlformats.org/officeDocument/2006/relationships/image" Target="../media/image20.wmf"/><Relationship Id="rId5" Type="http://schemas.openxmlformats.org/officeDocument/2006/relationships/oleObject" Target="../embeddings/oleObject8.bin"/><Relationship Id="rId10" Type="http://schemas.openxmlformats.org/officeDocument/2006/relationships/image" Target="../media/image30.wmf"/><Relationship Id="rId4" Type="http://schemas.openxmlformats.org/officeDocument/2006/relationships/image" Target="../media/image34.jpeg"/><Relationship Id="rId9"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61.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8" Type="http://schemas.openxmlformats.org/officeDocument/2006/relationships/image" Target="../media/image38.emf"/><Relationship Id="rId13" Type="http://schemas.openxmlformats.org/officeDocument/2006/relationships/oleObject" Target="../embeddings/oleObject15.bin"/><Relationship Id="rId18" Type="http://schemas.openxmlformats.org/officeDocument/2006/relationships/image" Target="../media/image43.emf"/><Relationship Id="rId26" Type="http://schemas.openxmlformats.org/officeDocument/2006/relationships/image" Target="../media/image47.emf"/><Relationship Id="rId3" Type="http://schemas.openxmlformats.org/officeDocument/2006/relationships/notesSlide" Target="../notesSlides/notesSlide16.xml"/><Relationship Id="rId21" Type="http://schemas.openxmlformats.org/officeDocument/2006/relationships/oleObject" Target="../embeddings/oleObject19.bin"/><Relationship Id="rId7" Type="http://schemas.openxmlformats.org/officeDocument/2006/relationships/oleObject" Target="../embeddings/oleObject12.bin"/><Relationship Id="rId12" Type="http://schemas.openxmlformats.org/officeDocument/2006/relationships/image" Target="../media/image40.emf"/><Relationship Id="rId17" Type="http://schemas.openxmlformats.org/officeDocument/2006/relationships/oleObject" Target="../embeddings/oleObject17.bin"/><Relationship Id="rId25" Type="http://schemas.openxmlformats.org/officeDocument/2006/relationships/oleObject" Target="../embeddings/oleObject21.bin"/><Relationship Id="rId2" Type="http://schemas.openxmlformats.org/officeDocument/2006/relationships/slideLayout" Target="../slideLayouts/slideLayout62.xml"/><Relationship Id="rId16" Type="http://schemas.openxmlformats.org/officeDocument/2006/relationships/image" Target="../media/image42.emf"/><Relationship Id="rId20" Type="http://schemas.openxmlformats.org/officeDocument/2006/relationships/image" Target="../media/image44.emf"/><Relationship Id="rId29" Type="http://schemas.openxmlformats.org/officeDocument/2006/relationships/oleObject" Target="../embeddings/oleObject23.bin"/><Relationship Id="rId1" Type="http://schemas.openxmlformats.org/officeDocument/2006/relationships/vmlDrawing" Target="../drawings/vmlDrawing7.vml"/><Relationship Id="rId6" Type="http://schemas.openxmlformats.org/officeDocument/2006/relationships/image" Target="../media/image37.emf"/><Relationship Id="rId11" Type="http://schemas.openxmlformats.org/officeDocument/2006/relationships/oleObject" Target="../embeddings/oleObject14.bin"/><Relationship Id="rId24" Type="http://schemas.openxmlformats.org/officeDocument/2006/relationships/image" Target="../media/image46.emf"/><Relationship Id="rId5" Type="http://schemas.openxmlformats.org/officeDocument/2006/relationships/oleObject" Target="../embeddings/oleObject11.bin"/><Relationship Id="rId15" Type="http://schemas.openxmlformats.org/officeDocument/2006/relationships/oleObject" Target="../embeddings/oleObject16.bin"/><Relationship Id="rId23" Type="http://schemas.openxmlformats.org/officeDocument/2006/relationships/oleObject" Target="../embeddings/oleObject20.bin"/><Relationship Id="rId28" Type="http://schemas.openxmlformats.org/officeDocument/2006/relationships/image" Target="../media/image48.emf"/><Relationship Id="rId10" Type="http://schemas.openxmlformats.org/officeDocument/2006/relationships/image" Target="../media/image39.emf"/><Relationship Id="rId19" Type="http://schemas.openxmlformats.org/officeDocument/2006/relationships/oleObject" Target="../embeddings/oleObject18.bin"/><Relationship Id="rId4" Type="http://schemas.openxmlformats.org/officeDocument/2006/relationships/image" Target="../media/image49.jpeg"/><Relationship Id="rId9" Type="http://schemas.openxmlformats.org/officeDocument/2006/relationships/oleObject" Target="../embeddings/oleObject13.bin"/><Relationship Id="rId14" Type="http://schemas.openxmlformats.org/officeDocument/2006/relationships/image" Target="../media/image41.emf"/><Relationship Id="rId22" Type="http://schemas.openxmlformats.org/officeDocument/2006/relationships/image" Target="../media/image45.emf"/><Relationship Id="rId27" Type="http://schemas.openxmlformats.org/officeDocument/2006/relationships/oleObject" Target="../embeddings/oleObject22.bin"/></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1193800" y="58738"/>
            <a:ext cx="8423275" cy="1543050"/>
          </a:xfrm>
        </p:spPr>
        <p:txBody>
          <a:bodyPr/>
          <a:lstStyle/>
          <a:p>
            <a:pPr eaLnBrk="1" hangingPunct="1">
              <a:defRPr/>
            </a:pPr>
            <a:r>
              <a:rPr lang="en-US" altLang="en-US" sz="3600" dirty="0"/>
              <a:t>Chapter 27</a:t>
            </a:r>
            <a:br>
              <a:rPr lang="en-US" altLang="en-US" sz="3600" dirty="0"/>
            </a:br>
            <a:r>
              <a:rPr lang="en-US" altLang="en-US" sz="3600" dirty="0"/>
              <a:t>Magnetism</a:t>
            </a:r>
          </a:p>
        </p:txBody>
      </p:sp>
      <p:pic>
        <p:nvPicPr>
          <p:cNvPr id="110595" name="Picture 6" descr="27_00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71" y="2003194"/>
            <a:ext cx="3155950" cy="406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0596" name="Rectangle 7"/>
          <p:cNvSpPr>
            <a:spLocks noChangeArrowheads="1"/>
          </p:cNvSpPr>
          <p:nvPr/>
        </p:nvSpPr>
        <p:spPr bwMode="auto">
          <a:xfrm>
            <a:off x="4667250" y="5772150"/>
            <a:ext cx="914400" cy="1143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21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318041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27-2 Electric Currents Produce Magnetic Fields</a:t>
            </a:r>
          </a:p>
        </p:txBody>
      </p:sp>
      <p:sp>
        <p:nvSpPr>
          <p:cNvPr id="3" name="Rectangle 2"/>
          <p:cNvSpPr/>
          <p:nvPr/>
        </p:nvSpPr>
        <p:spPr>
          <a:xfrm>
            <a:off x="2443163" y="5137150"/>
            <a:ext cx="4244975" cy="300038"/>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omic Sans MS"/>
                <a:ea typeface="Osaka"/>
                <a:cs typeface="+mn-cs"/>
              </a:rPr>
              <a:t>https://www.youtube.com/watch?v=tKxFLH2Nhe4</a:t>
            </a:r>
          </a:p>
        </p:txBody>
      </p:sp>
      <p:pic>
        <p:nvPicPr>
          <p:cNvPr id="55300" name="Picture 2" descr="https://i.ytimg.com/vi/tKxFLH2Nhe4/hqdefault.jpg?custom=true&amp;w=168&amp;h=94&amp;stc=true&amp;jpg444=true&amp;jpgq=90&amp;sp=68&amp;sigh=AtjY2_-74CljT2GUo21_Etac2y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828800"/>
            <a:ext cx="4903788"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073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7" descr="Figure_27_08"/>
          <p:cNvPicPr>
            <a:picLocks noChangeAspect="1" noChangeArrowheads="1"/>
          </p:cNvPicPr>
          <p:nvPr/>
        </p:nvPicPr>
        <p:blipFill>
          <a:blip r:embed="rId3">
            <a:extLst>
              <a:ext uri="{28A0092B-C50C-407E-A947-70E740481C1C}">
                <a14:useLocalDpi xmlns:a14="http://schemas.microsoft.com/office/drawing/2010/main" val="0"/>
              </a:ext>
            </a:extLst>
          </a:blip>
          <a:srcRect b="11897"/>
          <a:stretch>
            <a:fillRect/>
          </a:stretch>
        </p:blipFill>
        <p:spPr bwMode="auto">
          <a:xfrm>
            <a:off x="1931988" y="2971800"/>
            <a:ext cx="7543800" cy="3021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323" name="Text Box 2"/>
          <p:cNvSpPr txBox="1">
            <a:spLocks noChangeArrowheads="1"/>
          </p:cNvSpPr>
          <p:nvPr/>
        </p:nvSpPr>
        <p:spPr bwMode="auto">
          <a:xfrm>
            <a:off x="2952750" y="1085850"/>
            <a:ext cx="62865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ctr" defTabSz="6858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a:ln>
                <a:noFill/>
              </a:ln>
              <a:solidFill>
                <a:srgbClr val="333399"/>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6324" name="Text Box 3"/>
          <p:cNvSpPr txBox="1">
            <a:spLocks noChangeArrowheads="1"/>
          </p:cNvSpPr>
          <p:nvPr/>
        </p:nvSpPr>
        <p:spPr bwMode="auto">
          <a:xfrm>
            <a:off x="1662113" y="1728788"/>
            <a:ext cx="8205787" cy="1060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Experiment shows that an electric current produces a magnetic field. The direction of the field is given by a right-hand rule.</a:t>
            </a:r>
          </a:p>
        </p:txBody>
      </p:sp>
      <p:sp>
        <p:nvSpPr>
          <p:cNvPr id="10245" name="Rectangle 5"/>
          <p:cNvSpPr>
            <a:spLocks noGrp="1" noChangeArrowheads="1"/>
          </p:cNvSpPr>
          <p:nvPr>
            <p:ph type="title"/>
          </p:nvPr>
        </p:nvSpPr>
        <p:spPr>
          <a:xfrm>
            <a:off x="2103438" y="323850"/>
            <a:ext cx="6172200" cy="914400"/>
          </a:xfrm>
        </p:spPr>
        <p:txBody>
          <a:bodyPr/>
          <a:lstStyle/>
          <a:p>
            <a:pPr eaLnBrk="1" hangingPunct="1">
              <a:defRPr/>
            </a:pPr>
            <a:r>
              <a:rPr lang="en-US" altLang="en-US" dirty="0"/>
              <a:t>27-2 Electric Currents Produce Magnetic Fields</a:t>
            </a:r>
          </a:p>
        </p:txBody>
      </p:sp>
    </p:spTree>
    <p:extLst>
      <p:ext uri="{BB962C8B-B14F-4D97-AF65-F5344CB8AC3E}">
        <p14:creationId xmlns:p14="http://schemas.microsoft.com/office/powerpoint/2010/main" val="2201363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9" descr="Figure_27_09"/>
          <p:cNvPicPr>
            <a:picLocks noChangeAspect="1" noChangeArrowheads="1"/>
          </p:cNvPicPr>
          <p:nvPr/>
        </p:nvPicPr>
        <p:blipFill>
          <a:blip r:embed="rId3">
            <a:extLst>
              <a:ext uri="{28A0092B-C50C-407E-A947-70E740481C1C}">
                <a14:useLocalDpi xmlns:a14="http://schemas.microsoft.com/office/drawing/2010/main" val="0"/>
              </a:ext>
            </a:extLst>
          </a:blip>
          <a:srcRect b="2586"/>
          <a:stretch>
            <a:fillRect/>
          </a:stretch>
        </p:blipFill>
        <p:spPr bwMode="auto">
          <a:xfrm>
            <a:off x="2838450" y="2171700"/>
            <a:ext cx="2762250" cy="3228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371" name="Picture 10" descr="Figure_27_10"/>
          <p:cNvPicPr>
            <a:picLocks noChangeAspect="1" noChangeArrowheads="1"/>
          </p:cNvPicPr>
          <p:nvPr/>
        </p:nvPicPr>
        <p:blipFill>
          <a:blip r:embed="rId4">
            <a:extLst>
              <a:ext uri="{28A0092B-C50C-407E-A947-70E740481C1C}">
                <a14:useLocalDpi xmlns:a14="http://schemas.microsoft.com/office/drawing/2010/main" val="0"/>
              </a:ext>
            </a:extLst>
          </a:blip>
          <a:srcRect b="2942"/>
          <a:stretch>
            <a:fillRect/>
          </a:stretch>
        </p:blipFill>
        <p:spPr bwMode="auto">
          <a:xfrm>
            <a:off x="5803900" y="2571750"/>
            <a:ext cx="1377950" cy="1885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8372" name="Text Box 3"/>
          <p:cNvSpPr txBox="1">
            <a:spLocks noChangeArrowheads="1"/>
          </p:cNvSpPr>
          <p:nvPr/>
        </p:nvSpPr>
        <p:spPr bwMode="auto">
          <a:xfrm>
            <a:off x="3009900" y="2171700"/>
            <a:ext cx="3028950"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endParaRPr kumimoji="0" lang="en-US" altLang="en-US" sz="2100" b="1" i="0" u="none" strike="noStrike" kern="1200" cap="none" spc="0" normalizeH="0" baseline="0" noProof="0">
              <a:ln>
                <a:noFill/>
              </a:ln>
              <a:solidFill>
                <a:srgbClr val="333399"/>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1269" name="Rectangle 5"/>
          <p:cNvSpPr>
            <a:spLocks noGrp="1" noChangeArrowheads="1"/>
          </p:cNvSpPr>
          <p:nvPr>
            <p:ph type="title"/>
          </p:nvPr>
        </p:nvSpPr>
        <p:spPr>
          <a:xfrm>
            <a:off x="1954213" y="225425"/>
            <a:ext cx="7081837" cy="914400"/>
          </a:xfrm>
        </p:spPr>
        <p:txBody>
          <a:bodyPr/>
          <a:lstStyle/>
          <a:p>
            <a:pPr eaLnBrk="1" hangingPunct="1">
              <a:defRPr/>
            </a:pPr>
            <a:r>
              <a:rPr lang="en-US" altLang="en-US" dirty="0"/>
              <a:t>27-2 Electric Currents Produce Magnetic Fields</a:t>
            </a:r>
          </a:p>
        </p:txBody>
      </p:sp>
      <p:sp>
        <p:nvSpPr>
          <p:cNvPr id="58374" name="Text Box 8"/>
          <p:cNvSpPr txBox="1">
            <a:spLocks noChangeArrowheads="1"/>
          </p:cNvSpPr>
          <p:nvPr/>
        </p:nvSpPr>
        <p:spPr bwMode="auto">
          <a:xfrm>
            <a:off x="7304088" y="2574925"/>
            <a:ext cx="3868737" cy="2678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Here we see the magnetic field due to a current loop; the direction is again given by a right-hand rule.</a:t>
            </a:r>
          </a:p>
        </p:txBody>
      </p:sp>
      <p:cxnSp>
        <p:nvCxnSpPr>
          <p:cNvPr id="16" name="Curved Connector 15"/>
          <p:cNvCxnSpPr/>
          <p:nvPr/>
        </p:nvCxnSpPr>
        <p:spPr bwMode="auto">
          <a:xfrm flipV="1">
            <a:off x="5924550" y="3290888"/>
            <a:ext cx="319088" cy="252412"/>
          </a:xfrm>
          <a:prstGeom prst="curvedConnector3">
            <a:avLst>
              <a:gd name="adj1" fmla="val 106329"/>
            </a:avLst>
          </a:prstGeom>
          <a:solidFill>
            <a:schemeClr val="accent1"/>
          </a:solidFill>
          <a:ln w="34925" cap="flat" cmpd="sng" algn="ctr">
            <a:solidFill>
              <a:srgbClr val="C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4102750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a:t>27-2 Electric Currents Produce Magnetic Fields</a:t>
            </a:r>
            <a:endParaRPr lang="en-US" dirty="0"/>
          </a:p>
        </p:txBody>
      </p:sp>
      <p:sp>
        <p:nvSpPr>
          <p:cNvPr id="3" name="Rectangle 2"/>
          <p:cNvSpPr/>
          <p:nvPr/>
        </p:nvSpPr>
        <p:spPr>
          <a:xfrm>
            <a:off x="2181225" y="5603875"/>
            <a:ext cx="4235450" cy="300038"/>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omic Sans MS"/>
                <a:ea typeface="Osaka"/>
                <a:cs typeface="+mn-cs"/>
              </a:rPr>
              <a:t>https://www.youtube.com/watch?v=F1PWnu01IQg</a:t>
            </a:r>
          </a:p>
        </p:txBody>
      </p:sp>
      <p:pic>
        <p:nvPicPr>
          <p:cNvPr id="60420" name="Picture 2" descr="https://i.ytimg.com/vi/F1PWnu01IQg/hqdefault.jpg?custom=true&amp;w=246&amp;h=138&amp;stc=true&amp;jpg444=true&amp;jpgq=90&amp;sp=68&amp;sigh=WnYkH4sRDNtJzBUVR2dmGsmXbF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6613" y="2254250"/>
            <a:ext cx="5595937" cy="3138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5265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7" descr="Figure_27_11"/>
          <p:cNvPicPr>
            <a:picLocks noChangeAspect="1" noChangeArrowheads="1"/>
          </p:cNvPicPr>
          <p:nvPr/>
        </p:nvPicPr>
        <p:blipFill>
          <a:blip r:embed="rId4">
            <a:extLst>
              <a:ext uri="{28A0092B-C50C-407E-A947-70E740481C1C}">
                <a14:useLocalDpi xmlns:a14="http://schemas.microsoft.com/office/drawing/2010/main" val="0"/>
              </a:ext>
            </a:extLst>
          </a:blip>
          <a:srcRect b="5556"/>
          <a:stretch>
            <a:fillRect/>
          </a:stretch>
        </p:blipFill>
        <p:spPr bwMode="auto">
          <a:xfrm>
            <a:off x="7356475" y="2151063"/>
            <a:ext cx="2457450" cy="4171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43" name="Text Box 3"/>
          <p:cNvSpPr txBox="1">
            <a:spLocks noChangeArrowheads="1"/>
          </p:cNvSpPr>
          <p:nvPr/>
        </p:nvSpPr>
        <p:spPr bwMode="auto">
          <a:xfrm>
            <a:off x="582613" y="2578100"/>
            <a:ext cx="6302375"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 magnet exerts a force on a current-carrying wire. The direction of the force is given by a right-hand rule.</a:t>
            </a:r>
          </a:p>
        </p:txBody>
      </p:sp>
      <p:sp>
        <p:nvSpPr>
          <p:cNvPr id="12292" name="Rectangle 5"/>
          <p:cNvSpPr>
            <a:spLocks noGrp="1" noRot="1" noChangeAspect="1" noMove="1" noResize="1" noEditPoints="1" noAdjustHandles="1" noChangeArrowheads="1" noChangeShapeType="1" noTextEdit="1"/>
          </p:cNvSpPr>
          <p:nvPr>
            <p:ph type="title"/>
          </p:nvPr>
        </p:nvSpPr>
        <p:spPr>
          <a:xfrm>
            <a:off x="2667000" y="914400"/>
            <a:ext cx="6172200" cy="971550"/>
          </a:xfrm>
          <a:blipFill rotWithShape="1">
            <a:blip r:embed="rId5"/>
            <a:stretch>
              <a:fillRect l="-2222" t="-5660" r="-222" b="-19340"/>
            </a:stretch>
          </a:blipFill>
        </p:spPr>
        <p:txBody>
          <a:bodyPr/>
          <a:lstStyle/>
          <a:p>
            <a:pPr>
              <a:defRPr/>
            </a:pPr>
            <a:r>
              <a:rPr lang="en-US" dirty="0">
                <a:noFill/>
              </a:rPr>
              <a:t> </a:t>
            </a:r>
          </a:p>
        </p:txBody>
      </p:sp>
      <p:graphicFrame>
        <p:nvGraphicFramePr>
          <p:cNvPr id="61445" name="Object 8"/>
          <p:cNvGraphicFramePr>
            <a:graphicFrameLocks noChangeAspect="1"/>
          </p:cNvGraphicFramePr>
          <p:nvPr/>
        </p:nvGraphicFramePr>
        <p:xfrm>
          <a:off x="8467725" y="1370013"/>
          <a:ext cx="247650" cy="323850"/>
        </p:xfrm>
        <a:graphic>
          <a:graphicData uri="http://schemas.openxmlformats.org/presentationml/2006/ole">
            <mc:AlternateContent xmlns:mc="http://schemas.openxmlformats.org/markup-compatibility/2006">
              <mc:Choice xmlns:v="urn:schemas-microsoft-com:vml" Requires="v">
                <p:oleObj spid="_x0000_s1033" name="Equation" r:id="rId6" imgW="330057" imgH="431613" progId="Equation.DSMT4">
                  <p:embed/>
                </p:oleObj>
              </mc:Choice>
              <mc:Fallback>
                <p:oleObj name="Equation" r:id="rId6" imgW="330057" imgH="431613" progId="Equation.DSMT4">
                  <p:embed/>
                  <p:pic>
                    <p:nvPicPr>
                      <p:cNvPr id="61445"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7725" y="1370013"/>
                        <a:ext cx="247650" cy="3238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46" name="Rectangle 9"/>
          <p:cNvSpPr>
            <a:spLocks noChangeArrowheads="1"/>
          </p:cNvSpPr>
          <p:nvPr/>
        </p:nvSpPr>
        <p:spPr bwMode="auto">
          <a:xfrm>
            <a:off x="7658100" y="4514850"/>
            <a:ext cx="152400" cy="1524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21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61447" name="Rectangle 10"/>
          <p:cNvSpPr>
            <a:spLocks noChangeArrowheads="1"/>
          </p:cNvSpPr>
          <p:nvPr/>
        </p:nvSpPr>
        <p:spPr bwMode="auto">
          <a:xfrm>
            <a:off x="7648575" y="3067050"/>
            <a:ext cx="152400" cy="1524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21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pic>
        <p:nvPicPr>
          <p:cNvPr id="61448"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271588" y="5086350"/>
            <a:ext cx="3876675" cy="1014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5266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3"/>
          <p:cNvSpPr txBox="1">
            <a:spLocks noChangeArrowheads="1"/>
          </p:cNvSpPr>
          <p:nvPr/>
        </p:nvSpPr>
        <p:spPr bwMode="auto">
          <a:xfrm>
            <a:off x="2360613" y="1695450"/>
            <a:ext cx="7116762" cy="1385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The force on the wire depends on the current, the length of the wire, the magnetic field, and its orientation:</a:t>
            </a:r>
          </a:p>
        </p:txBody>
      </p:sp>
      <p:sp>
        <p:nvSpPr>
          <p:cNvPr id="63491" name="Text Box 6"/>
          <p:cNvSpPr txBox="1">
            <a:spLocks noChangeArrowheads="1"/>
          </p:cNvSpPr>
          <p:nvPr/>
        </p:nvSpPr>
        <p:spPr bwMode="auto">
          <a:xfrm>
            <a:off x="2713038" y="4538663"/>
            <a:ext cx="56578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In vector notation:</a:t>
            </a:r>
          </a:p>
        </p:txBody>
      </p:sp>
      <p:sp>
        <p:nvSpPr>
          <p:cNvPr id="13316" name="Rectangle 7"/>
          <p:cNvSpPr>
            <a:spLocks noGrp="1" noChangeArrowheads="1"/>
          </p:cNvSpPr>
          <p:nvPr>
            <p:ph type="title"/>
          </p:nvPr>
        </p:nvSpPr>
        <p:spPr>
          <a:xfrm>
            <a:off x="1985963" y="309563"/>
            <a:ext cx="6172200" cy="1028700"/>
          </a:xfrm>
        </p:spPr>
        <p:txBody>
          <a:bodyPr/>
          <a:lstStyle/>
          <a:p>
            <a:pPr eaLnBrk="1" hangingPunct="1">
              <a:defRPr/>
            </a:pPr>
            <a:r>
              <a:rPr lang="en-US" altLang="en-US" sz="2800" dirty="0"/>
              <a:t>27-3 Force on an Electric Current in a Magnetic Field; Definition of </a:t>
            </a:r>
            <a:r>
              <a:rPr lang="en-US" altLang="en-US" dirty="0">
                <a:solidFill>
                  <a:schemeClr val="bg1"/>
                </a:solidFill>
              </a:rPr>
              <a:t>B</a:t>
            </a:r>
          </a:p>
        </p:txBody>
      </p:sp>
      <p:graphicFrame>
        <p:nvGraphicFramePr>
          <p:cNvPr id="63493" name="Object 14"/>
          <p:cNvGraphicFramePr>
            <a:graphicFrameLocks noChangeAspect="1"/>
          </p:cNvGraphicFramePr>
          <p:nvPr/>
        </p:nvGraphicFramePr>
        <p:xfrm>
          <a:off x="7623175" y="836613"/>
          <a:ext cx="247650" cy="323850"/>
        </p:xfrm>
        <a:graphic>
          <a:graphicData uri="http://schemas.openxmlformats.org/presentationml/2006/ole">
            <mc:AlternateContent xmlns:mc="http://schemas.openxmlformats.org/markup-compatibility/2006">
              <mc:Choice xmlns:v="urn:schemas-microsoft-com:vml" Requires="v">
                <p:oleObj spid="_x0000_s2057" name="Equation" r:id="rId3" imgW="330057" imgH="431613" progId="Equation.DSMT4">
                  <p:embed/>
                </p:oleObj>
              </mc:Choice>
              <mc:Fallback>
                <p:oleObj name="Equation" r:id="rId3" imgW="330057" imgH="431613" progId="Equation.DSMT4">
                  <p:embed/>
                  <p:pic>
                    <p:nvPicPr>
                      <p:cNvPr id="63493"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3175" y="836613"/>
                        <a:ext cx="247650" cy="323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3494" name="Picture 18" descr="27-3"/>
          <p:cNvPicPr>
            <a:picLocks noChangeAspect="1" noChangeArrowheads="1"/>
          </p:cNvPicPr>
          <p:nvPr/>
        </p:nvPicPr>
        <p:blipFill>
          <a:blip r:embed="rId5">
            <a:extLst>
              <a:ext uri="{28A0092B-C50C-407E-A947-70E740481C1C}">
                <a14:useLocalDpi xmlns:a14="http://schemas.microsoft.com/office/drawing/2010/main" val="0"/>
              </a:ext>
            </a:extLst>
          </a:blip>
          <a:srcRect r="74083"/>
          <a:stretch>
            <a:fillRect/>
          </a:stretch>
        </p:blipFill>
        <p:spPr bwMode="auto">
          <a:xfrm>
            <a:off x="4478338" y="4953000"/>
            <a:ext cx="2879725" cy="754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3495" name="Picture 19" descr="27-1"/>
          <p:cNvPicPr>
            <a:picLocks noChangeAspect="1" noChangeArrowheads="1"/>
          </p:cNvPicPr>
          <p:nvPr/>
        </p:nvPicPr>
        <p:blipFill>
          <a:blip r:embed="rId6">
            <a:extLst>
              <a:ext uri="{28A0092B-C50C-407E-A947-70E740481C1C}">
                <a14:useLocalDpi xmlns:a14="http://schemas.microsoft.com/office/drawing/2010/main" val="0"/>
              </a:ext>
            </a:extLst>
          </a:blip>
          <a:srcRect l="4503" r="69981"/>
          <a:stretch>
            <a:fillRect/>
          </a:stretch>
        </p:blipFill>
        <p:spPr bwMode="auto">
          <a:xfrm>
            <a:off x="4217988" y="3313113"/>
            <a:ext cx="3146425" cy="1008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3424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3"/>
          <p:cNvSpPr txBox="1">
            <a:spLocks noChangeArrowheads="1"/>
          </p:cNvSpPr>
          <p:nvPr/>
        </p:nvSpPr>
        <p:spPr bwMode="auto">
          <a:xfrm>
            <a:off x="2767013" y="1868488"/>
            <a:ext cx="6000750" cy="2493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Unit of </a:t>
            </a:r>
            <a:r>
              <a:rPr kumimoji="0" lang="en-US" altLang="en-US" sz="2400" b="1"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B</a:t>
            </a: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a:t>
            </a:r>
            <a:r>
              <a:rPr kumimoji="0" lang="en-US" altLang="en-US" sz="2400" b="1" i="0" u="sng"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the tesla, T</a:t>
            </a: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t>
            </a:r>
          </a:p>
          <a:p>
            <a:pPr marL="0" marR="0" lvl="0" indent="0" algn="ctr" defTabSz="6858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1 T = 1 N/A·m.</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Another unit sometimes used: </a:t>
            </a:r>
            <a:r>
              <a:rPr kumimoji="0" lang="en-US" altLang="en-US" sz="24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the gauss (G):</a:t>
            </a:r>
          </a:p>
          <a:p>
            <a:pPr marL="0" marR="0" lvl="0" indent="0" algn="ctr" defTabSz="6858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1 G = 10</a:t>
            </a:r>
            <a:r>
              <a:rPr kumimoji="0" lang="en-US" altLang="en-US" sz="2400" b="1" i="0" u="none" strike="noStrike" kern="1200" cap="none" spc="0" normalizeH="0" baseline="3000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-4</a:t>
            </a: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T.</a:t>
            </a:r>
          </a:p>
        </p:txBody>
      </p:sp>
      <p:sp>
        <p:nvSpPr>
          <p:cNvPr id="14339" name="Rectangle 5"/>
          <p:cNvSpPr>
            <a:spLocks noGrp="1" noChangeArrowheads="1"/>
          </p:cNvSpPr>
          <p:nvPr>
            <p:ph type="title"/>
          </p:nvPr>
        </p:nvSpPr>
        <p:spPr>
          <a:xfrm>
            <a:off x="2187575" y="203200"/>
            <a:ext cx="6838950" cy="1085850"/>
          </a:xfrm>
        </p:spPr>
        <p:txBody>
          <a:bodyPr/>
          <a:lstStyle/>
          <a:p>
            <a:pPr eaLnBrk="1" hangingPunct="1">
              <a:defRPr/>
            </a:pPr>
            <a:r>
              <a:rPr lang="en-US" altLang="en-US" sz="3200" dirty="0"/>
              <a:t>27-3 Force on an Electric Current in a Magnetic Field; Definition of </a:t>
            </a:r>
            <a:r>
              <a:rPr lang="en-US" altLang="en-US" sz="3200" dirty="0">
                <a:solidFill>
                  <a:schemeClr val="bg1"/>
                </a:solidFill>
              </a:rPr>
              <a:t>B</a:t>
            </a:r>
          </a:p>
        </p:txBody>
      </p:sp>
      <p:graphicFrame>
        <p:nvGraphicFramePr>
          <p:cNvPr id="64516" name="Object 8"/>
          <p:cNvGraphicFramePr>
            <a:graphicFrameLocks noChangeAspect="1"/>
          </p:cNvGraphicFramePr>
          <p:nvPr/>
        </p:nvGraphicFramePr>
        <p:xfrm>
          <a:off x="8296275" y="1447800"/>
          <a:ext cx="247650" cy="304800"/>
        </p:xfrm>
        <a:graphic>
          <a:graphicData uri="http://schemas.openxmlformats.org/presentationml/2006/ole">
            <mc:AlternateContent xmlns:mc="http://schemas.openxmlformats.org/markup-compatibility/2006">
              <mc:Choice xmlns:v="urn:schemas-microsoft-com:vml" Requires="v">
                <p:oleObj spid="_x0000_s3081" name="Equation" r:id="rId3" imgW="330057" imgH="406224" progId="Equation.DSMT4">
                  <p:embed/>
                </p:oleObj>
              </mc:Choice>
              <mc:Fallback>
                <p:oleObj name="Equation" r:id="rId3" imgW="330057" imgH="406224" progId="Equation.DSMT4">
                  <p:embed/>
                  <p:pic>
                    <p:nvPicPr>
                      <p:cNvPr id="64516"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6275" y="1447800"/>
                        <a:ext cx="2476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4517"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4850" y="5091113"/>
            <a:ext cx="2341563" cy="755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4518"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5038" y="5064125"/>
            <a:ext cx="2281237" cy="730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4519" name="TextBox 6"/>
          <p:cNvSpPr txBox="1">
            <a:spLocks noChangeArrowheads="1"/>
          </p:cNvSpPr>
          <p:nvPr/>
        </p:nvSpPr>
        <p:spPr bwMode="auto">
          <a:xfrm>
            <a:off x="3127375" y="4519613"/>
            <a:ext cx="495935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2400" b="0" i="0" u="sng" strike="noStrike" kern="1200" cap="none" spc="0" normalizeH="0" baseline="0" noProof="0">
                <a:ln>
                  <a:noFill/>
                </a:ln>
                <a:solidFill>
                  <a:srgbClr val="FF0000"/>
                </a:solidFill>
                <a:effectLst/>
                <a:uLnTx/>
                <a:uFillTx/>
                <a:latin typeface="Comic Sans MS" panose="030F0702030302020204" pitchFamily="66" charset="0"/>
                <a:ea typeface="Osaka"/>
              </a:rPr>
              <a:t>Directions of the Magnetic Field:</a:t>
            </a:r>
          </a:p>
        </p:txBody>
      </p:sp>
    </p:spTree>
    <p:extLst>
      <p:ext uri="{BB962C8B-B14F-4D97-AF65-F5344CB8AC3E}">
        <p14:creationId xmlns:p14="http://schemas.microsoft.com/office/powerpoint/2010/main" val="3405042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2200275" y="268288"/>
            <a:ext cx="6172200" cy="971550"/>
          </a:xfrm>
        </p:spPr>
        <p:txBody>
          <a:bodyPr/>
          <a:lstStyle/>
          <a:p>
            <a:pPr eaLnBrk="1" hangingPunct="1">
              <a:defRPr/>
            </a:pPr>
            <a:r>
              <a:rPr lang="en-US" altLang="en-US" sz="2700" dirty="0"/>
              <a:t>27-3 Force on an Electric Current in a Magnetic Field; Definition of </a:t>
            </a:r>
            <a:r>
              <a:rPr lang="en-US" altLang="en-US" sz="2700" dirty="0">
                <a:solidFill>
                  <a:schemeClr val="bg1"/>
                </a:solidFill>
              </a:rPr>
              <a:t>B</a:t>
            </a:r>
          </a:p>
        </p:txBody>
      </p:sp>
      <p:sp>
        <p:nvSpPr>
          <p:cNvPr id="65539" name="Text Box 5"/>
          <p:cNvSpPr txBox="1">
            <a:spLocks noChangeArrowheads="1"/>
          </p:cNvSpPr>
          <p:nvPr/>
        </p:nvSpPr>
        <p:spPr bwMode="auto">
          <a:xfrm>
            <a:off x="623888" y="2266950"/>
            <a:ext cx="6777037" cy="3600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Example 27-1: Magnetic Force on a current-carrying wire.</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 wire carrying a 30-A current has a length </a:t>
            </a:r>
            <a:r>
              <a:rPr kumimoji="0" lang="en-US" altLang="en-US" sz="2400" b="1" i="1" u="none" strike="noStrike" kern="1200" cap="none" spc="0" normalizeH="0" baseline="0" noProof="0">
                <a:ln>
                  <a:noFill/>
                </a:ln>
                <a:solidFill>
                  <a:srgbClr val="FFFFFF"/>
                </a:solidFill>
                <a:effectLst/>
                <a:uLnTx/>
                <a:uFillTx/>
                <a:latin typeface="Comic Sans MS" panose="030F0702030302020204" pitchFamily="66" charset="0"/>
                <a:ea typeface="MS PGothic" panose="020B0600070205080204" pitchFamily="34" charset="-128"/>
                <a:cs typeface="Arial" panose="020B0604020202020204" pitchFamily="34" charset="0"/>
              </a:rPr>
              <a:t>l</a:t>
            </a: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=12 cm between the pole faces of a magnet at an angle </a:t>
            </a:r>
            <a:r>
              <a:rPr kumimoji="0" lang="el-GR" altLang="en-US" sz="2400" b="1"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θ</a:t>
            </a: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 = 60, as shown. </a:t>
            </a:r>
            <a:b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b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The magnetic field is approximately uniform at 0.90 T. We ignore the field beyond the pole pieces. What is the magnitude and direction of the force on the wire?</a:t>
            </a:r>
          </a:p>
        </p:txBody>
      </p:sp>
      <p:pic>
        <p:nvPicPr>
          <p:cNvPr id="65540" name="Picture 7" descr="Figure_27_12"/>
          <p:cNvPicPr>
            <a:picLocks noChangeAspect="1" noChangeArrowheads="1"/>
          </p:cNvPicPr>
          <p:nvPr/>
        </p:nvPicPr>
        <p:blipFill>
          <a:blip r:embed="rId4">
            <a:extLst>
              <a:ext uri="{28A0092B-C50C-407E-A947-70E740481C1C}">
                <a14:useLocalDpi xmlns:a14="http://schemas.microsoft.com/office/drawing/2010/main" val="0"/>
              </a:ext>
            </a:extLst>
          </a:blip>
          <a:srcRect b="2646"/>
          <a:stretch>
            <a:fillRect/>
          </a:stretch>
        </p:blipFill>
        <p:spPr bwMode="auto">
          <a:xfrm>
            <a:off x="7591425" y="2608263"/>
            <a:ext cx="3082925" cy="2497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65541" name="Object 10"/>
          <p:cNvGraphicFramePr>
            <a:graphicFrameLocks noChangeAspect="1"/>
          </p:cNvGraphicFramePr>
          <p:nvPr/>
        </p:nvGraphicFramePr>
        <p:xfrm>
          <a:off x="7277100" y="754063"/>
          <a:ext cx="247650" cy="323850"/>
        </p:xfrm>
        <a:graphic>
          <a:graphicData uri="http://schemas.openxmlformats.org/presentationml/2006/ole">
            <mc:AlternateContent xmlns:mc="http://schemas.openxmlformats.org/markup-compatibility/2006">
              <mc:Choice xmlns:v="urn:schemas-microsoft-com:vml" Requires="v">
                <p:oleObj spid="_x0000_s4119" name="Equation" r:id="rId5" imgW="330057" imgH="431613" progId="Equation.DSMT4">
                  <p:embed/>
                </p:oleObj>
              </mc:Choice>
              <mc:Fallback>
                <p:oleObj name="Equation" r:id="rId5" imgW="330057" imgH="431613" progId="Equation.DSMT4">
                  <p:embed/>
                  <p:pic>
                    <p:nvPicPr>
                      <p:cNvPr id="65541"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7100" y="754063"/>
                        <a:ext cx="247650" cy="323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2" name="Object 11"/>
          <p:cNvGraphicFramePr>
            <a:graphicFrameLocks noChangeAspect="1"/>
          </p:cNvGraphicFramePr>
          <p:nvPr/>
        </p:nvGraphicFramePr>
        <p:xfrm>
          <a:off x="5124450" y="2333625"/>
          <a:ext cx="685800" cy="149225"/>
        </p:xfrm>
        <a:graphic>
          <a:graphicData uri="http://schemas.openxmlformats.org/presentationml/2006/ole">
            <mc:AlternateContent xmlns:mc="http://schemas.openxmlformats.org/markup-compatibility/2006">
              <mc:Choice xmlns:v="urn:schemas-microsoft-com:vml" Requires="v">
                <p:oleObj spid="_x0000_s4120" name="Equation" r:id="rId7" imgW="435285" imgH="677109" progId="Equation.DSMT4">
                  <p:embed/>
                </p:oleObj>
              </mc:Choice>
              <mc:Fallback>
                <p:oleObj name="Equation" r:id="rId7" imgW="435285" imgH="677109" progId="Equation.DSMT4">
                  <p:embed/>
                  <p:pic>
                    <p:nvPicPr>
                      <p:cNvPr id="65542"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24450" y="2333625"/>
                        <a:ext cx="685800" cy="1492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543" name="Object 12"/>
          <p:cNvGraphicFramePr>
            <a:graphicFrameLocks noChangeAspect="1"/>
          </p:cNvGraphicFramePr>
          <p:nvPr/>
        </p:nvGraphicFramePr>
        <p:xfrm>
          <a:off x="1720850" y="3549650"/>
          <a:ext cx="249238" cy="390525"/>
        </p:xfrm>
        <a:graphic>
          <a:graphicData uri="http://schemas.openxmlformats.org/presentationml/2006/ole">
            <mc:AlternateContent xmlns:mc="http://schemas.openxmlformats.org/markup-compatibility/2006">
              <mc:Choice xmlns:v="urn:schemas-microsoft-com:vml" Requires="v">
                <p:oleObj spid="_x0000_s4121" name="Equation" r:id="rId9" imgW="177646" imgH="279158" progId="Equation.DSMT4">
                  <p:embed/>
                </p:oleObj>
              </mc:Choice>
              <mc:Fallback>
                <p:oleObj name="Equation" r:id="rId9" imgW="177646" imgH="279158" progId="Equation.DSMT4">
                  <p:embed/>
                  <p:pic>
                    <p:nvPicPr>
                      <p:cNvPr id="65543"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20850" y="3549650"/>
                        <a:ext cx="249238" cy="390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78246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dirty="0">
                <a:solidFill>
                  <a:schemeClr val="accent2">
                    <a:lumMod val="75000"/>
                  </a:schemeClr>
                </a:solidFill>
              </a:rPr>
              <a:t>Problem 8</a:t>
            </a:r>
          </a:p>
        </p:txBody>
      </p:sp>
      <p:graphicFrame>
        <p:nvGraphicFramePr>
          <p:cNvPr id="67587" name="Object 7"/>
          <p:cNvGraphicFramePr>
            <a:graphicFrameLocks noChangeAspect="1"/>
          </p:cNvGraphicFramePr>
          <p:nvPr/>
        </p:nvGraphicFramePr>
        <p:xfrm>
          <a:off x="4038600" y="3143250"/>
          <a:ext cx="3371850" cy="628650"/>
        </p:xfrm>
        <a:graphic>
          <a:graphicData uri="http://schemas.openxmlformats.org/presentationml/2006/ole">
            <mc:AlternateContent xmlns:mc="http://schemas.openxmlformats.org/markup-compatibility/2006">
              <mc:Choice xmlns:v="urn:schemas-microsoft-com:vml" Requires="v">
                <p:oleObj spid="_x0000_s5129" r:id="rId4" imgW="1866090" imgH="304668" progId="Equation.DSMT4">
                  <p:embed/>
                </p:oleObj>
              </mc:Choice>
              <mc:Fallback>
                <p:oleObj r:id="rId4" imgW="1866090" imgH="304668" progId="Equation.DSMT4">
                  <p:embed/>
                  <p:pic>
                    <p:nvPicPr>
                      <p:cNvPr id="6758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3143250"/>
                        <a:ext cx="3371850"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p:cNvSpPr/>
          <p:nvPr/>
        </p:nvSpPr>
        <p:spPr>
          <a:xfrm>
            <a:off x="1703388" y="1787525"/>
            <a:ext cx="8413750" cy="2678113"/>
          </a:xfrm>
          <a:prstGeom prst="rect">
            <a:avLst/>
          </a:prstGeom>
        </p:spPr>
        <p:txBody>
          <a:bodyPr>
            <a:spAutoFit/>
          </a:bodyPr>
          <a:lstStyle/>
          <a:p>
            <a:pPr marL="257175" marR="0" lvl="0" indent="-257175" algn="l" defTabSz="685800" rtl="0" eaLnBrk="1" fontAlgn="base" latinLnBrk="0" hangingPunct="1">
              <a:lnSpc>
                <a:spcPct val="100000"/>
              </a:lnSpc>
              <a:spcBef>
                <a:spcPct val="0"/>
              </a:spcBef>
              <a:spcAft>
                <a:spcPct val="0"/>
              </a:spcAft>
              <a:buClrTx/>
              <a:buSzTx/>
              <a:buFontTx/>
              <a:buAutoNum type="arabicPeriod" startAt="8"/>
              <a:tabLst/>
              <a:defRPr/>
            </a:pPr>
            <a:r>
              <a:rPr kumimoji="0" lang="en-US" sz="2400" b="0" i="0" u="none" strike="noStrike" kern="1200" cap="none" spc="0" normalizeH="0" baseline="0" noProof="0" dirty="0">
                <a:ln>
                  <a:noFill/>
                </a:ln>
                <a:solidFill>
                  <a:srgbClr val="333399">
                    <a:lumMod val="75000"/>
                  </a:srgbClr>
                </a:solidFill>
                <a:effectLst/>
                <a:uLnTx/>
                <a:uFillTx/>
                <a:latin typeface="Comic Sans MS" panose="030F0702030302020204" pitchFamily="66" charset="0"/>
                <a:ea typeface="MS PGothic" panose="020B0600070205080204" pitchFamily="34" charset="-128"/>
                <a:cs typeface="+mn-cs"/>
              </a:rPr>
              <a:t>(II) A long wire stretches along the x axis and carries a 3.0-A current to the right (+x).  The wire is in a uniform magnetic field</a:t>
            </a:r>
          </a:p>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333399">
                  <a:lumMod val="75000"/>
                </a:srgbClr>
              </a:solidFill>
              <a:effectLst/>
              <a:uLnTx/>
              <a:uFillTx/>
              <a:latin typeface="Comic Sans MS" panose="030F0702030302020204" pitchFamily="66" charset="0"/>
              <a:ea typeface="MS PGothic" panose="020B0600070205080204" pitchFamily="34" charset="-128"/>
              <a:cs typeface="+mn-cs"/>
            </a:endParaRPr>
          </a:p>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333399">
                  <a:lumMod val="75000"/>
                </a:srgbClr>
              </a:solidFill>
              <a:effectLst/>
              <a:uLnTx/>
              <a:uFillTx/>
              <a:latin typeface="Comic Sans MS" panose="030F0702030302020204" pitchFamily="66" charset="0"/>
              <a:ea typeface="MS PGothic" panose="020B0600070205080204" pitchFamily="34" charset="-128"/>
              <a:cs typeface="+mn-cs"/>
            </a:endParaRP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333399">
                    <a:lumMod val="75000"/>
                  </a:srgbClr>
                </a:solidFill>
                <a:effectLst/>
                <a:uLnTx/>
                <a:uFillTx/>
                <a:latin typeface="Comic Sans MS" panose="030F0702030302020204" pitchFamily="66" charset="0"/>
                <a:ea typeface="MS PGothic" panose="020B0600070205080204" pitchFamily="34" charset="-128"/>
                <a:cs typeface="+mn-cs"/>
              </a:rPr>
              <a:t>Determine the components of the force on the wire per cm of length.</a:t>
            </a:r>
          </a:p>
        </p:txBody>
      </p:sp>
    </p:spTree>
    <p:extLst>
      <p:ext uri="{BB962C8B-B14F-4D97-AF65-F5344CB8AC3E}">
        <p14:creationId xmlns:p14="http://schemas.microsoft.com/office/powerpoint/2010/main" val="432765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5" descr="Figure_27_13"/>
          <p:cNvPicPr>
            <a:picLocks noChangeAspect="1" noChangeArrowheads="1"/>
          </p:cNvPicPr>
          <p:nvPr/>
        </p:nvPicPr>
        <p:blipFill>
          <a:blip r:embed="rId4">
            <a:extLst>
              <a:ext uri="{28A0092B-C50C-407E-A947-70E740481C1C}">
                <a14:useLocalDpi xmlns:a14="http://schemas.microsoft.com/office/drawing/2010/main" val="0"/>
              </a:ext>
            </a:extLst>
          </a:blip>
          <a:srcRect b="2431"/>
          <a:stretch>
            <a:fillRect/>
          </a:stretch>
        </p:blipFill>
        <p:spPr bwMode="auto">
          <a:xfrm>
            <a:off x="9210675" y="2125663"/>
            <a:ext cx="2303463" cy="279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title"/>
          </p:nvPr>
        </p:nvSpPr>
        <p:spPr>
          <a:xfrm>
            <a:off x="1539875" y="301625"/>
            <a:ext cx="7664450" cy="769938"/>
          </a:xfrm>
        </p:spPr>
        <p:txBody>
          <a:bodyPr/>
          <a:lstStyle/>
          <a:p>
            <a:pPr eaLnBrk="1" hangingPunct="1">
              <a:defRPr/>
            </a:pPr>
            <a:r>
              <a:rPr lang="en-US" altLang="en-US" sz="3600" dirty="0"/>
              <a:t>27-3 Force on an Electric Current in a Magnetic Field; Definition of </a:t>
            </a:r>
            <a:r>
              <a:rPr lang="en-US" altLang="en-US" sz="3600" dirty="0">
                <a:solidFill>
                  <a:schemeClr val="bg1"/>
                </a:solidFill>
              </a:rPr>
              <a:t>B</a:t>
            </a:r>
          </a:p>
        </p:txBody>
      </p:sp>
      <p:sp>
        <p:nvSpPr>
          <p:cNvPr id="69636" name="Text Box 3"/>
          <p:cNvSpPr txBox="1">
            <a:spLocks noChangeArrowheads="1"/>
          </p:cNvSpPr>
          <p:nvPr/>
        </p:nvSpPr>
        <p:spPr bwMode="auto">
          <a:xfrm>
            <a:off x="639763" y="1693863"/>
            <a:ext cx="7558087" cy="3940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Example 27-2: Measuring a magnetic field.</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 rectangular loop of wire hangs vertically as shown. A magnetic field </a:t>
            </a:r>
            <a:r>
              <a:rPr kumimoji="0" lang="en-US" altLang="en-US" sz="2000" b="1" i="0" u="none" strike="noStrike" kern="1200" cap="none" spc="0" normalizeH="0" baseline="0" noProof="0">
                <a:ln>
                  <a:noFill/>
                </a:ln>
                <a:solidFill>
                  <a:srgbClr val="FFFFFF"/>
                </a:solidFill>
                <a:effectLst/>
                <a:uLnTx/>
                <a:uFillTx/>
                <a:latin typeface="Comic Sans MS" panose="030F0702030302020204" pitchFamily="66" charset="0"/>
                <a:ea typeface="MS PGothic" panose="020B0600070205080204" pitchFamily="34" charset="-128"/>
                <a:cs typeface="Arial" panose="020B0604020202020204" pitchFamily="34" charset="0"/>
              </a:rPr>
              <a:t>B</a:t>
            </a:r>
            <a:r>
              <a:rPr kumimoji="0" lang="en-US" altLang="en-US" sz="20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is directed horizontally, perpendicular to the wire, and points out of the page at all points. The magnetic field is very nearly uniform along the horizontal portion of wire ab (length </a:t>
            </a:r>
            <a:r>
              <a:rPr kumimoji="0" lang="en-US" altLang="en-US" sz="2000" b="1" i="1" u="none" strike="noStrike" kern="1200" cap="none" spc="0" normalizeH="0" baseline="0" noProof="0">
                <a:ln>
                  <a:noFill/>
                </a:ln>
                <a:solidFill>
                  <a:srgbClr val="FFFFFF"/>
                </a:solidFill>
                <a:effectLst/>
                <a:uLnTx/>
                <a:uFillTx/>
                <a:latin typeface="Comic Sans MS" panose="030F0702030302020204" pitchFamily="66" charset="0"/>
                <a:ea typeface="MS PGothic" panose="020B0600070205080204" pitchFamily="34" charset="-128"/>
                <a:cs typeface="Arial" panose="020B0604020202020204" pitchFamily="34" charset="0"/>
              </a:rPr>
              <a:t>l</a:t>
            </a:r>
            <a:r>
              <a:rPr kumimoji="0" lang="en-US" altLang="en-US" sz="20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 10.0 cm) which is near the center of the gap of a large magnet producing the field. The top portion of the wire loop is free of the field. The loop hangs from a balance which measures a downward magnetic force (in addition to the gravitational force) of </a:t>
            </a:r>
            <a:r>
              <a:rPr kumimoji="0" lang="en-US" altLang="en-US" sz="2000" b="1"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F</a:t>
            </a:r>
            <a:r>
              <a:rPr kumimoji="0" lang="en-US" altLang="en-US" sz="20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 3.48 x 10</a:t>
            </a:r>
            <a:r>
              <a:rPr kumimoji="0" lang="en-US" altLang="en-US" sz="2000" b="1" i="0" u="none" strike="noStrike" kern="1200" cap="none" spc="0" normalizeH="0" baseline="3000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-2</a:t>
            </a:r>
            <a:r>
              <a:rPr kumimoji="0" lang="en-US" altLang="en-US" sz="20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N when the wire carries a current </a:t>
            </a:r>
            <a:r>
              <a:rPr kumimoji="0" lang="en-US" altLang="en-US" sz="2000" b="1"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I</a:t>
            </a:r>
            <a:r>
              <a:rPr kumimoji="0" lang="en-US" altLang="en-US" sz="20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 0.245 A. What is the magnitude of the magnetic field </a:t>
            </a:r>
            <a:r>
              <a:rPr kumimoji="0" lang="en-US" altLang="en-US" sz="2000" b="1"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B</a:t>
            </a:r>
            <a:r>
              <a:rPr kumimoji="0" lang="en-US" altLang="en-US" sz="20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graphicFrame>
        <p:nvGraphicFramePr>
          <p:cNvPr id="69637" name="Object 8"/>
          <p:cNvGraphicFramePr>
            <a:graphicFrameLocks noChangeAspect="1"/>
          </p:cNvGraphicFramePr>
          <p:nvPr/>
        </p:nvGraphicFramePr>
        <p:xfrm>
          <a:off x="8456613" y="1370013"/>
          <a:ext cx="247650" cy="323850"/>
        </p:xfrm>
        <a:graphic>
          <a:graphicData uri="http://schemas.openxmlformats.org/presentationml/2006/ole">
            <mc:AlternateContent xmlns:mc="http://schemas.openxmlformats.org/markup-compatibility/2006">
              <mc:Choice xmlns:v="urn:schemas-microsoft-com:vml" Requires="v">
                <p:oleObj spid="_x0000_s6167" name="Equation" r:id="rId5" imgW="330057" imgH="431613" progId="Equation.DSMT4">
                  <p:embed/>
                </p:oleObj>
              </mc:Choice>
              <mc:Fallback>
                <p:oleObj name="Equation" r:id="rId5" imgW="330057" imgH="431613" progId="Equation.DSMT4">
                  <p:embed/>
                  <p:pic>
                    <p:nvPicPr>
                      <p:cNvPr id="69637"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6613" y="1370013"/>
                        <a:ext cx="247650" cy="323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8" name="Object 11"/>
          <p:cNvGraphicFramePr>
            <a:graphicFrameLocks noChangeAspect="1"/>
          </p:cNvGraphicFramePr>
          <p:nvPr/>
        </p:nvGraphicFramePr>
        <p:xfrm>
          <a:off x="2563813" y="2511425"/>
          <a:ext cx="219075" cy="269875"/>
        </p:xfrm>
        <a:graphic>
          <a:graphicData uri="http://schemas.openxmlformats.org/presentationml/2006/ole">
            <mc:AlternateContent xmlns:mc="http://schemas.openxmlformats.org/markup-compatibility/2006">
              <mc:Choice xmlns:v="urn:schemas-microsoft-com:vml" Requires="v">
                <p:oleObj spid="_x0000_s6168" name="Equation" r:id="rId7" imgW="215619" imgH="266353" progId="Equation.DSMT4">
                  <p:embed/>
                </p:oleObj>
              </mc:Choice>
              <mc:Fallback>
                <p:oleObj name="Equation" r:id="rId7" imgW="215619" imgH="266353" progId="Equation.DSMT4">
                  <p:embed/>
                  <p:pic>
                    <p:nvPicPr>
                      <p:cNvPr id="69638"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3813" y="2511425"/>
                        <a:ext cx="219075" cy="269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9639" name="Object 14"/>
          <p:cNvGraphicFramePr>
            <a:graphicFrameLocks noChangeAspect="1"/>
          </p:cNvGraphicFramePr>
          <p:nvPr/>
        </p:nvGraphicFramePr>
        <p:xfrm>
          <a:off x="3981450" y="3429000"/>
          <a:ext cx="176213" cy="277813"/>
        </p:xfrm>
        <a:graphic>
          <a:graphicData uri="http://schemas.openxmlformats.org/presentationml/2006/ole">
            <mc:AlternateContent xmlns:mc="http://schemas.openxmlformats.org/markup-compatibility/2006">
              <mc:Choice xmlns:v="urn:schemas-microsoft-com:vml" Requires="v">
                <p:oleObj spid="_x0000_s6169" name="Equation" r:id="rId9" imgW="177646" imgH="279158" progId="Equation.DSMT4">
                  <p:embed/>
                </p:oleObj>
              </mc:Choice>
              <mc:Fallback>
                <p:oleObj name="Equation" r:id="rId9" imgW="177646" imgH="279158" progId="Equation.DSMT4">
                  <p:embed/>
                  <p:pic>
                    <p:nvPicPr>
                      <p:cNvPr id="69639"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81450" y="3429000"/>
                        <a:ext cx="176213"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76184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7" descr="Figure_27_02"/>
          <p:cNvPicPr>
            <a:picLocks noChangeAspect="1" noChangeArrowheads="1"/>
          </p:cNvPicPr>
          <p:nvPr/>
        </p:nvPicPr>
        <p:blipFill>
          <a:blip r:embed="rId3">
            <a:extLst>
              <a:ext uri="{28A0092B-C50C-407E-A947-70E740481C1C}">
                <a14:useLocalDpi xmlns:a14="http://schemas.microsoft.com/office/drawing/2010/main" val="0"/>
              </a:ext>
            </a:extLst>
          </a:blip>
          <a:srcRect b="3400"/>
          <a:stretch>
            <a:fillRect/>
          </a:stretch>
        </p:blipFill>
        <p:spPr bwMode="auto">
          <a:xfrm>
            <a:off x="5859463" y="2427288"/>
            <a:ext cx="4229100" cy="324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43" name="Text Box 3"/>
          <p:cNvSpPr txBox="1">
            <a:spLocks noChangeArrowheads="1"/>
          </p:cNvSpPr>
          <p:nvPr/>
        </p:nvSpPr>
        <p:spPr bwMode="auto">
          <a:xfrm>
            <a:off x="531813" y="2244725"/>
            <a:ext cx="4456112" cy="154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Magnets have two ends – poles – called north and south.</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Like poles repel; unlike poles attract.</a:t>
            </a:r>
          </a:p>
        </p:txBody>
      </p:sp>
      <p:sp>
        <p:nvSpPr>
          <p:cNvPr id="46084" name="Rectangle 5"/>
          <p:cNvSpPr>
            <a:spLocks noGrp="1" noChangeArrowheads="1"/>
          </p:cNvSpPr>
          <p:nvPr>
            <p:ph type="title" idx="4294967295"/>
          </p:nvPr>
        </p:nvSpPr>
        <p:spPr>
          <a:xfrm>
            <a:off x="1573213" y="322263"/>
            <a:ext cx="7188200" cy="831850"/>
          </a:xfrm>
        </p:spPr>
        <p:txBody>
          <a:bodyPr/>
          <a:lstStyle/>
          <a:p>
            <a:pPr eaLnBrk="1" hangingPunct="1">
              <a:defRPr/>
            </a:pPr>
            <a:r>
              <a:rPr lang="en-US" altLang="en-US" dirty="0"/>
              <a:t>27-1 Magnets and Magnetic Fields</a:t>
            </a:r>
          </a:p>
        </p:txBody>
      </p:sp>
    </p:spTree>
    <p:extLst>
      <p:ext uri="{BB962C8B-B14F-4D97-AF65-F5344CB8AC3E}">
        <p14:creationId xmlns:p14="http://schemas.microsoft.com/office/powerpoint/2010/main" val="2907340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3"/>
          <p:cNvSpPr txBox="1">
            <a:spLocks noChangeArrowheads="1"/>
          </p:cNvSpPr>
          <p:nvPr/>
        </p:nvSpPr>
        <p:spPr bwMode="auto">
          <a:xfrm>
            <a:off x="2209800" y="1824038"/>
            <a:ext cx="64230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The force on a moving charge is related to the force on a current:</a:t>
            </a:r>
          </a:p>
        </p:txBody>
      </p:sp>
      <p:sp>
        <p:nvSpPr>
          <p:cNvPr id="71683" name="Text Box 6"/>
          <p:cNvSpPr txBox="1">
            <a:spLocks noChangeArrowheads="1"/>
          </p:cNvSpPr>
          <p:nvPr/>
        </p:nvSpPr>
        <p:spPr bwMode="auto">
          <a:xfrm>
            <a:off x="2468563" y="4457700"/>
            <a:ext cx="49736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Once again, the direction is given by a right-hand rule.</a:t>
            </a:r>
          </a:p>
          <a:p>
            <a:pPr marL="0" marR="0" lvl="0" indent="0" algn="l" defTabSz="6858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endParaRPr>
          </a:p>
        </p:txBody>
      </p:sp>
      <p:sp>
        <p:nvSpPr>
          <p:cNvPr id="18436" name="Rectangle 8"/>
          <p:cNvSpPr>
            <a:spLocks noGrp="1" noChangeArrowheads="1"/>
          </p:cNvSpPr>
          <p:nvPr>
            <p:ph type="title"/>
          </p:nvPr>
        </p:nvSpPr>
        <p:spPr>
          <a:xfrm>
            <a:off x="2090738" y="269875"/>
            <a:ext cx="6172200" cy="914400"/>
          </a:xfrm>
          <a:extLst>
            <a:ext uri="{909E8E84-426E-40dd-AFC4-6F175D3DCCD1}"/>
            <a:ext uri="{91240B29-F687-4f45-9708-019B960494DF}"/>
            <a:ext uri="{AF507438-7753-43e0-B8FC-AC1667EBCBE1}"/>
            <a:ext uri="{FAA26D3D-D897-4be2-8F04-BA451C77F1D7}"/>
          </a:extLst>
        </p:spPr>
        <p:txBody>
          <a:bodyPr/>
          <a:lstStyle/>
          <a:p>
            <a:pPr eaLnBrk="1" hangingPunct="1">
              <a:defRPr/>
            </a:pPr>
            <a:r>
              <a:rPr lang="en-US" altLang="en-US" dirty="0"/>
              <a:t>27-4 Force on an Electric Charge Moving in a Magnetic Field</a:t>
            </a:r>
          </a:p>
        </p:txBody>
      </p:sp>
      <p:pic>
        <p:nvPicPr>
          <p:cNvPr id="71685" name="Picture 11" descr="Figure_27_15"/>
          <p:cNvPicPr>
            <a:picLocks noChangeAspect="1" noChangeArrowheads="1"/>
          </p:cNvPicPr>
          <p:nvPr/>
        </p:nvPicPr>
        <p:blipFill>
          <a:blip r:embed="rId3">
            <a:extLst>
              <a:ext uri="{28A0092B-C50C-407E-A947-70E740481C1C}">
                <a14:useLocalDpi xmlns:a14="http://schemas.microsoft.com/office/drawing/2010/main" val="0"/>
              </a:ext>
            </a:extLst>
          </a:blip>
          <a:srcRect b="3000"/>
          <a:stretch>
            <a:fillRect/>
          </a:stretch>
        </p:blipFill>
        <p:spPr bwMode="auto">
          <a:xfrm>
            <a:off x="7934325" y="2516188"/>
            <a:ext cx="2176463"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Picture 12" descr="27-5"/>
          <p:cNvPicPr>
            <a:picLocks noChangeAspect="1" noChangeArrowheads="1"/>
          </p:cNvPicPr>
          <p:nvPr/>
        </p:nvPicPr>
        <p:blipFill>
          <a:blip r:embed="rId4">
            <a:extLst>
              <a:ext uri="{28A0092B-C50C-407E-A947-70E740481C1C}">
                <a14:useLocalDpi xmlns:a14="http://schemas.microsoft.com/office/drawing/2010/main" val="0"/>
              </a:ext>
            </a:extLst>
          </a:blip>
          <a:srcRect l="4610" t="22105" r="71204" b="12982"/>
          <a:stretch>
            <a:fillRect/>
          </a:stretch>
        </p:blipFill>
        <p:spPr bwMode="auto">
          <a:xfrm>
            <a:off x="3390900" y="3086100"/>
            <a:ext cx="352425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7644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1" descr="gia29117_1910.jpg"/>
          <p:cNvPicPr>
            <a:picLocks noChangeAspect="1"/>
          </p:cNvPicPr>
          <p:nvPr/>
        </p:nvPicPr>
        <p:blipFill>
          <a:blip r:embed="rId4">
            <a:extLst>
              <a:ext uri="{28A0092B-C50C-407E-A947-70E740481C1C}">
                <a14:useLocalDpi xmlns:a14="http://schemas.microsoft.com/office/drawing/2010/main" val="0"/>
              </a:ext>
            </a:extLst>
          </a:blip>
          <a:srcRect l="11586" t="4388" r="11240" b="12906"/>
          <a:stretch>
            <a:fillRect/>
          </a:stretch>
        </p:blipFill>
        <p:spPr bwMode="auto">
          <a:xfrm>
            <a:off x="7077075" y="3884613"/>
            <a:ext cx="2447925" cy="14636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4627" name="Rectangle 2"/>
          <p:cNvSpPr>
            <a:spLocks noGrp="1" noChangeArrowheads="1"/>
          </p:cNvSpPr>
          <p:nvPr>
            <p:ph type="title" idx="4294967295"/>
          </p:nvPr>
        </p:nvSpPr>
        <p:spPr>
          <a:xfrm>
            <a:off x="0" y="388938"/>
            <a:ext cx="6761163" cy="628650"/>
          </a:xfrm>
          <a:extLst>
            <a:ext uri="{909E8E84-426E-40dd-AFC4-6F175D3DCCD1}"/>
            <a:ext uri="{91240B29-F687-4f45-9708-019B960494DF}"/>
            <a:ext uri="{AF507438-7753-43e0-B8FC-AC1667EBCBE1}"/>
            <a:ext uri="{FAA26D3D-D897-4be2-8F04-BA451C77F1D7}"/>
          </a:extLst>
        </p:spPr>
        <p:txBody>
          <a:bodyPr/>
          <a:lstStyle/>
          <a:p>
            <a:pPr eaLnBrk="1" hangingPunct="1">
              <a:defRPr/>
            </a:pPr>
            <a:r>
              <a:rPr lang="en-US" dirty="0">
                <a:solidFill>
                  <a:srgbClr val="663300"/>
                </a:solidFill>
              </a:rPr>
              <a:t>Magnetic Force</a:t>
            </a:r>
            <a:r>
              <a:rPr lang="en-US" dirty="0"/>
              <a:t> </a:t>
            </a:r>
            <a:r>
              <a:rPr lang="en-US" sz="2100" dirty="0"/>
              <a:t>on a point charge</a:t>
            </a:r>
          </a:p>
        </p:txBody>
      </p:sp>
      <p:sp>
        <p:nvSpPr>
          <p:cNvPr id="154628" name="Rectangle 3"/>
          <p:cNvSpPr>
            <a:spLocks noGrp="1" noChangeArrowheads="1"/>
          </p:cNvSpPr>
          <p:nvPr>
            <p:ph type="body" idx="4294967295"/>
          </p:nvPr>
        </p:nvSpPr>
        <p:spPr>
          <a:xfrm>
            <a:off x="0" y="1714500"/>
            <a:ext cx="4310063" cy="481013"/>
          </a:xfrm>
          <a:extLst>
            <a:ext uri="{909E8E84-426E-40dd-AFC4-6F175D3DCCD1}"/>
            <a:ext uri="{91240B29-F687-4f45-9708-019B960494DF}"/>
            <a:ext uri="{AF507438-7753-43e0-B8FC-AC1667EBCBE1}"/>
            <a:ext uri="{FAA26D3D-D897-4be2-8F04-BA451C77F1D7}"/>
          </a:extLst>
        </p:spPr>
        <p:txBody>
          <a:bodyPr/>
          <a:lstStyle/>
          <a:p>
            <a:pPr marL="0" indent="0" eaLnBrk="1" hangingPunct="1">
              <a:buFontTx/>
              <a:buNone/>
              <a:defRPr/>
            </a:pPr>
            <a:r>
              <a:rPr lang="en-US" dirty="0"/>
              <a:t> Force on a </a:t>
            </a:r>
            <a:r>
              <a:rPr lang="en-US" dirty="0">
                <a:solidFill>
                  <a:srgbClr val="FF0000"/>
                </a:solidFill>
              </a:rPr>
              <a:t>moving</a:t>
            </a:r>
            <a:r>
              <a:rPr lang="en-US" dirty="0"/>
              <a:t> charge</a:t>
            </a:r>
          </a:p>
        </p:txBody>
      </p:sp>
      <p:graphicFrame>
        <p:nvGraphicFramePr>
          <p:cNvPr id="73733" name="Object 4"/>
          <p:cNvGraphicFramePr>
            <a:graphicFrameLocks noChangeAspect="1"/>
          </p:cNvGraphicFramePr>
          <p:nvPr/>
        </p:nvGraphicFramePr>
        <p:xfrm>
          <a:off x="3683000" y="2224088"/>
          <a:ext cx="1763713" cy="722312"/>
        </p:xfrm>
        <a:graphic>
          <a:graphicData uri="http://schemas.openxmlformats.org/presentationml/2006/ole">
            <mc:AlternateContent xmlns:mc="http://schemas.openxmlformats.org/markup-compatibility/2006">
              <mc:Choice xmlns:v="urn:schemas-microsoft-com:vml" Requires="v">
                <p:oleObj spid="_x0000_s7235" name="Equation" r:id="rId5" imgW="822600" imgH="329040" progId="Equation.DSMT4">
                  <p:embed/>
                </p:oleObj>
              </mc:Choice>
              <mc:Fallback>
                <p:oleObj name="Equation" r:id="rId5" imgW="822600" imgH="329040" progId="Equation.DSMT4">
                  <p:embed/>
                  <p:pic>
                    <p:nvPicPr>
                      <p:cNvPr id="73733"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3000" y="2224088"/>
                        <a:ext cx="1763713" cy="72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3734" name="Rectangle 31"/>
          <p:cNvSpPr>
            <a:spLocks noChangeArrowheads="1"/>
          </p:cNvSpPr>
          <p:nvPr/>
        </p:nvSpPr>
        <p:spPr bwMode="auto">
          <a:xfrm>
            <a:off x="2241550" y="2857500"/>
            <a:ext cx="53514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1" fontAlgn="base" latinLnBrk="0" hangingPunct="1">
              <a:lnSpc>
                <a:spcPct val="100000"/>
              </a:lnSpc>
              <a:spcBef>
                <a:spcPct val="20000"/>
              </a:spcBef>
              <a:spcAft>
                <a:spcPct val="0"/>
              </a:spcAft>
              <a:buClrTx/>
              <a:buSzTx/>
              <a:buFontTx/>
              <a:buNone/>
              <a:tabLst/>
              <a:defRPr/>
            </a:pPr>
            <a:r>
              <a:rPr kumimoji="0" lang="en-US" altLang="en-US" sz="2100" b="0" i="0" u="none" strike="noStrike" kern="1200" cap="none" spc="0" normalizeH="0" baseline="0" noProof="0" dirty="0">
                <a:ln>
                  <a:noFill/>
                </a:ln>
                <a:solidFill>
                  <a:srgbClr val="000000"/>
                </a:solidFill>
                <a:effectLst/>
                <a:uLnTx/>
                <a:uFillTx/>
                <a:latin typeface="Comic Sans MS" panose="030F0702030302020204" pitchFamily="66" charset="0"/>
                <a:ea typeface="Osaka"/>
                <a:cs typeface="Arial" panose="020B0604020202020204" pitchFamily="34" charset="0"/>
              </a:rPr>
              <a:t> Direction: </a:t>
            </a:r>
            <a:r>
              <a:rPr kumimoji="0" lang="en-US" altLang="en-US" sz="2100" b="1" i="0" u="sng" strike="noStrike" kern="1200" cap="none" spc="0" normalizeH="0" baseline="0" noProof="0" dirty="0">
                <a:ln>
                  <a:noFill/>
                </a:ln>
                <a:solidFill>
                  <a:srgbClr val="FF0000"/>
                </a:solidFill>
                <a:effectLst/>
                <a:uLnTx/>
                <a:uFillTx/>
                <a:latin typeface="Comic Sans MS" panose="030F0702030302020204" pitchFamily="66" charset="0"/>
                <a:ea typeface="Osaka"/>
                <a:cs typeface="Arial" panose="020B0604020202020204" pitchFamily="34" charset="0"/>
              </a:rPr>
              <a:t>Right hand rule</a:t>
            </a:r>
          </a:p>
        </p:txBody>
      </p:sp>
      <p:sp>
        <p:nvSpPr>
          <p:cNvPr id="73735" name="Rectangle 32"/>
          <p:cNvSpPr>
            <a:spLocks noChangeArrowheads="1"/>
          </p:cNvSpPr>
          <p:nvPr/>
        </p:nvSpPr>
        <p:spPr bwMode="auto">
          <a:xfrm>
            <a:off x="3282950" y="3414713"/>
            <a:ext cx="39671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Osaka"/>
                <a:cs typeface="Arial" panose="020B0604020202020204" pitchFamily="34" charset="0"/>
              </a:rPr>
              <a:t>   is Perpendicular to both    and </a:t>
            </a:r>
          </a:p>
        </p:txBody>
      </p:sp>
      <p:graphicFrame>
        <p:nvGraphicFramePr>
          <p:cNvPr id="73736" name="Object 38"/>
          <p:cNvGraphicFramePr>
            <a:graphicFrameLocks noChangeAspect="1"/>
          </p:cNvGraphicFramePr>
          <p:nvPr/>
        </p:nvGraphicFramePr>
        <p:xfrm>
          <a:off x="6178550" y="3403600"/>
          <a:ext cx="234950" cy="325438"/>
        </p:xfrm>
        <a:graphic>
          <a:graphicData uri="http://schemas.openxmlformats.org/presentationml/2006/ole">
            <mc:AlternateContent xmlns:mc="http://schemas.openxmlformats.org/markup-compatibility/2006">
              <mc:Choice xmlns:v="urn:schemas-microsoft-com:vml" Requires="v">
                <p:oleObj spid="_x0000_s7236" name="Equation" r:id="rId7" imgW="118800" imgH="164520" progId="Equation.DSMT4">
                  <p:embed/>
                </p:oleObj>
              </mc:Choice>
              <mc:Fallback>
                <p:oleObj name="Equation" r:id="rId7" imgW="118800" imgH="164520" progId="Equation.DSMT4">
                  <p:embed/>
                  <p:pic>
                    <p:nvPicPr>
                      <p:cNvPr id="73736" name="Object 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8550" y="3403600"/>
                        <a:ext cx="234950" cy="32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3737" name="Object 40"/>
          <p:cNvGraphicFramePr>
            <a:graphicFrameLocks noChangeAspect="1"/>
          </p:cNvGraphicFramePr>
          <p:nvPr/>
        </p:nvGraphicFramePr>
        <p:xfrm>
          <a:off x="6821488" y="3354388"/>
          <a:ext cx="255587" cy="398462"/>
        </p:xfrm>
        <a:graphic>
          <a:graphicData uri="http://schemas.openxmlformats.org/presentationml/2006/ole">
            <mc:AlternateContent xmlns:mc="http://schemas.openxmlformats.org/markup-compatibility/2006">
              <mc:Choice xmlns:v="urn:schemas-microsoft-com:vml" Requires="v">
                <p:oleObj spid="_x0000_s7237" name="Equation" r:id="rId9" imgW="127800" imgH="200880" progId="Equation.DSMT4">
                  <p:embed/>
                </p:oleObj>
              </mc:Choice>
              <mc:Fallback>
                <p:oleObj name="Equation" r:id="rId9" imgW="127800" imgH="200880" progId="Equation.DSMT4">
                  <p:embed/>
                  <p:pic>
                    <p:nvPicPr>
                      <p:cNvPr id="73737" name="Object 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21488" y="3354388"/>
                        <a:ext cx="255587"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3738" name="Rectangle 43"/>
          <p:cNvSpPr>
            <a:spLocks noChangeArrowheads="1"/>
          </p:cNvSpPr>
          <p:nvPr/>
        </p:nvSpPr>
        <p:spPr bwMode="auto">
          <a:xfrm>
            <a:off x="2585258" y="3752850"/>
            <a:ext cx="467596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Osaka"/>
                <a:cs typeface="Arial" panose="020B0604020202020204" pitchFamily="34" charset="0"/>
              </a:rPr>
              <a:t> Lay hand along    , curl fingers toward  </a:t>
            </a:r>
          </a:p>
        </p:txBody>
      </p:sp>
      <p:graphicFrame>
        <p:nvGraphicFramePr>
          <p:cNvPr id="73739" name="Object 44"/>
          <p:cNvGraphicFramePr>
            <a:graphicFrameLocks noChangeAspect="1"/>
          </p:cNvGraphicFramePr>
          <p:nvPr/>
        </p:nvGraphicFramePr>
        <p:xfrm>
          <a:off x="4305159" y="3760677"/>
          <a:ext cx="234950" cy="325437"/>
        </p:xfrm>
        <a:graphic>
          <a:graphicData uri="http://schemas.openxmlformats.org/presentationml/2006/ole">
            <mc:AlternateContent xmlns:mc="http://schemas.openxmlformats.org/markup-compatibility/2006">
              <mc:Choice xmlns:v="urn:schemas-microsoft-com:vml" Requires="v">
                <p:oleObj spid="_x0000_s7238" name="Equation" r:id="rId11" imgW="118800" imgH="164520" progId="Equation.DSMT4">
                  <p:embed/>
                </p:oleObj>
              </mc:Choice>
              <mc:Fallback>
                <p:oleObj name="Equation" r:id="rId11" imgW="118800" imgH="164520" progId="Equation.DSMT4">
                  <p:embed/>
                  <p:pic>
                    <p:nvPicPr>
                      <p:cNvPr id="73739" name="Object 4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05159" y="3760677"/>
                        <a:ext cx="234950"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3740" name="Object 45"/>
          <p:cNvGraphicFramePr>
            <a:graphicFrameLocks noChangeAspect="1"/>
          </p:cNvGraphicFramePr>
          <p:nvPr/>
        </p:nvGraphicFramePr>
        <p:xfrm>
          <a:off x="6810375" y="3721100"/>
          <a:ext cx="255588" cy="398462"/>
        </p:xfrm>
        <a:graphic>
          <a:graphicData uri="http://schemas.openxmlformats.org/presentationml/2006/ole">
            <mc:AlternateContent xmlns:mc="http://schemas.openxmlformats.org/markup-compatibility/2006">
              <mc:Choice xmlns:v="urn:schemas-microsoft-com:vml" Requires="v">
                <p:oleObj spid="_x0000_s7239" name="Equation" r:id="rId13" imgW="127800" imgH="200880" progId="Equation.DSMT4">
                  <p:embed/>
                </p:oleObj>
              </mc:Choice>
              <mc:Fallback>
                <p:oleObj name="Equation" r:id="rId13" imgW="127800" imgH="200880" progId="Equation.DSMT4">
                  <p:embed/>
                  <p:pic>
                    <p:nvPicPr>
                      <p:cNvPr id="73740" name="Object 4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0375" y="3721100"/>
                        <a:ext cx="255588"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3741" name="Rectangle 46"/>
          <p:cNvSpPr>
            <a:spLocks noChangeArrowheads="1"/>
          </p:cNvSpPr>
          <p:nvPr/>
        </p:nvSpPr>
        <p:spPr bwMode="auto">
          <a:xfrm>
            <a:off x="3294063" y="4089400"/>
            <a:ext cx="396716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Osaka"/>
                <a:cs typeface="Arial" panose="020B0604020202020204" pitchFamily="34" charset="0"/>
              </a:rPr>
              <a:t>    </a:t>
            </a:r>
            <a:r>
              <a:rPr kumimoji="0" lang="en-US" altLang="en-US" sz="1800" b="1" i="0" u="none" strike="noStrike" kern="1200" cap="none" spc="0" normalizeH="0" baseline="0" noProof="0">
                <a:ln>
                  <a:noFill/>
                </a:ln>
                <a:solidFill>
                  <a:srgbClr val="FF0000"/>
                </a:solidFill>
                <a:effectLst/>
                <a:uLnTx/>
                <a:uFillTx/>
                <a:latin typeface="Comic Sans MS" panose="030F0702030302020204" pitchFamily="66" charset="0"/>
                <a:ea typeface="Osaka"/>
                <a:cs typeface="Arial" panose="020B0604020202020204" pitchFamily="34" charset="0"/>
              </a:rPr>
              <a:t>q </a:t>
            </a:r>
            <a:r>
              <a:rPr kumimoji="0" lang="en-US" altLang="en-US" sz="1800" b="1" i="0" u="none" strike="noStrike" kern="1200" cap="none" spc="0" normalizeH="0" baseline="0" noProof="0">
                <a:ln>
                  <a:noFill/>
                </a:ln>
                <a:solidFill>
                  <a:srgbClr val="FF0000"/>
                </a:solidFill>
                <a:effectLst/>
                <a:uLnTx/>
                <a:uFillTx/>
                <a:latin typeface="Comic Sans MS" panose="030F0702030302020204" pitchFamily="66" charset="0"/>
                <a:ea typeface="Osaka"/>
                <a:cs typeface="Arial" panose="020B0604020202020204" pitchFamily="34" charset="0"/>
                <a:sym typeface="Symbol" panose="05050102010706020507" pitchFamily="18" charset="2"/>
              </a:rPr>
              <a:t> </a:t>
            </a:r>
            <a:r>
              <a:rPr kumimoji="0" lang="en-US" altLang="en-US" sz="1800" b="1" i="0" u="none" strike="noStrike" kern="1200" cap="none" spc="0" normalizeH="0" baseline="0" noProof="0">
                <a:ln>
                  <a:noFill/>
                </a:ln>
                <a:solidFill>
                  <a:srgbClr val="FF0000"/>
                </a:solidFill>
                <a:effectLst/>
                <a:uLnTx/>
                <a:uFillTx/>
                <a:latin typeface="Comic Sans MS" panose="030F0702030302020204" pitchFamily="66" charset="0"/>
                <a:ea typeface="Osaka"/>
                <a:cs typeface="Arial" panose="020B0604020202020204" pitchFamily="34" charset="0"/>
              </a:rPr>
              <a:t>Thumb points along </a:t>
            </a:r>
            <a:r>
              <a:rPr kumimoji="0" lang="en-US" altLang="en-US" sz="1800" b="1" i="0" u="none" strike="noStrike" kern="1200" cap="none" spc="0" normalizeH="0" baseline="0" noProof="0">
                <a:ln>
                  <a:noFill/>
                </a:ln>
                <a:solidFill>
                  <a:srgbClr val="000000"/>
                </a:solidFill>
                <a:effectLst/>
                <a:uLnTx/>
                <a:uFillTx/>
                <a:latin typeface="Comic Sans MS" panose="030F0702030302020204" pitchFamily="66" charset="0"/>
                <a:ea typeface="Osaka"/>
                <a:cs typeface="Arial" panose="020B0604020202020204" pitchFamily="34" charset="0"/>
              </a:rPr>
              <a:t>  </a:t>
            </a:r>
          </a:p>
          <a:p>
            <a:pPr marL="0" marR="0" lvl="0" indent="0" algn="l" defTabSz="6858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Comic Sans MS" panose="030F0702030302020204" pitchFamily="66" charset="0"/>
                <a:ea typeface="Osaka"/>
                <a:cs typeface="Arial" panose="020B0604020202020204" pitchFamily="34" charset="0"/>
              </a:rPr>
              <a:t>   </a:t>
            </a:r>
            <a:r>
              <a:rPr kumimoji="0" lang="en-US" altLang="en-US" sz="1800" b="1" i="0" u="none" strike="noStrike" kern="1200" cap="none" spc="0" normalizeH="0" baseline="0" noProof="0">
                <a:ln>
                  <a:noFill/>
                </a:ln>
                <a:solidFill>
                  <a:srgbClr val="0000FF"/>
                </a:solidFill>
                <a:effectLst/>
                <a:uLnTx/>
                <a:uFillTx/>
                <a:latin typeface="Comic Sans MS" panose="030F0702030302020204" pitchFamily="66" charset="0"/>
                <a:ea typeface="Osaka"/>
                <a:cs typeface="Arial" panose="020B0604020202020204" pitchFamily="34" charset="0"/>
              </a:rPr>
              <a:t>q </a:t>
            </a:r>
            <a:r>
              <a:rPr kumimoji="0" lang="en-US" altLang="en-US" sz="1800" b="1" i="0" u="none" strike="noStrike" kern="1200" cap="none" spc="0" normalizeH="0" baseline="0" noProof="0">
                <a:ln>
                  <a:noFill/>
                </a:ln>
                <a:solidFill>
                  <a:srgbClr val="0000FF"/>
                </a:solidFill>
                <a:effectLst/>
                <a:uLnTx/>
                <a:uFillTx/>
                <a:latin typeface="Comic Sans MS" panose="030F0702030302020204" pitchFamily="66" charset="0"/>
                <a:ea typeface="Osaka"/>
                <a:cs typeface="Arial" panose="020B0604020202020204" pitchFamily="34" charset="0"/>
                <a:sym typeface="Symbol" panose="05050102010706020507" pitchFamily="18" charset="2"/>
              </a:rPr>
              <a:t> </a:t>
            </a:r>
            <a:r>
              <a:rPr kumimoji="0" lang="en-US" altLang="en-US" sz="1800" b="1" i="0" u="none" strike="noStrike" kern="1200" cap="none" spc="0" normalizeH="0" baseline="0" noProof="0">
                <a:ln>
                  <a:noFill/>
                </a:ln>
                <a:solidFill>
                  <a:srgbClr val="0000FF"/>
                </a:solidFill>
                <a:effectLst/>
                <a:uLnTx/>
                <a:uFillTx/>
                <a:latin typeface="Comic Sans MS" panose="030F0702030302020204" pitchFamily="66" charset="0"/>
                <a:ea typeface="Osaka"/>
                <a:cs typeface="Arial" panose="020B0604020202020204" pitchFamily="34" charset="0"/>
              </a:rPr>
              <a:t>Thumb points opposite</a:t>
            </a:r>
            <a:r>
              <a:rPr kumimoji="0" lang="en-US" altLang="en-US" sz="1800" b="1" i="0" u="none" strike="noStrike" kern="1200" cap="none" spc="0" normalizeH="0" baseline="0" noProof="0">
                <a:ln>
                  <a:noFill/>
                </a:ln>
                <a:solidFill>
                  <a:srgbClr val="000000"/>
                </a:solidFill>
                <a:effectLst/>
                <a:uLnTx/>
                <a:uFillTx/>
                <a:latin typeface="Comic Sans MS" panose="030F0702030302020204" pitchFamily="66" charset="0"/>
                <a:ea typeface="Osaka"/>
                <a:cs typeface="Arial" panose="020B0604020202020204" pitchFamily="34" charset="0"/>
              </a:rPr>
              <a:t>  </a:t>
            </a:r>
          </a:p>
          <a:p>
            <a:pPr marL="0" marR="0" lvl="0" indent="0" algn="l" defTabSz="685800" rtl="0" eaLnBrk="1" fontAlgn="base" latinLnBrk="0" hangingPunct="1">
              <a:lnSpc>
                <a:spcPct val="100000"/>
              </a:lnSpc>
              <a:spcBef>
                <a:spcPct val="2000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Osaka"/>
              <a:cs typeface="Arial" panose="020B0604020202020204" pitchFamily="34" charset="0"/>
            </a:endParaRPr>
          </a:p>
        </p:txBody>
      </p:sp>
      <p:graphicFrame>
        <p:nvGraphicFramePr>
          <p:cNvPr id="73742" name="Object 47"/>
          <p:cNvGraphicFramePr>
            <a:graphicFrameLocks noChangeAspect="1"/>
          </p:cNvGraphicFramePr>
          <p:nvPr/>
        </p:nvGraphicFramePr>
        <p:xfrm>
          <a:off x="6376988" y="4029075"/>
          <a:ext cx="254000" cy="395288"/>
        </p:xfrm>
        <a:graphic>
          <a:graphicData uri="http://schemas.openxmlformats.org/presentationml/2006/ole">
            <mc:AlternateContent xmlns:mc="http://schemas.openxmlformats.org/markup-compatibility/2006">
              <mc:Choice xmlns:v="urn:schemas-microsoft-com:vml" Requires="v">
                <p:oleObj spid="_x0000_s7240" name="Equation" r:id="rId15" imgW="127800" imgH="200880" progId="Equation.DSMT4">
                  <p:embed/>
                </p:oleObj>
              </mc:Choice>
              <mc:Fallback>
                <p:oleObj name="Equation" r:id="rId15" imgW="127800" imgH="200880" progId="Equation.DSMT4">
                  <p:embed/>
                  <p:pic>
                    <p:nvPicPr>
                      <p:cNvPr id="73742" name="Object 4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76988" y="4029075"/>
                        <a:ext cx="254000"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73743" name="Group 89"/>
          <p:cNvGrpSpPr>
            <a:grpSpLocks/>
          </p:cNvGrpSpPr>
          <p:nvPr/>
        </p:nvGrpSpPr>
        <p:grpSpPr bwMode="auto">
          <a:xfrm>
            <a:off x="2992438" y="5024438"/>
            <a:ext cx="2273300" cy="584200"/>
            <a:chOff x="931" y="3099"/>
            <a:chExt cx="1910" cy="491"/>
          </a:xfrm>
        </p:grpSpPr>
        <p:sp>
          <p:nvSpPr>
            <p:cNvPr id="73764" name="Rectangle 49"/>
            <p:cNvSpPr>
              <a:spLocks noChangeArrowheads="1"/>
            </p:cNvSpPr>
            <p:nvPr/>
          </p:nvSpPr>
          <p:spPr bwMode="auto">
            <a:xfrm>
              <a:off x="1111" y="3099"/>
              <a:ext cx="173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Osaka"/>
                  <a:cs typeface="Arial" panose="020B0604020202020204" pitchFamily="34" charset="0"/>
                </a:rPr>
                <a:t>= out of page   </a:t>
              </a:r>
            </a:p>
          </p:txBody>
        </p:sp>
        <p:grpSp>
          <p:nvGrpSpPr>
            <p:cNvPr id="73765" name="Group 53"/>
            <p:cNvGrpSpPr>
              <a:grpSpLocks/>
            </p:cNvGrpSpPr>
            <p:nvPr/>
          </p:nvGrpSpPr>
          <p:grpSpPr bwMode="auto">
            <a:xfrm>
              <a:off x="931" y="3162"/>
              <a:ext cx="173" cy="173"/>
              <a:chOff x="2179" y="3408"/>
              <a:chExt cx="288" cy="288"/>
            </a:xfrm>
          </p:grpSpPr>
          <p:sp>
            <p:nvSpPr>
              <p:cNvPr id="73767" name="Oval 51"/>
              <p:cNvSpPr>
                <a:spLocks noChangeArrowheads="1"/>
              </p:cNvSpPr>
              <p:nvPr/>
            </p:nvSpPr>
            <p:spPr bwMode="auto">
              <a:xfrm>
                <a:off x="2179" y="3408"/>
                <a:ext cx="288" cy="288"/>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73768" name="Oval 52"/>
              <p:cNvSpPr>
                <a:spLocks noChangeArrowheads="1"/>
              </p:cNvSpPr>
              <p:nvPr/>
            </p:nvSpPr>
            <p:spPr bwMode="auto">
              <a:xfrm>
                <a:off x="2294" y="3523"/>
                <a:ext cx="48" cy="48"/>
              </a:xfrm>
              <a:prstGeom prst="ellipse">
                <a:avLst/>
              </a:prstGeom>
              <a:solidFill>
                <a:schemeClr val="tx1"/>
              </a:solidFill>
              <a:ln w="31750">
                <a:solidFill>
                  <a:schemeClr val="tx1"/>
                </a:solidFill>
                <a:round/>
                <a:headEnd/>
                <a:tailEnd/>
              </a:ln>
            </p:spPr>
            <p:txBody>
              <a:bodyPr wrap="none" anchor="ct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sp>
          <p:nvSpPr>
            <p:cNvPr id="73766" name="Rectangle 60"/>
            <p:cNvSpPr>
              <a:spLocks noChangeArrowheads="1"/>
            </p:cNvSpPr>
            <p:nvPr/>
          </p:nvSpPr>
          <p:spPr bwMode="auto">
            <a:xfrm>
              <a:off x="1092" y="3349"/>
              <a:ext cx="1740"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1" fontAlgn="base" latinLnBrk="0" hangingPunct="1">
                <a:lnSpc>
                  <a:spcPct val="100000"/>
                </a:lnSpc>
                <a:spcBef>
                  <a:spcPct val="2000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Comic Sans MS" panose="030F0702030302020204" pitchFamily="66" charset="0"/>
                  <a:ea typeface="Osaka"/>
                  <a:cs typeface="Arial" panose="020B0604020202020204" pitchFamily="34" charset="0"/>
                </a:rPr>
                <a:t>Arrow coming at you </a:t>
              </a:r>
            </a:p>
          </p:txBody>
        </p:sp>
      </p:grpSp>
      <p:grpSp>
        <p:nvGrpSpPr>
          <p:cNvPr id="73744" name="Group 88"/>
          <p:cNvGrpSpPr>
            <a:grpSpLocks/>
          </p:cNvGrpSpPr>
          <p:nvPr/>
        </p:nvGrpSpPr>
        <p:grpSpPr bwMode="auto">
          <a:xfrm>
            <a:off x="5410200" y="4972050"/>
            <a:ext cx="2332038" cy="623888"/>
            <a:chOff x="931" y="3585"/>
            <a:chExt cx="1958" cy="524"/>
          </a:xfrm>
        </p:grpSpPr>
        <p:sp>
          <p:nvSpPr>
            <p:cNvPr id="73758" name="Rectangle 50"/>
            <p:cNvSpPr>
              <a:spLocks noChangeArrowheads="1"/>
            </p:cNvSpPr>
            <p:nvPr/>
          </p:nvSpPr>
          <p:spPr bwMode="auto">
            <a:xfrm>
              <a:off x="1111" y="3585"/>
              <a:ext cx="1557"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Osaka"/>
                  <a:cs typeface="Arial" panose="020B0604020202020204" pitchFamily="34" charset="0"/>
                </a:rPr>
                <a:t>= into page   </a:t>
              </a:r>
            </a:p>
          </p:txBody>
        </p:sp>
        <p:grpSp>
          <p:nvGrpSpPr>
            <p:cNvPr id="73759" name="Group 59"/>
            <p:cNvGrpSpPr>
              <a:grpSpLocks/>
            </p:cNvGrpSpPr>
            <p:nvPr/>
          </p:nvGrpSpPr>
          <p:grpSpPr bwMode="auto">
            <a:xfrm>
              <a:off x="931" y="3648"/>
              <a:ext cx="173" cy="173"/>
              <a:chOff x="2381" y="3725"/>
              <a:chExt cx="288" cy="288"/>
            </a:xfrm>
          </p:grpSpPr>
          <p:sp>
            <p:nvSpPr>
              <p:cNvPr id="73761" name="Oval 55"/>
              <p:cNvSpPr>
                <a:spLocks noChangeArrowheads="1"/>
              </p:cNvSpPr>
              <p:nvPr/>
            </p:nvSpPr>
            <p:spPr bwMode="auto">
              <a:xfrm>
                <a:off x="2381" y="3725"/>
                <a:ext cx="288" cy="288"/>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82976" name="Line 57"/>
              <p:cNvSpPr>
                <a:spLocks noChangeShapeType="1"/>
              </p:cNvSpPr>
              <p:nvPr/>
            </p:nvSpPr>
            <p:spPr bwMode="auto">
              <a:xfrm flipV="1">
                <a:off x="2454" y="3798"/>
                <a:ext cx="144" cy="14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cs typeface="+mn-cs"/>
                </a:endParaRPr>
              </a:p>
            </p:txBody>
          </p:sp>
          <p:sp>
            <p:nvSpPr>
              <p:cNvPr id="82977" name="Line 58"/>
              <p:cNvSpPr>
                <a:spLocks noChangeShapeType="1"/>
              </p:cNvSpPr>
              <p:nvPr/>
            </p:nvSpPr>
            <p:spPr bwMode="auto">
              <a:xfrm flipH="1" flipV="1">
                <a:off x="2454" y="3798"/>
                <a:ext cx="144" cy="14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cs typeface="+mn-cs"/>
                </a:endParaRPr>
              </a:p>
            </p:txBody>
          </p:sp>
        </p:grpSp>
        <p:sp>
          <p:nvSpPr>
            <p:cNvPr id="73760" name="Rectangle 64"/>
            <p:cNvSpPr>
              <a:spLocks noChangeArrowheads="1"/>
            </p:cNvSpPr>
            <p:nvPr/>
          </p:nvSpPr>
          <p:spPr bwMode="auto">
            <a:xfrm>
              <a:off x="1101" y="3868"/>
              <a:ext cx="1788"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1" fontAlgn="base" latinLnBrk="0" hangingPunct="1">
                <a:lnSpc>
                  <a:spcPct val="100000"/>
                </a:lnSpc>
                <a:spcBef>
                  <a:spcPct val="2000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Comic Sans MS" panose="030F0702030302020204" pitchFamily="66" charset="0"/>
                  <a:ea typeface="Osaka"/>
                  <a:cs typeface="Arial" panose="020B0604020202020204" pitchFamily="34" charset="0"/>
                </a:rPr>
                <a:t>Arrow leaving you </a:t>
              </a:r>
            </a:p>
          </p:txBody>
        </p:sp>
      </p:grpSp>
      <p:sp>
        <p:nvSpPr>
          <p:cNvPr id="82960" name="Line 75"/>
          <p:cNvSpPr>
            <a:spLocks noChangeShapeType="1"/>
          </p:cNvSpPr>
          <p:nvPr/>
        </p:nvSpPr>
        <p:spPr bwMode="auto">
          <a:xfrm>
            <a:off x="7764463" y="3686175"/>
            <a:ext cx="17256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cs typeface="+mn-cs"/>
            </a:endParaRPr>
          </a:p>
        </p:txBody>
      </p:sp>
      <p:sp>
        <p:nvSpPr>
          <p:cNvPr id="82961" name="Line 76"/>
          <p:cNvSpPr>
            <a:spLocks noChangeShapeType="1"/>
          </p:cNvSpPr>
          <p:nvPr/>
        </p:nvSpPr>
        <p:spPr bwMode="auto">
          <a:xfrm rot="16200000">
            <a:off x="7078663" y="3000375"/>
            <a:ext cx="1371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cs typeface="+mn-cs"/>
            </a:endParaRPr>
          </a:p>
        </p:txBody>
      </p:sp>
      <p:sp>
        <p:nvSpPr>
          <p:cNvPr id="82962" name="Line 77"/>
          <p:cNvSpPr>
            <a:spLocks noChangeShapeType="1"/>
          </p:cNvSpPr>
          <p:nvPr/>
        </p:nvSpPr>
        <p:spPr bwMode="auto">
          <a:xfrm rot="18900000">
            <a:off x="7518400" y="3151188"/>
            <a:ext cx="1571625" cy="5603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cs typeface="+mn-cs"/>
            </a:endParaRPr>
          </a:p>
        </p:txBody>
      </p:sp>
      <p:graphicFrame>
        <p:nvGraphicFramePr>
          <p:cNvPr id="73748" name="Object 82"/>
          <p:cNvGraphicFramePr>
            <a:graphicFrameLocks noChangeAspect="1"/>
          </p:cNvGraphicFramePr>
          <p:nvPr/>
        </p:nvGraphicFramePr>
        <p:xfrm>
          <a:off x="8007350" y="3054350"/>
          <a:ext cx="234950" cy="325438"/>
        </p:xfrm>
        <a:graphic>
          <a:graphicData uri="http://schemas.openxmlformats.org/presentationml/2006/ole">
            <mc:AlternateContent xmlns:mc="http://schemas.openxmlformats.org/markup-compatibility/2006">
              <mc:Choice xmlns:v="urn:schemas-microsoft-com:vml" Requires="v">
                <p:oleObj spid="_x0000_s7241" name="Equation" r:id="rId17" imgW="118800" imgH="164520" progId="Equation.DSMT4">
                  <p:embed/>
                </p:oleObj>
              </mc:Choice>
              <mc:Fallback>
                <p:oleObj name="Equation" r:id="rId17" imgW="118800" imgH="164520" progId="Equation.DSMT4">
                  <p:embed/>
                  <p:pic>
                    <p:nvPicPr>
                      <p:cNvPr id="73748" name="Object 8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07350" y="3054350"/>
                        <a:ext cx="234950" cy="32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82964" name="Line 80"/>
          <p:cNvSpPr>
            <a:spLocks noChangeShapeType="1"/>
          </p:cNvSpPr>
          <p:nvPr/>
        </p:nvSpPr>
        <p:spPr bwMode="auto">
          <a:xfrm rot="8100000">
            <a:off x="8429625" y="3146425"/>
            <a:ext cx="544513" cy="180975"/>
          </a:xfrm>
          <a:prstGeom prst="line">
            <a:avLst/>
          </a:prstGeom>
          <a:noFill/>
          <a:ln w="31750">
            <a:solidFill>
              <a:srgbClr val="800080"/>
            </a:solidFill>
            <a:round/>
            <a:headEnd type="arrow" w="med" len="med"/>
            <a:tailE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cs typeface="+mn-cs"/>
            </a:endParaRPr>
          </a:p>
        </p:txBody>
      </p:sp>
      <p:graphicFrame>
        <p:nvGraphicFramePr>
          <p:cNvPr id="73750" name="Object 81"/>
          <p:cNvGraphicFramePr>
            <a:graphicFrameLocks noChangeAspect="1"/>
          </p:cNvGraphicFramePr>
          <p:nvPr/>
        </p:nvGraphicFramePr>
        <p:xfrm>
          <a:off x="8721725" y="3230563"/>
          <a:ext cx="254000" cy="396875"/>
        </p:xfrm>
        <a:graphic>
          <a:graphicData uri="http://schemas.openxmlformats.org/presentationml/2006/ole">
            <mc:AlternateContent xmlns:mc="http://schemas.openxmlformats.org/markup-compatibility/2006">
              <mc:Choice xmlns:v="urn:schemas-microsoft-com:vml" Requires="v">
                <p:oleObj spid="_x0000_s7242" name="Equation" r:id="rId19" imgW="127800" imgH="200880" progId="Equation.DSMT4">
                  <p:embed/>
                </p:oleObj>
              </mc:Choice>
              <mc:Fallback>
                <p:oleObj name="Equation" r:id="rId19" imgW="127800" imgH="200880" progId="Equation.DSMT4">
                  <p:embed/>
                  <p:pic>
                    <p:nvPicPr>
                      <p:cNvPr id="73750" name="Object 8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721725" y="3230563"/>
                        <a:ext cx="2540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82966" name="Line 78"/>
          <p:cNvSpPr>
            <a:spLocks noChangeShapeType="1"/>
          </p:cNvSpPr>
          <p:nvPr/>
        </p:nvSpPr>
        <p:spPr bwMode="auto">
          <a:xfrm>
            <a:off x="7770813" y="3363913"/>
            <a:ext cx="685800" cy="0"/>
          </a:xfrm>
          <a:prstGeom prst="line">
            <a:avLst/>
          </a:prstGeom>
          <a:noFill/>
          <a:ln w="31750">
            <a:solidFill>
              <a:srgbClr val="FF0000"/>
            </a:solidFill>
            <a:round/>
            <a:headEnd type="arrow" w="med" len="med"/>
            <a:tailE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cs typeface="+mn-cs"/>
            </a:endParaRPr>
          </a:p>
        </p:txBody>
      </p:sp>
      <p:sp>
        <p:nvSpPr>
          <p:cNvPr id="82967" name="Line 79"/>
          <p:cNvSpPr>
            <a:spLocks noChangeShapeType="1"/>
          </p:cNvSpPr>
          <p:nvPr/>
        </p:nvSpPr>
        <p:spPr bwMode="auto">
          <a:xfrm rot="5400000">
            <a:off x="8104188" y="3032125"/>
            <a:ext cx="685800" cy="0"/>
          </a:xfrm>
          <a:prstGeom prst="line">
            <a:avLst/>
          </a:prstGeom>
          <a:noFill/>
          <a:ln w="31750">
            <a:solidFill>
              <a:srgbClr val="FF9900"/>
            </a:solidFill>
            <a:round/>
            <a:headEnd type="arrow" w="med" len="med"/>
            <a:tailE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cs typeface="+mn-cs"/>
            </a:endParaRPr>
          </a:p>
        </p:txBody>
      </p:sp>
      <p:graphicFrame>
        <p:nvGraphicFramePr>
          <p:cNvPr id="73753" name="Object 83"/>
          <p:cNvGraphicFramePr>
            <a:graphicFrameLocks noChangeAspect="1"/>
          </p:cNvGraphicFramePr>
          <p:nvPr/>
        </p:nvGraphicFramePr>
        <p:xfrm>
          <a:off x="8504238" y="2509838"/>
          <a:ext cx="254000" cy="398462"/>
        </p:xfrm>
        <a:graphic>
          <a:graphicData uri="http://schemas.openxmlformats.org/presentationml/2006/ole">
            <mc:AlternateContent xmlns:mc="http://schemas.openxmlformats.org/markup-compatibility/2006">
              <mc:Choice xmlns:v="urn:schemas-microsoft-com:vml" Requires="v">
                <p:oleObj spid="_x0000_s7243" name="Equation" r:id="rId21" imgW="127800" imgH="200880" progId="Equation.DSMT4">
                  <p:embed/>
                </p:oleObj>
              </mc:Choice>
              <mc:Fallback>
                <p:oleObj name="Equation" r:id="rId21" imgW="127800" imgH="200880" progId="Equation.DSMT4">
                  <p:embed/>
                  <p:pic>
                    <p:nvPicPr>
                      <p:cNvPr id="73753" name="Object 8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504238" y="2509838"/>
                        <a:ext cx="254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3754" name="Object 90"/>
          <p:cNvGraphicFramePr>
            <a:graphicFrameLocks noChangeAspect="1"/>
          </p:cNvGraphicFramePr>
          <p:nvPr/>
        </p:nvGraphicFramePr>
        <p:xfrm>
          <a:off x="3398838" y="4132263"/>
          <a:ext cx="280987" cy="280987"/>
        </p:xfrm>
        <a:graphic>
          <a:graphicData uri="http://schemas.openxmlformats.org/presentationml/2006/ole">
            <mc:AlternateContent xmlns:mc="http://schemas.openxmlformats.org/markup-compatibility/2006">
              <mc:Choice xmlns:v="urn:schemas-microsoft-com:vml" Requires="v">
                <p:oleObj spid="_x0000_s7244" name="Equation" r:id="rId23" imgW="127800" imgH="127800" progId="Equation.DSMT4">
                  <p:embed/>
                </p:oleObj>
              </mc:Choice>
              <mc:Fallback>
                <p:oleObj name="Equation" r:id="rId23" imgW="127800" imgH="127800" progId="Equation.DSMT4">
                  <p:embed/>
                  <p:pic>
                    <p:nvPicPr>
                      <p:cNvPr id="73754" name="Object 9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398838" y="4132263"/>
                        <a:ext cx="280987" cy="280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3755" name="Object 91"/>
          <p:cNvGraphicFramePr>
            <a:graphicFrameLocks noChangeAspect="1"/>
          </p:cNvGraphicFramePr>
          <p:nvPr/>
        </p:nvGraphicFramePr>
        <p:xfrm>
          <a:off x="3398838" y="4535488"/>
          <a:ext cx="255587" cy="204787"/>
        </p:xfrm>
        <a:graphic>
          <a:graphicData uri="http://schemas.openxmlformats.org/presentationml/2006/ole">
            <mc:AlternateContent xmlns:mc="http://schemas.openxmlformats.org/markup-compatibility/2006">
              <mc:Choice xmlns:v="urn:schemas-microsoft-com:vml" Requires="v">
                <p:oleObj spid="_x0000_s7245" name="Equation" r:id="rId25" imgW="118800" imgH="91080" progId="Equation.DSMT4">
                  <p:embed/>
                </p:oleObj>
              </mc:Choice>
              <mc:Fallback>
                <p:oleObj name="Equation" r:id="rId25" imgW="118800" imgH="91080" progId="Equation.DSMT4">
                  <p:embed/>
                  <p:pic>
                    <p:nvPicPr>
                      <p:cNvPr id="73755" name="Object 9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398838" y="4535488"/>
                        <a:ext cx="255587"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3756" name="Object 92"/>
          <p:cNvGraphicFramePr>
            <a:graphicFrameLocks noChangeAspect="1"/>
          </p:cNvGraphicFramePr>
          <p:nvPr/>
        </p:nvGraphicFramePr>
        <p:xfrm>
          <a:off x="6713538" y="4344988"/>
          <a:ext cx="254000" cy="395287"/>
        </p:xfrm>
        <a:graphic>
          <a:graphicData uri="http://schemas.openxmlformats.org/presentationml/2006/ole">
            <mc:AlternateContent xmlns:mc="http://schemas.openxmlformats.org/markup-compatibility/2006">
              <mc:Choice xmlns:v="urn:schemas-microsoft-com:vml" Requires="v">
                <p:oleObj spid="_x0000_s7246" name="Equation" r:id="rId27" imgW="127800" imgH="200880" progId="Equation.DSMT4">
                  <p:embed/>
                </p:oleObj>
              </mc:Choice>
              <mc:Fallback>
                <p:oleObj name="Equation" r:id="rId27" imgW="127800" imgH="200880" progId="Equation.DSMT4">
                  <p:embed/>
                  <p:pic>
                    <p:nvPicPr>
                      <p:cNvPr id="73756" name="Object 9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713538" y="4344988"/>
                        <a:ext cx="254000"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3757" name="Object 47"/>
          <p:cNvGraphicFramePr>
            <a:graphicFrameLocks noChangeAspect="1"/>
          </p:cNvGraphicFramePr>
          <p:nvPr/>
        </p:nvGraphicFramePr>
        <p:xfrm>
          <a:off x="3336925" y="3363913"/>
          <a:ext cx="228600" cy="357187"/>
        </p:xfrm>
        <a:graphic>
          <a:graphicData uri="http://schemas.openxmlformats.org/presentationml/2006/ole">
            <mc:AlternateContent xmlns:mc="http://schemas.openxmlformats.org/markup-compatibility/2006">
              <mc:Choice xmlns:v="urn:schemas-microsoft-com:vml" Requires="v">
                <p:oleObj spid="_x0000_s7247" name="Equation" r:id="rId29" imgW="127800" imgH="200880" progId="Equation.DSMT4">
                  <p:embed/>
                </p:oleObj>
              </mc:Choice>
              <mc:Fallback>
                <p:oleObj name="Equation" r:id="rId29" imgW="127800" imgH="200880" progId="Equation.DSMT4">
                  <p:embed/>
                  <p:pic>
                    <p:nvPicPr>
                      <p:cNvPr id="73757" name="Object 4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36925" y="3363913"/>
                        <a:ext cx="2286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a:extLst>
              <a:ext uri="{FF2B5EF4-FFF2-40B4-BE49-F238E27FC236}">
                <a16:creationId xmlns:a16="http://schemas.microsoft.com/office/drawing/2014/main" id="{86B2A8ED-2E56-49C9-AC3F-70159F009E2E}"/>
              </a:ext>
            </a:extLst>
          </p:cNvPr>
          <p:cNvSpPr txBox="1"/>
          <p:nvPr/>
        </p:nvSpPr>
        <p:spPr>
          <a:xfrm>
            <a:off x="1567607" y="5990718"/>
            <a:ext cx="811395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FF0000"/>
                </a:solidFill>
                <a:effectLst/>
                <a:uLnTx/>
                <a:uFillTx/>
                <a:latin typeface="Comic Sans MS"/>
                <a:ea typeface="ＭＳ Ｐゴシック"/>
              </a:rPr>
              <a:t>Be careful here with the sign of the charge q </a:t>
            </a:r>
            <a:r>
              <a:rPr kumimoji="0" lang="en-US" sz="1800" b="1" i="0" u="none" strike="noStrike" kern="1200" cap="none" spc="0" normalizeH="0" baseline="0" noProof="0" dirty="0">
                <a:ln>
                  <a:noFill/>
                </a:ln>
                <a:solidFill>
                  <a:srgbClr val="FF0000"/>
                </a:solidFill>
                <a:effectLst/>
                <a:uLnTx/>
                <a:uFillTx/>
                <a:latin typeface="Comic Sans MS"/>
                <a:ea typeface="ＭＳ Ｐゴシック"/>
              </a:rPr>
              <a:t>! it will give you the direction of the force after you get the cross product direction</a:t>
            </a:r>
          </a:p>
        </p:txBody>
      </p:sp>
    </p:spTree>
    <p:extLst>
      <p:ext uri="{BB962C8B-B14F-4D97-AF65-F5344CB8AC3E}">
        <p14:creationId xmlns:p14="http://schemas.microsoft.com/office/powerpoint/2010/main" val="3803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125663" y="406400"/>
            <a:ext cx="6894512" cy="704850"/>
          </a:xfrm>
          <a:extLst>
            <a:ext uri="{909E8E84-426E-40dd-AFC4-6F175D3DCCD1}"/>
            <a:ext uri="{91240B29-F687-4f45-9708-019B960494DF}"/>
            <a:ext uri="{AF507438-7753-43e0-B8FC-AC1667EBCBE1}"/>
            <a:ext uri="{FAA26D3D-D897-4be2-8F04-BA451C77F1D7}"/>
          </a:extLst>
        </p:spPr>
        <p:txBody>
          <a:bodyPr/>
          <a:lstStyle/>
          <a:p>
            <a:pPr eaLnBrk="1" hangingPunct="1">
              <a:defRPr/>
            </a:pPr>
            <a:r>
              <a:rPr lang="en-US" dirty="0"/>
              <a:t>Magnetic Force </a:t>
            </a:r>
            <a:r>
              <a:rPr lang="en-US" sz="2100" dirty="0"/>
              <a:t>on a point charge</a:t>
            </a:r>
          </a:p>
        </p:txBody>
      </p:sp>
      <p:sp>
        <p:nvSpPr>
          <p:cNvPr id="22561" name="Rectangle 33"/>
          <p:cNvSpPr>
            <a:spLocks noChangeArrowheads="1"/>
          </p:cNvSpPr>
          <p:nvPr/>
        </p:nvSpPr>
        <p:spPr bwMode="auto">
          <a:xfrm>
            <a:off x="2252749" y="2028825"/>
            <a:ext cx="6767426" cy="146685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342900" defTabSz="685800">
              <a:spcBef>
                <a:spcPct val="20000"/>
              </a:spcBef>
              <a:buChar char="–"/>
              <a:defRPr>
                <a:solidFill>
                  <a:schemeClr val="tx1"/>
                </a:solidFill>
                <a:latin typeface="Comic Sans MS" panose="030F0702030302020204" pitchFamily="66" charset="0"/>
                <a:ea typeface="Osaka"/>
                <a:cs typeface="Osaka"/>
              </a:defRPr>
            </a:lvl2pPr>
            <a:lvl3pPr marL="6858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2100" b="0"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Direction:  </a:t>
            </a:r>
            <a:r>
              <a:rPr kumimoji="0" lang="en-US" altLang="en-US" sz="2100" b="0"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RIGHT Hand Rule</a:t>
            </a:r>
          </a:p>
          <a:p>
            <a:pPr marL="342900" marR="0" lvl="1" indent="0" algn="l" defTabSz="685800" rtl="0" eaLnBrk="1" fontAlgn="base" latinLnBrk="0" hangingPunct="1">
              <a:lnSpc>
                <a:spcPct val="100000"/>
              </a:lnSpc>
              <a:spcBef>
                <a:spcPct val="0"/>
              </a:spcBef>
              <a:spcAft>
                <a:spcPct val="0"/>
              </a:spcAft>
              <a:buClrTx/>
              <a:buSzTx/>
              <a:buFontTx/>
              <a:buNone/>
              <a:tabLst/>
              <a:defRPr/>
            </a:pPr>
            <a:r>
              <a:rPr kumimoji="0" lang="en-US" altLang="en-US" sz="21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F</a:t>
            </a:r>
            <a:r>
              <a:rPr kumimoji="0" lang="en-US" altLang="en-US" sz="21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rPr>
              <a:t> Perpendicular to both </a:t>
            </a:r>
            <a:r>
              <a:rPr kumimoji="0" lang="en-US" altLang="en-US" sz="2100" b="1" i="0" u="none" strike="noStrike" kern="1200" cap="none" spc="0" normalizeH="0" baseline="0" noProof="0" dirty="0">
                <a:ln>
                  <a:noFill/>
                </a:ln>
                <a:solidFill>
                  <a:srgbClr val="262673"/>
                </a:solidFill>
                <a:effectLst/>
                <a:uLnTx/>
                <a:uFillTx/>
                <a:latin typeface="Comic Sans MS" panose="030F0702030302020204" pitchFamily="66" charset="0"/>
                <a:ea typeface="MS PGothic" panose="020B0600070205080204" pitchFamily="34" charset="-128"/>
              </a:rPr>
              <a:t>v</a:t>
            </a:r>
            <a:r>
              <a:rPr kumimoji="0" lang="en-US" altLang="en-US" sz="21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rPr>
              <a:t> and </a:t>
            </a:r>
            <a:r>
              <a:rPr kumimoji="0" lang="en-US" altLang="en-US" sz="2100" b="1" i="0" u="none" strike="noStrike" kern="1200" cap="none" spc="0" normalizeH="0" baseline="0" noProof="0" dirty="0">
                <a:ln>
                  <a:noFill/>
                </a:ln>
                <a:solidFill>
                  <a:srgbClr val="2368A5"/>
                </a:solidFill>
                <a:effectLst/>
                <a:uLnTx/>
                <a:uFillTx/>
                <a:latin typeface="Comic Sans MS" panose="030F0702030302020204" pitchFamily="66" charset="0"/>
                <a:ea typeface="MS PGothic" panose="020B0600070205080204" pitchFamily="34" charset="-128"/>
              </a:rPr>
              <a:t>B</a:t>
            </a:r>
            <a:endParaRPr kumimoji="0" lang="en-US" altLang="en-US" sz="21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endParaRPr>
          </a:p>
          <a:p>
            <a:pPr marL="342900" marR="0" lvl="1" indent="0" algn="l" defTabSz="685800" rtl="0" eaLnBrk="1" fontAlgn="base" latinLnBrk="0" hangingPunct="1">
              <a:lnSpc>
                <a:spcPct val="100000"/>
              </a:lnSpc>
              <a:spcBef>
                <a:spcPct val="0"/>
              </a:spcBef>
              <a:spcAft>
                <a:spcPct val="0"/>
              </a:spcAft>
              <a:buClrTx/>
              <a:buSzTx/>
              <a:buFontTx/>
              <a:buNone/>
              <a:tabLst/>
              <a:defRPr/>
            </a:pPr>
            <a:r>
              <a:rPr kumimoji="0" lang="en-US" altLang="en-US" sz="21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rPr>
              <a:t>Here </a:t>
            </a:r>
            <a:r>
              <a:rPr kumimoji="0" lang="en-US" altLang="en-US" sz="21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Into</a:t>
            </a:r>
            <a:r>
              <a:rPr kumimoji="0" lang="en-US" altLang="en-US" sz="21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rPr>
              <a:t>        or </a:t>
            </a:r>
            <a:r>
              <a:rPr kumimoji="0" lang="en-US" altLang="en-US" sz="21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Out of</a:t>
            </a:r>
            <a:r>
              <a:rPr kumimoji="0" lang="en-US" altLang="en-US" sz="21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rPr>
              <a:t>          the page</a:t>
            </a:r>
          </a:p>
          <a:p>
            <a:pPr marL="342900" marR="0" lvl="1" indent="0" algn="l" defTabSz="685800" rtl="0" eaLnBrk="1" fontAlgn="base" latinLnBrk="0" hangingPunct="1">
              <a:lnSpc>
                <a:spcPct val="100000"/>
              </a:lnSpc>
              <a:spcBef>
                <a:spcPct val="0"/>
              </a:spcBef>
              <a:spcAft>
                <a:spcPct val="0"/>
              </a:spcAft>
              <a:buClrTx/>
              <a:buSzTx/>
              <a:buFontTx/>
              <a:buNone/>
              <a:tabLst/>
              <a:defRPr/>
            </a:pPr>
            <a:r>
              <a:rPr kumimoji="0" lang="en-US" altLang="en-US" sz="21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rPr>
              <a:t>Run fingers along </a:t>
            </a:r>
            <a:r>
              <a:rPr kumimoji="0" lang="en-US" altLang="en-US" sz="2100" b="1" i="0" u="none" strike="noStrike" kern="1200" cap="none" spc="0" normalizeH="0" baseline="0" noProof="0" dirty="0">
                <a:ln>
                  <a:noFill/>
                </a:ln>
                <a:solidFill>
                  <a:srgbClr val="262673"/>
                </a:solidFill>
                <a:effectLst/>
                <a:uLnTx/>
                <a:uFillTx/>
                <a:latin typeface="Comic Sans MS" panose="030F0702030302020204" pitchFamily="66" charset="0"/>
                <a:ea typeface="MS PGothic" panose="020B0600070205080204" pitchFamily="34" charset="-128"/>
              </a:rPr>
              <a:t>v</a:t>
            </a:r>
            <a:r>
              <a:rPr kumimoji="0" lang="en-US" altLang="en-US" sz="21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rPr>
              <a:t>, curl them towards </a:t>
            </a:r>
            <a:r>
              <a:rPr kumimoji="0" lang="en-US" altLang="en-US" sz="2100" b="1" i="0" u="none" strike="noStrike" kern="1200" cap="none" spc="0" normalizeH="0" baseline="0" noProof="0" dirty="0">
                <a:ln>
                  <a:noFill/>
                </a:ln>
                <a:solidFill>
                  <a:srgbClr val="2368A5"/>
                </a:solidFill>
                <a:effectLst/>
                <a:uLnTx/>
                <a:uFillTx/>
                <a:latin typeface="Comic Sans MS" panose="030F0702030302020204" pitchFamily="66" charset="0"/>
                <a:ea typeface="MS PGothic" panose="020B0600070205080204" pitchFamily="34" charset="-128"/>
              </a:rPr>
              <a:t>B</a:t>
            </a:r>
            <a:r>
              <a:rPr kumimoji="0" lang="en-US" altLang="en-US" sz="21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rPr>
              <a:t>,</a:t>
            </a:r>
            <a:r>
              <a:rPr kumimoji="0" lang="en-U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rPr>
              <a:t> </a:t>
            </a:r>
          </a:p>
          <a:p>
            <a:pPr marL="685800" marR="0" lvl="2" indent="0" algn="l" defTabSz="6858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endParaRPr>
          </a:p>
          <a:p>
            <a:pPr marL="685800" marR="0" lvl="2" indent="0" algn="l" defTabSz="6858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endParaRPr>
          </a:p>
        </p:txBody>
      </p:sp>
      <p:grpSp>
        <p:nvGrpSpPr>
          <p:cNvPr id="75780" name="Group 34"/>
          <p:cNvGrpSpPr>
            <a:grpSpLocks/>
          </p:cNvGrpSpPr>
          <p:nvPr/>
        </p:nvGrpSpPr>
        <p:grpSpPr bwMode="auto">
          <a:xfrm>
            <a:off x="6096000" y="2743200"/>
            <a:ext cx="238125" cy="266700"/>
            <a:chOff x="2272" y="3744"/>
            <a:chExt cx="200" cy="224"/>
          </a:xfrm>
        </p:grpSpPr>
        <p:sp>
          <p:nvSpPr>
            <p:cNvPr id="75787" name="Oval 35"/>
            <p:cNvSpPr>
              <a:spLocks noChangeArrowheads="1"/>
            </p:cNvSpPr>
            <p:nvPr/>
          </p:nvSpPr>
          <p:spPr bwMode="auto">
            <a:xfrm>
              <a:off x="2272" y="3744"/>
              <a:ext cx="200" cy="224"/>
            </a:xfrm>
            <a:prstGeom prst="ellipse">
              <a:avLst/>
            </a:prstGeom>
            <a:noFill/>
            <a:ln w="28575">
              <a:solidFill>
                <a:srgbClr val="780D06"/>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75788" name="Oval 36"/>
            <p:cNvSpPr>
              <a:spLocks noChangeArrowheads="1"/>
            </p:cNvSpPr>
            <p:nvPr/>
          </p:nvSpPr>
          <p:spPr bwMode="auto">
            <a:xfrm>
              <a:off x="2352" y="3832"/>
              <a:ext cx="43" cy="48"/>
            </a:xfrm>
            <a:prstGeom prst="ellipse">
              <a:avLst/>
            </a:prstGeom>
            <a:solidFill>
              <a:schemeClr val="tx1"/>
            </a:solidFill>
            <a:ln w="9525">
              <a:solidFill>
                <a:srgbClr val="780D06"/>
              </a:solidFill>
              <a:round/>
              <a:headEnd/>
              <a:tailEnd/>
            </a:ln>
          </p:spPr>
          <p:txBody>
            <a:bodyPr wrap="none" anchor="ct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75781" name="Group 37"/>
          <p:cNvGrpSpPr>
            <a:grpSpLocks/>
          </p:cNvGrpSpPr>
          <p:nvPr/>
        </p:nvGrpSpPr>
        <p:grpSpPr bwMode="auto">
          <a:xfrm>
            <a:off x="4160087" y="2743200"/>
            <a:ext cx="238125" cy="266700"/>
            <a:chOff x="2880" y="2936"/>
            <a:chExt cx="200" cy="224"/>
          </a:xfrm>
        </p:grpSpPr>
        <p:sp>
          <p:nvSpPr>
            <p:cNvPr id="75783" name="Oval 38"/>
            <p:cNvSpPr>
              <a:spLocks noChangeArrowheads="1"/>
            </p:cNvSpPr>
            <p:nvPr/>
          </p:nvSpPr>
          <p:spPr bwMode="auto">
            <a:xfrm>
              <a:off x="2880" y="2936"/>
              <a:ext cx="200" cy="224"/>
            </a:xfrm>
            <a:prstGeom prst="ellipse">
              <a:avLst/>
            </a:prstGeom>
            <a:noFill/>
            <a:ln w="28575">
              <a:solidFill>
                <a:srgbClr val="780D06"/>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nvGrpSpPr>
            <p:cNvPr id="75784" name="Group 39"/>
            <p:cNvGrpSpPr>
              <a:grpSpLocks/>
            </p:cNvGrpSpPr>
            <p:nvPr/>
          </p:nvGrpSpPr>
          <p:grpSpPr bwMode="auto">
            <a:xfrm>
              <a:off x="2928" y="2988"/>
              <a:ext cx="104" cy="120"/>
              <a:chOff x="3248" y="2488"/>
              <a:chExt cx="104" cy="120"/>
            </a:xfrm>
          </p:grpSpPr>
          <p:sp>
            <p:nvSpPr>
              <p:cNvPr id="85000" name="Line 40"/>
              <p:cNvSpPr>
                <a:spLocks noChangeShapeType="1"/>
              </p:cNvSpPr>
              <p:nvPr/>
            </p:nvSpPr>
            <p:spPr bwMode="auto">
              <a:xfrm>
                <a:off x="3248" y="2488"/>
                <a:ext cx="104" cy="120"/>
              </a:xfrm>
              <a:prstGeom prst="line">
                <a:avLst/>
              </a:prstGeom>
              <a:noFill/>
              <a:ln w="28575">
                <a:solidFill>
                  <a:srgbClr val="780D0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cs typeface="+mn-cs"/>
                </a:endParaRPr>
              </a:p>
            </p:txBody>
          </p:sp>
          <p:sp>
            <p:nvSpPr>
              <p:cNvPr id="85001" name="Line 41"/>
              <p:cNvSpPr>
                <a:spLocks noChangeShapeType="1"/>
              </p:cNvSpPr>
              <p:nvPr/>
            </p:nvSpPr>
            <p:spPr bwMode="auto">
              <a:xfrm flipH="1">
                <a:off x="3248" y="2488"/>
                <a:ext cx="104" cy="120"/>
              </a:xfrm>
              <a:prstGeom prst="line">
                <a:avLst/>
              </a:prstGeom>
              <a:noFill/>
              <a:ln w="28575">
                <a:solidFill>
                  <a:srgbClr val="780D0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cs typeface="+mn-cs"/>
                </a:endParaRPr>
              </a:p>
            </p:txBody>
          </p:sp>
        </p:grpSp>
      </p:grpSp>
      <p:pic>
        <p:nvPicPr>
          <p:cNvPr id="22591" name="Picture 1" descr="gia29117_1910.jpg"/>
          <p:cNvPicPr>
            <a:picLocks noChangeAspect="1"/>
          </p:cNvPicPr>
          <p:nvPr/>
        </p:nvPicPr>
        <p:blipFill>
          <a:blip r:embed="rId3">
            <a:extLst>
              <a:ext uri="{28A0092B-C50C-407E-A947-70E740481C1C}">
                <a14:useLocalDpi xmlns:a14="http://schemas.microsoft.com/office/drawing/2010/main" val="0"/>
              </a:ext>
            </a:extLst>
          </a:blip>
          <a:srcRect l="11586" t="4388" r="11240" b="12906"/>
          <a:stretch>
            <a:fillRect/>
          </a:stretch>
        </p:blipFill>
        <p:spPr bwMode="auto">
          <a:xfrm>
            <a:off x="9216737" y="3630294"/>
            <a:ext cx="2447925" cy="14636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388224" y="4189615"/>
            <a:ext cx="7248699" cy="707886"/>
          </a:xfrm>
          <a:prstGeom prst="rect">
            <a:avLst/>
          </a:prstGeom>
          <a:noFill/>
        </p:spPr>
        <p:txBody>
          <a:bodyPr wrap="square" rtlCol="0">
            <a:spAutoFit/>
          </a:bodyPr>
          <a:lstStyle/>
          <a:p>
            <a:pPr marL="685800" marR="0" lvl="2" indent="0" algn="l" defTabSz="685800" rtl="0" eaLnBrk="1" fontAlgn="base" latinLnBrk="0" hangingPunct="1">
              <a:lnSpc>
                <a:spcPct val="100000"/>
              </a:lnSpc>
              <a:spcBef>
                <a:spcPct val="0"/>
              </a:spcBef>
              <a:spcAft>
                <a:spcPct val="0"/>
              </a:spcAft>
              <a:buClrTx/>
              <a:buSzTx/>
              <a:buFontTx/>
              <a:buChar char="•"/>
              <a:tabLst/>
              <a:defRPr/>
            </a:pPr>
            <a:r>
              <a:rPr kumimoji="0" lang="en-US" altLang="en-US" sz="2000" b="1" i="0" u="none" strike="noStrike" kern="1200" cap="none" spc="0" normalizeH="0" baseline="0" noProof="0" dirty="0">
                <a:ln>
                  <a:noFill/>
                </a:ln>
                <a:solidFill>
                  <a:srgbClr val="7030A0"/>
                </a:solidFill>
                <a:effectLst/>
                <a:uLnTx/>
                <a:uFillTx/>
                <a:latin typeface="Comic Sans MS" panose="030F0702030302020204" pitchFamily="66" charset="0"/>
                <a:ea typeface="MS PGothic" panose="020B0600070205080204" pitchFamily="34" charset="-128"/>
              </a:rPr>
              <a:t>  If q is positive, thumb points along F </a:t>
            </a:r>
          </a:p>
          <a:p>
            <a:pPr marL="685800" marR="0" lvl="2" indent="0" algn="l" defTabSz="6858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7030A0"/>
                </a:solidFill>
                <a:effectLst/>
                <a:uLnTx/>
                <a:uFillTx/>
                <a:latin typeface="Comic Sans MS" panose="030F0702030302020204" pitchFamily="66" charset="0"/>
                <a:ea typeface="MS PGothic" panose="020B0600070205080204" pitchFamily="34" charset="-128"/>
              </a:rPr>
              <a:t>• If q is negative, thumb point opposite F</a:t>
            </a:r>
          </a:p>
        </p:txBody>
      </p:sp>
    </p:spTree>
    <p:extLst>
      <p:ext uri="{BB962C8B-B14F-4D97-AF65-F5344CB8AC3E}">
        <p14:creationId xmlns:p14="http://schemas.microsoft.com/office/powerpoint/2010/main" val="2723988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25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ext uri="{91240B29-F687-4f45-9708-019B960494DF}"/>
            <a:ext uri="{AF507438-7753-43e0-B8FC-AC1667EBCBE1}"/>
            <a:ext uri="{FAA26D3D-D897-4be2-8F04-BA451C77F1D7}"/>
          </a:extLst>
        </p:spPr>
        <p:txBody>
          <a:bodyPr/>
          <a:lstStyle/>
          <a:p>
            <a:pPr>
              <a:defRPr/>
            </a:pPr>
            <a:r>
              <a:rPr lang="en-US" dirty="0"/>
              <a:t>Problem 17</a:t>
            </a:r>
          </a:p>
        </p:txBody>
      </p:sp>
      <p:sp>
        <p:nvSpPr>
          <p:cNvPr id="3" name="Content Placeholder 2"/>
          <p:cNvSpPr>
            <a:spLocks noGrp="1"/>
          </p:cNvSpPr>
          <p:nvPr>
            <p:ph idx="1"/>
          </p:nvPr>
        </p:nvSpPr>
        <p:spPr>
          <a:extLst>
            <a:ext uri="{909E8E84-426E-40dd-AFC4-6F175D3DCCD1}"/>
            <a:ext uri="{91240B29-F687-4f45-9708-019B960494DF}"/>
            <a:ext uri="{AF507438-7753-43e0-B8FC-AC1667EBCBE1}"/>
            <a:ext uri="{FAA26D3D-D897-4be2-8F04-BA451C77F1D7}"/>
          </a:extLst>
        </p:spPr>
        <p:txBody>
          <a:bodyPr/>
          <a:lstStyle/>
          <a:p>
            <a:pPr>
              <a:defRPr/>
            </a:pPr>
            <a:r>
              <a:rPr lang="en-US" altLang="en-US" b="1"/>
              <a:t>17.</a:t>
            </a:r>
            <a:r>
              <a:rPr lang="en-US" altLang="en-US"/>
              <a:t>(I) Determine the direction of  for each case in Fig. 27–43, where  represents the maximum magnetic force on a positively charged particle moving with velocity </a:t>
            </a:r>
          </a:p>
          <a:p>
            <a:pPr>
              <a:defRPr/>
            </a:pPr>
            <a:endParaRPr lang="en-US" altLang="en-US"/>
          </a:p>
        </p:txBody>
      </p:sp>
      <p:pic>
        <p:nvPicPr>
          <p:cNvPr id="778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6163" y="3943350"/>
            <a:ext cx="5822950"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8910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6900" y="4768850"/>
            <a:ext cx="4289425" cy="300038"/>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omic Sans MS"/>
                <a:ea typeface="+mn-ea"/>
              </a:rPr>
              <a:t>https://www.youtube.com/watch?v=Mp0Bu75MSj8</a:t>
            </a:r>
          </a:p>
        </p:txBody>
      </p:sp>
      <p:pic>
        <p:nvPicPr>
          <p:cNvPr id="11469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4200" y="530225"/>
            <a:ext cx="65151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469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6663" y="2106613"/>
            <a:ext cx="4148137" cy="2325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7153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3"/>
          <p:cNvSpPr txBox="1">
            <a:spLocks noChangeArrowheads="1"/>
          </p:cNvSpPr>
          <p:nvPr/>
        </p:nvSpPr>
        <p:spPr bwMode="auto">
          <a:xfrm>
            <a:off x="2119313" y="2001838"/>
            <a:ext cx="7550150" cy="1062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However, if you cut a magnet in half, you don’t get a north pole and a south pole – you get two smaller magnets.</a:t>
            </a:r>
          </a:p>
        </p:txBody>
      </p:sp>
      <p:sp>
        <p:nvSpPr>
          <p:cNvPr id="6147" name="Rectangle 5"/>
          <p:cNvSpPr>
            <a:spLocks noGrp="1" noChangeArrowheads="1"/>
          </p:cNvSpPr>
          <p:nvPr>
            <p:ph type="title"/>
          </p:nvPr>
        </p:nvSpPr>
        <p:spPr/>
        <p:txBody>
          <a:bodyPr/>
          <a:lstStyle/>
          <a:p>
            <a:pPr eaLnBrk="1" hangingPunct="1">
              <a:defRPr/>
            </a:pPr>
            <a:r>
              <a:rPr lang="en-US" altLang="en-US" dirty="0"/>
              <a:t>27-1 Magnets and Magnetic Fields</a:t>
            </a:r>
          </a:p>
        </p:txBody>
      </p:sp>
      <p:pic>
        <p:nvPicPr>
          <p:cNvPr id="115716" name="Picture 7" descr="Figure_27_03"/>
          <p:cNvPicPr>
            <a:picLocks noChangeAspect="1" noChangeArrowheads="1"/>
          </p:cNvPicPr>
          <p:nvPr/>
        </p:nvPicPr>
        <p:blipFill>
          <a:blip r:embed="rId3">
            <a:extLst>
              <a:ext uri="{28A0092B-C50C-407E-A947-70E740481C1C}">
                <a14:useLocalDpi xmlns:a14="http://schemas.microsoft.com/office/drawing/2010/main" val="0"/>
              </a:ext>
            </a:extLst>
          </a:blip>
          <a:srcRect b="2808"/>
          <a:stretch>
            <a:fillRect/>
          </a:stretch>
        </p:blipFill>
        <p:spPr bwMode="auto">
          <a:xfrm>
            <a:off x="3149600" y="2954338"/>
            <a:ext cx="5489575" cy="296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0714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7" descr="Figure_27_04"/>
          <p:cNvPicPr>
            <a:picLocks noChangeAspect="1" noChangeArrowheads="1"/>
          </p:cNvPicPr>
          <p:nvPr/>
        </p:nvPicPr>
        <p:blipFill>
          <a:blip r:embed="rId3">
            <a:extLst>
              <a:ext uri="{28A0092B-C50C-407E-A947-70E740481C1C}">
                <a14:useLocalDpi xmlns:a14="http://schemas.microsoft.com/office/drawing/2010/main" val="0"/>
              </a:ext>
            </a:extLst>
          </a:blip>
          <a:srcRect b="13316"/>
          <a:stretch>
            <a:fillRect/>
          </a:stretch>
        </p:blipFill>
        <p:spPr bwMode="auto">
          <a:xfrm>
            <a:off x="731838" y="2601913"/>
            <a:ext cx="10225087" cy="383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7763" name="Text Box 3"/>
          <p:cNvSpPr txBox="1">
            <a:spLocks noChangeArrowheads="1"/>
          </p:cNvSpPr>
          <p:nvPr/>
        </p:nvSpPr>
        <p:spPr bwMode="auto">
          <a:xfrm>
            <a:off x="1416050" y="1727200"/>
            <a:ext cx="9024938"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Magnetic fields can be visualized using magnetic field lines, which are always closed loops.</a:t>
            </a:r>
          </a:p>
        </p:txBody>
      </p:sp>
      <p:sp>
        <p:nvSpPr>
          <p:cNvPr id="7172" name="Rectangle 5"/>
          <p:cNvSpPr>
            <a:spLocks noGrp="1" noChangeArrowheads="1"/>
          </p:cNvSpPr>
          <p:nvPr>
            <p:ph type="title"/>
          </p:nvPr>
        </p:nvSpPr>
        <p:spPr>
          <a:xfrm>
            <a:off x="1512888" y="215900"/>
            <a:ext cx="6977062" cy="831850"/>
          </a:xfrm>
        </p:spPr>
        <p:txBody>
          <a:bodyPr/>
          <a:lstStyle/>
          <a:p>
            <a:pPr eaLnBrk="1" hangingPunct="1">
              <a:defRPr/>
            </a:pPr>
            <a:r>
              <a:rPr lang="en-US" altLang="en-US" sz="3200" dirty="0"/>
              <a:t>27-1 Magnets and Magnetic Fields</a:t>
            </a:r>
          </a:p>
        </p:txBody>
      </p:sp>
    </p:spTree>
    <p:extLst>
      <p:ext uri="{BB962C8B-B14F-4D97-AF65-F5344CB8AC3E}">
        <p14:creationId xmlns:p14="http://schemas.microsoft.com/office/powerpoint/2010/main" val="2068918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3654425" y="160338"/>
            <a:ext cx="6453188" cy="736600"/>
          </a:xfrm>
        </p:spPr>
        <p:txBody>
          <a:bodyPr/>
          <a:lstStyle/>
          <a:p>
            <a:pPr eaLnBrk="1" hangingPunct="1">
              <a:defRPr/>
            </a:pPr>
            <a:r>
              <a:rPr lang="en-US" altLang="en-US" b="1" dirty="0">
                <a:solidFill>
                  <a:srgbClr val="2368A5"/>
                </a:solidFill>
              </a:rPr>
              <a:t>Magnetic Fields</a:t>
            </a:r>
            <a:r>
              <a:rPr lang="en-US" altLang="en-US" dirty="0"/>
              <a:t/>
            </a:r>
            <a:br>
              <a:rPr lang="en-US" altLang="en-US" dirty="0"/>
            </a:br>
            <a:r>
              <a:rPr lang="en-US" altLang="en-US" dirty="0"/>
              <a:t>	</a:t>
            </a:r>
            <a:endParaRPr lang="en-US" altLang="en-US" b="1" dirty="0"/>
          </a:p>
        </p:txBody>
      </p:sp>
      <p:sp>
        <p:nvSpPr>
          <p:cNvPr id="139267" name="Rectangle 3"/>
          <p:cNvSpPr>
            <a:spLocks noGrp="1" noChangeArrowheads="1"/>
          </p:cNvSpPr>
          <p:nvPr>
            <p:ph idx="1"/>
          </p:nvPr>
        </p:nvSpPr>
        <p:spPr>
          <a:xfrm>
            <a:off x="6272213" y="2009775"/>
            <a:ext cx="4684712" cy="2228850"/>
          </a:xfrm>
        </p:spPr>
        <p:txBody>
          <a:bodyPr/>
          <a:lstStyle/>
          <a:p>
            <a:pPr eaLnBrk="1" hangingPunct="1">
              <a:defRPr/>
            </a:pPr>
            <a:r>
              <a:rPr lang="en-US" sz="1800" b="1" dirty="0">
                <a:solidFill>
                  <a:srgbClr val="1C027A"/>
                </a:solidFill>
              </a:rPr>
              <a:t>North</a:t>
            </a:r>
            <a:r>
              <a:rPr lang="en-US" sz="1800" b="1" dirty="0"/>
              <a:t> and </a:t>
            </a:r>
            <a:r>
              <a:rPr lang="en-US" sz="1800" b="1" dirty="0">
                <a:solidFill>
                  <a:srgbClr val="FC4543"/>
                </a:solidFill>
              </a:rPr>
              <a:t>South</a:t>
            </a:r>
            <a:r>
              <a:rPr lang="en-US" sz="1800" b="1" dirty="0"/>
              <a:t> </a:t>
            </a:r>
            <a:r>
              <a:rPr lang="en-US" sz="1800" b="1" dirty="0">
                <a:solidFill>
                  <a:srgbClr val="0C3AFF"/>
                </a:solidFill>
              </a:rPr>
              <a:t>poles</a:t>
            </a:r>
          </a:p>
          <a:p>
            <a:pPr eaLnBrk="1" hangingPunct="1">
              <a:defRPr/>
            </a:pPr>
            <a:r>
              <a:rPr lang="en-US" sz="1800" b="1" dirty="0"/>
              <a:t>Like </a:t>
            </a:r>
            <a:r>
              <a:rPr lang="en-US" sz="1800" b="1" dirty="0">
                <a:solidFill>
                  <a:srgbClr val="0C3AFF"/>
                </a:solidFill>
              </a:rPr>
              <a:t>poles</a:t>
            </a:r>
            <a:r>
              <a:rPr lang="en-US" sz="1800" b="1" dirty="0"/>
              <a:t> repel</a:t>
            </a:r>
          </a:p>
          <a:p>
            <a:pPr eaLnBrk="1" hangingPunct="1">
              <a:defRPr/>
            </a:pPr>
            <a:r>
              <a:rPr lang="en-US" sz="1800" b="1" dirty="0"/>
              <a:t>Opposite </a:t>
            </a:r>
            <a:r>
              <a:rPr lang="en-US" sz="1800" b="1" dirty="0">
                <a:solidFill>
                  <a:srgbClr val="0C3AFF"/>
                </a:solidFill>
              </a:rPr>
              <a:t>poles</a:t>
            </a:r>
            <a:r>
              <a:rPr lang="en-US" sz="1800" b="1" dirty="0"/>
              <a:t> attract</a:t>
            </a:r>
          </a:p>
          <a:p>
            <a:pPr eaLnBrk="1" hangingPunct="1">
              <a:defRPr/>
            </a:pPr>
            <a:r>
              <a:rPr lang="en-US" sz="1800" b="1" dirty="0"/>
              <a:t>Field lines outside the material move from </a:t>
            </a:r>
            <a:r>
              <a:rPr lang="en-US" sz="1800" b="1" dirty="0">
                <a:solidFill>
                  <a:srgbClr val="1C027A"/>
                </a:solidFill>
              </a:rPr>
              <a:t>N</a:t>
            </a:r>
            <a:r>
              <a:rPr lang="en-US" sz="1800" b="1" dirty="0"/>
              <a:t> to </a:t>
            </a:r>
            <a:r>
              <a:rPr lang="en-US" sz="1800" b="1" dirty="0">
                <a:solidFill>
                  <a:srgbClr val="FC4543"/>
                </a:solidFill>
              </a:rPr>
              <a:t>S</a:t>
            </a:r>
            <a:endParaRPr lang="en-US" sz="1800" b="1" dirty="0"/>
          </a:p>
          <a:p>
            <a:pPr eaLnBrk="1" hangingPunct="1">
              <a:defRPr/>
            </a:pPr>
            <a:endParaRPr lang="en-US" sz="1800" dirty="0"/>
          </a:p>
        </p:txBody>
      </p:sp>
      <p:pic>
        <p:nvPicPr>
          <p:cNvPr id="119812" name="Picture 4" descr="19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0688" y="4278313"/>
            <a:ext cx="3508375" cy="2662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9270" name="Rectangle 6"/>
          <p:cNvSpPr>
            <a:spLocks noChangeArrowheads="1"/>
          </p:cNvSpPr>
          <p:nvPr/>
        </p:nvSpPr>
        <p:spPr bwMode="auto">
          <a:xfrm>
            <a:off x="1316038" y="2076450"/>
            <a:ext cx="4340225" cy="2228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57175" marR="0" lvl="0" indent="-257175" algn="l" defTabSz="685800" rtl="0" eaLnBrk="1" fontAlgn="base" latinLnBrk="0" hangingPunct="1">
              <a:lnSpc>
                <a:spcPct val="100000"/>
              </a:lnSpc>
              <a:spcBef>
                <a:spcPct val="20000"/>
              </a:spcBef>
              <a:spcAft>
                <a:spcPct val="0"/>
              </a:spcAft>
              <a:buClrTx/>
              <a:buSzTx/>
              <a:buFontTx/>
              <a:buChar char="•"/>
              <a:tabLst/>
              <a:defRPr/>
            </a:pPr>
            <a:r>
              <a:rPr kumimoji="0" lang="en-US" sz="1800" b="1" i="0" u="none" strike="noStrike" kern="1200" cap="none" spc="0" normalizeH="0" baseline="0" noProof="0" dirty="0">
                <a:ln>
                  <a:noFill/>
                </a:ln>
                <a:solidFill>
                  <a:srgbClr val="000000"/>
                </a:solidFill>
                <a:effectLst/>
                <a:uLnTx/>
                <a:uFillTx/>
                <a:latin typeface="Comic Sans MS"/>
                <a:ea typeface="+mn-ea"/>
                <a:cs typeface="Arial" pitchFamily="34" charset="0"/>
              </a:rPr>
              <a:t>Positive and Negative </a:t>
            </a:r>
            <a:r>
              <a:rPr kumimoji="0" lang="en-US" sz="1800" b="1" i="0" u="none" strike="noStrike" kern="1200" cap="none" spc="0" normalizeH="0" baseline="0" noProof="0" dirty="0">
                <a:ln>
                  <a:noFill/>
                </a:ln>
                <a:solidFill>
                  <a:srgbClr val="A3030B"/>
                </a:solidFill>
                <a:effectLst/>
                <a:uLnTx/>
                <a:uFillTx/>
                <a:latin typeface="Comic Sans MS"/>
                <a:ea typeface="+mn-ea"/>
                <a:cs typeface="Arial" pitchFamily="34" charset="0"/>
              </a:rPr>
              <a:t>Charges</a:t>
            </a:r>
            <a:endParaRPr kumimoji="0" lang="en-US" sz="1800" b="1" i="0" u="none" strike="noStrike" kern="1200" cap="none" spc="0" normalizeH="0" baseline="0" noProof="0" dirty="0">
              <a:ln>
                <a:noFill/>
              </a:ln>
              <a:solidFill>
                <a:srgbClr val="000000"/>
              </a:solidFill>
              <a:effectLst/>
              <a:uLnTx/>
              <a:uFillTx/>
              <a:latin typeface="Comic Sans MS"/>
              <a:ea typeface="+mn-ea"/>
              <a:cs typeface="Arial" pitchFamily="34" charset="0"/>
            </a:endParaRPr>
          </a:p>
          <a:p>
            <a:pPr marL="257175" marR="0" lvl="0" indent="-257175" algn="l" defTabSz="685800" rtl="0" eaLnBrk="1" fontAlgn="base" latinLnBrk="0" hangingPunct="1">
              <a:lnSpc>
                <a:spcPct val="100000"/>
              </a:lnSpc>
              <a:spcBef>
                <a:spcPct val="20000"/>
              </a:spcBef>
              <a:spcAft>
                <a:spcPct val="0"/>
              </a:spcAft>
              <a:buClrTx/>
              <a:buSzTx/>
              <a:buFontTx/>
              <a:buChar char="•"/>
              <a:tabLst/>
              <a:defRPr/>
            </a:pPr>
            <a:r>
              <a:rPr kumimoji="0" lang="en-US" sz="1800" b="1" i="0" u="none" strike="noStrike" kern="1200" cap="none" spc="0" normalizeH="0" baseline="0" noProof="0" dirty="0">
                <a:ln>
                  <a:noFill/>
                </a:ln>
                <a:solidFill>
                  <a:srgbClr val="000000"/>
                </a:solidFill>
                <a:effectLst/>
                <a:uLnTx/>
                <a:uFillTx/>
                <a:latin typeface="Comic Sans MS"/>
                <a:ea typeface="+mn-ea"/>
                <a:cs typeface="Arial" pitchFamily="34" charset="0"/>
              </a:rPr>
              <a:t>Like </a:t>
            </a:r>
            <a:r>
              <a:rPr kumimoji="0" lang="en-US" sz="1800" b="1" i="0" u="none" strike="noStrike" kern="1200" cap="none" spc="0" normalizeH="0" baseline="0" noProof="0" dirty="0">
                <a:ln>
                  <a:noFill/>
                </a:ln>
                <a:solidFill>
                  <a:srgbClr val="A3030B"/>
                </a:solidFill>
                <a:effectLst/>
                <a:uLnTx/>
                <a:uFillTx/>
                <a:latin typeface="Comic Sans MS"/>
                <a:ea typeface="+mn-ea"/>
                <a:cs typeface="Arial" pitchFamily="34" charset="0"/>
              </a:rPr>
              <a:t>Charges</a:t>
            </a:r>
            <a:r>
              <a:rPr kumimoji="0" lang="en-US" sz="1800" b="1" i="0" u="none" strike="noStrike" kern="1200" cap="none" spc="0" normalizeH="0" baseline="0" noProof="0" dirty="0">
                <a:ln>
                  <a:noFill/>
                </a:ln>
                <a:solidFill>
                  <a:srgbClr val="000000"/>
                </a:solidFill>
                <a:effectLst/>
                <a:uLnTx/>
                <a:uFillTx/>
                <a:latin typeface="Comic Sans MS"/>
                <a:ea typeface="+mn-ea"/>
                <a:cs typeface="Arial" pitchFamily="34" charset="0"/>
              </a:rPr>
              <a:t> repel</a:t>
            </a:r>
          </a:p>
          <a:p>
            <a:pPr marL="257175" marR="0" lvl="0" indent="-257175" algn="l" defTabSz="685800" rtl="0" eaLnBrk="1" fontAlgn="base" latinLnBrk="0" hangingPunct="1">
              <a:lnSpc>
                <a:spcPct val="100000"/>
              </a:lnSpc>
              <a:spcBef>
                <a:spcPct val="20000"/>
              </a:spcBef>
              <a:spcAft>
                <a:spcPct val="0"/>
              </a:spcAft>
              <a:buClrTx/>
              <a:buSzTx/>
              <a:buFontTx/>
              <a:buChar char="•"/>
              <a:tabLst/>
              <a:defRPr/>
            </a:pPr>
            <a:r>
              <a:rPr kumimoji="0" lang="en-US" sz="1800" b="1" i="0" u="none" strike="noStrike" kern="1200" cap="none" spc="0" normalizeH="0" baseline="0" noProof="0" dirty="0">
                <a:ln>
                  <a:noFill/>
                </a:ln>
                <a:solidFill>
                  <a:srgbClr val="000000"/>
                </a:solidFill>
                <a:effectLst/>
                <a:uLnTx/>
                <a:uFillTx/>
                <a:latin typeface="Comic Sans MS"/>
                <a:ea typeface="+mn-ea"/>
                <a:cs typeface="Arial" pitchFamily="34" charset="0"/>
              </a:rPr>
              <a:t>Opposite </a:t>
            </a:r>
            <a:r>
              <a:rPr kumimoji="0" lang="en-US" sz="1800" b="1" i="0" u="none" strike="noStrike" kern="1200" cap="none" spc="0" normalizeH="0" baseline="0" noProof="0" dirty="0">
                <a:ln>
                  <a:noFill/>
                </a:ln>
                <a:solidFill>
                  <a:srgbClr val="A3030B"/>
                </a:solidFill>
                <a:effectLst/>
                <a:uLnTx/>
                <a:uFillTx/>
                <a:latin typeface="Comic Sans MS"/>
                <a:ea typeface="+mn-ea"/>
                <a:cs typeface="Arial" pitchFamily="34" charset="0"/>
              </a:rPr>
              <a:t>Charges</a:t>
            </a:r>
            <a:r>
              <a:rPr kumimoji="0" lang="en-US" sz="1800" b="1" i="0" u="none" strike="noStrike" kern="1200" cap="none" spc="0" normalizeH="0" baseline="0" noProof="0" dirty="0">
                <a:ln>
                  <a:noFill/>
                </a:ln>
                <a:solidFill>
                  <a:srgbClr val="000000"/>
                </a:solidFill>
                <a:effectLst/>
                <a:uLnTx/>
                <a:uFillTx/>
                <a:latin typeface="Comic Sans MS"/>
                <a:ea typeface="+mn-ea"/>
                <a:cs typeface="Arial" pitchFamily="34" charset="0"/>
              </a:rPr>
              <a:t> attract</a:t>
            </a:r>
          </a:p>
          <a:p>
            <a:pPr marL="257175" marR="0" lvl="0" indent="-257175" algn="l" defTabSz="685800" rtl="0" eaLnBrk="1" fontAlgn="base" latinLnBrk="0" hangingPunct="1">
              <a:lnSpc>
                <a:spcPct val="100000"/>
              </a:lnSpc>
              <a:spcBef>
                <a:spcPct val="20000"/>
              </a:spcBef>
              <a:spcAft>
                <a:spcPct val="0"/>
              </a:spcAft>
              <a:buClrTx/>
              <a:buSzTx/>
              <a:buFontTx/>
              <a:buChar char="•"/>
              <a:tabLst/>
              <a:defRPr/>
            </a:pPr>
            <a:r>
              <a:rPr kumimoji="0" lang="en-US" sz="1800" b="1" i="0" u="none" strike="noStrike" kern="1200" cap="none" spc="0" normalizeH="0" baseline="0" noProof="0" dirty="0">
                <a:ln>
                  <a:noFill/>
                </a:ln>
                <a:solidFill>
                  <a:srgbClr val="000000"/>
                </a:solidFill>
                <a:effectLst/>
                <a:uLnTx/>
                <a:uFillTx/>
                <a:latin typeface="Comic Sans MS"/>
                <a:ea typeface="+mn-ea"/>
                <a:cs typeface="Arial" pitchFamily="34" charset="0"/>
              </a:rPr>
              <a:t>Field lines move from </a:t>
            </a:r>
            <a:r>
              <a:rPr kumimoji="0" lang="en-US" sz="1800" b="1" i="0" u="none" strike="noStrike" kern="1200" cap="none" spc="0" normalizeH="0" baseline="0" noProof="0" dirty="0">
                <a:ln>
                  <a:noFill/>
                </a:ln>
                <a:solidFill>
                  <a:srgbClr val="780D06"/>
                </a:solidFill>
                <a:effectLst/>
                <a:uLnTx/>
                <a:uFillTx/>
                <a:latin typeface="Comic Sans MS"/>
                <a:ea typeface="+mn-ea"/>
                <a:cs typeface="Arial" pitchFamily="34" charset="0"/>
              </a:rPr>
              <a:t>+</a:t>
            </a:r>
            <a:r>
              <a:rPr kumimoji="0" lang="en-US" sz="1800" b="1" i="0" u="none" strike="noStrike" kern="1200" cap="none" spc="0" normalizeH="0" baseline="0" noProof="0" dirty="0">
                <a:ln>
                  <a:noFill/>
                </a:ln>
                <a:solidFill>
                  <a:srgbClr val="000000"/>
                </a:solidFill>
                <a:effectLst/>
                <a:uLnTx/>
                <a:uFillTx/>
                <a:latin typeface="Comic Sans MS"/>
                <a:ea typeface="+mn-ea"/>
                <a:cs typeface="Arial" pitchFamily="34" charset="0"/>
              </a:rPr>
              <a:t> to </a:t>
            </a:r>
            <a:r>
              <a:rPr kumimoji="0" lang="en-US" sz="1800" b="1" i="0" u="none" strike="noStrike" kern="1200" cap="none" spc="0" normalizeH="0" baseline="0" noProof="0" dirty="0">
                <a:ln>
                  <a:noFill/>
                </a:ln>
                <a:solidFill>
                  <a:srgbClr val="1C027A"/>
                </a:solidFill>
                <a:effectLst/>
                <a:uLnTx/>
                <a:uFillTx/>
                <a:latin typeface="Comic Sans MS"/>
                <a:ea typeface="+mn-ea"/>
                <a:cs typeface="Arial" pitchFamily="34" charset="0"/>
              </a:rPr>
              <a:t>-</a:t>
            </a:r>
            <a:endParaRPr kumimoji="0" lang="en-US" sz="1800" b="1" i="0" u="none" strike="noStrike" kern="1200" cap="none" spc="0" normalizeH="0" baseline="0" noProof="0" dirty="0">
              <a:ln>
                <a:noFill/>
              </a:ln>
              <a:solidFill>
                <a:srgbClr val="000000"/>
              </a:solidFill>
              <a:effectLst/>
              <a:uLnTx/>
              <a:uFillTx/>
              <a:latin typeface="Comic Sans MS"/>
              <a:ea typeface="+mn-ea"/>
              <a:cs typeface="Arial" pitchFamily="34" charset="0"/>
            </a:endParaRPr>
          </a:p>
        </p:txBody>
      </p:sp>
      <p:sp>
        <p:nvSpPr>
          <p:cNvPr id="119814" name="Text Box 7"/>
          <p:cNvSpPr txBox="1">
            <a:spLocks noChangeArrowheads="1"/>
          </p:cNvSpPr>
          <p:nvPr/>
        </p:nvSpPr>
        <p:spPr bwMode="auto">
          <a:xfrm>
            <a:off x="2768600" y="1501775"/>
            <a:ext cx="1519238" cy="5222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17837"/>
                </a:solidFill>
                <a:effectLst/>
                <a:uLnTx/>
                <a:uFillTx/>
                <a:latin typeface="Comic Sans MS" panose="030F0702030302020204" pitchFamily="66" charset="0"/>
                <a:ea typeface="MS PGothic" panose="020B0600070205080204" pitchFamily="34" charset="-128"/>
                <a:cs typeface="Arial" panose="020B0604020202020204" pitchFamily="34" charset="0"/>
              </a:rPr>
              <a:t>Electric</a:t>
            </a:r>
          </a:p>
        </p:txBody>
      </p:sp>
      <p:sp>
        <p:nvSpPr>
          <p:cNvPr id="119815" name="Text Box 8"/>
          <p:cNvSpPr txBox="1">
            <a:spLocks noChangeArrowheads="1"/>
          </p:cNvSpPr>
          <p:nvPr/>
        </p:nvSpPr>
        <p:spPr bwMode="auto">
          <a:xfrm>
            <a:off x="6770688" y="1538288"/>
            <a:ext cx="1735137" cy="5222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2368A5"/>
                </a:solidFill>
                <a:effectLst/>
                <a:uLnTx/>
                <a:uFillTx/>
                <a:latin typeface="Comic Sans MS" panose="030F0702030302020204" pitchFamily="66" charset="0"/>
                <a:ea typeface="MS PGothic" panose="020B0600070205080204" pitchFamily="34" charset="-128"/>
                <a:cs typeface="Arial" panose="020B0604020202020204" pitchFamily="34" charset="0"/>
              </a:rPr>
              <a:t>Magnetic</a:t>
            </a:r>
          </a:p>
        </p:txBody>
      </p:sp>
      <p:pic>
        <p:nvPicPr>
          <p:cNvPr id="139273" name="Picture 9"/>
          <p:cNvPicPr>
            <a:picLocks noChangeAspect="1" noChangeArrowheads="1"/>
          </p:cNvPicPr>
          <p:nvPr/>
        </p:nvPicPr>
        <p:blipFill>
          <a:blip r:embed="rId4"/>
          <a:srcRect/>
          <a:stretch>
            <a:fillRect/>
          </a:stretch>
        </p:blipFill>
        <p:spPr bwMode="auto">
          <a:xfrm>
            <a:off x="2041525" y="4143375"/>
            <a:ext cx="2786063" cy="2592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49164" name="Line 14"/>
          <p:cNvSpPr>
            <a:spLocks noChangeShapeType="1"/>
          </p:cNvSpPr>
          <p:nvPr/>
        </p:nvSpPr>
        <p:spPr bwMode="auto">
          <a:xfrm>
            <a:off x="9310688" y="5649913"/>
            <a:ext cx="0" cy="80962"/>
          </a:xfrm>
          <a:prstGeom prst="line">
            <a:avLst/>
          </a:prstGeom>
          <a:noFill/>
          <a:ln w="28575">
            <a:solidFill>
              <a:srgbClr val="FB5B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49166" name="Line 16"/>
          <p:cNvSpPr>
            <a:spLocks noChangeShapeType="1"/>
          </p:cNvSpPr>
          <p:nvPr/>
        </p:nvSpPr>
        <p:spPr bwMode="auto">
          <a:xfrm>
            <a:off x="7700963" y="5584825"/>
            <a:ext cx="0" cy="80963"/>
          </a:xfrm>
          <a:prstGeom prst="line">
            <a:avLst/>
          </a:prstGeom>
          <a:noFill/>
          <a:ln w="28575">
            <a:solidFill>
              <a:srgbClr val="FB5B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19819" name="Rectangle 1"/>
          <p:cNvSpPr>
            <a:spLocks noChangeArrowheads="1"/>
          </p:cNvSpPr>
          <p:nvPr/>
        </p:nvSpPr>
        <p:spPr bwMode="auto">
          <a:xfrm>
            <a:off x="1655763" y="593725"/>
            <a:ext cx="817562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ea typeface="MS PGothic" panose="020B0600070205080204" pitchFamily="34" charset="-128"/>
              </a:defRPr>
            </a:lvl1pPr>
            <a:lvl2pPr marL="742950" indent="-285750">
              <a:defRPr>
                <a:solidFill>
                  <a:schemeClr val="tx1"/>
                </a:solidFill>
                <a:latin typeface="Comic Sans MS" panose="030F0702030302020204" pitchFamily="66" charset="0"/>
                <a:ea typeface="MS PGothic" panose="020B0600070205080204" pitchFamily="34" charset="-128"/>
              </a:defRPr>
            </a:lvl2pPr>
            <a:lvl3pPr marL="1143000" indent="-228600">
              <a:defRPr>
                <a:solidFill>
                  <a:schemeClr val="tx1"/>
                </a:solidFill>
                <a:latin typeface="Comic Sans MS" panose="030F0702030302020204" pitchFamily="66" charset="0"/>
                <a:ea typeface="MS PGothic" panose="020B0600070205080204" pitchFamily="34" charset="-128"/>
              </a:defRPr>
            </a:lvl3pPr>
            <a:lvl4pPr marL="1600200" indent="-228600">
              <a:defRPr>
                <a:solidFill>
                  <a:schemeClr val="tx1"/>
                </a:solidFill>
                <a:latin typeface="Comic Sans MS" panose="030F0702030302020204" pitchFamily="66" charset="0"/>
                <a:ea typeface="MS PGothic" panose="020B0600070205080204" pitchFamily="34" charset="-128"/>
              </a:defRPr>
            </a:lvl4pPr>
            <a:lvl5pPr marL="2057400" indent="-228600">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000000"/>
                </a:solidFill>
                <a:effectLst/>
                <a:uLnTx/>
                <a:uFillTx/>
                <a:latin typeface="Comic Sans MS" panose="030F0702030302020204" pitchFamily="66" charset="0"/>
                <a:ea typeface="Osaka"/>
              </a:rPr>
              <a:t>Similarities with </a:t>
            </a:r>
            <a:r>
              <a:rPr kumimoji="0" lang="en-US" altLang="en-US" sz="3600" b="1" i="0" u="none" strike="noStrike" kern="1200" cap="none" spc="0" normalizeH="0" baseline="0" noProof="0">
                <a:ln>
                  <a:noFill/>
                </a:ln>
                <a:solidFill>
                  <a:srgbClr val="017837"/>
                </a:solidFill>
                <a:effectLst/>
                <a:uLnTx/>
                <a:uFillTx/>
                <a:latin typeface="Comic Sans MS" panose="030F0702030302020204" pitchFamily="66" charset="0"/>
                <a:ea typeface="Osaka"/>
              </a:rPr>
              <a:t>Electric Fields</a:t>
            </a:r>
            <a:endParaRPr kumimoji="0" lang="en-US" altLang="en-US" sz="3600" b="1" i="0" u="none" strike="noStrike" kern="1200" cap="none" spc="0" normalizeH="0" baseline="0" noProof="0">
              <a:ln>
                <a:noFill/>
              </a:ln>
              <a:solidFill>
                <a:srgbClr val="000000"/>
              </a:solidFill>
              <a:effectLst/>
              <a:uLnTx/>
              <a:uFillTx/>
              <a:latin typeface="Comic Sans MS" panose="030F0702030302020204" pitchFamily="66" charset="0"/>
              <a:ea typeface="Osaka"/>
            </a:endParaRPr>
          </a:p>
        </p:txBody>
      </p:sp>
    </p:spTree>
    <p:extLst>
      <p:ext uri="{BB962C8B-B14F-4D97-AF65-F5344CB8AC3E}">
        <p14:creationId xmlns:p14="http://schemas.microsoft.com/office/powerpoint/2010/main" val="1921700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2962275" y="314325"/>
            <a:ext cx="5086350" cy="857250"/>
          </a:xfrm>
        </p:spPr>
        <p:txBody>
          <a:bodyPr/>
          <a:lstStyle/>
          <a:p>
            <a:pPr eaLnBrk="1" hangingPunct="1">
              <a:defRPr/>
            </a:pPr>
            <a:r>
              <a:rPr lang="en-US" altLang="en-US" sz="4000" b="1" dirty="0">
                <a:solidFill>
                  <a:srgbClr val="2368A5"/>
                </a:solidFill>
              </a:rPr>
              <a:t>Magnetic Fields</a:t>
            </a:r>
            <a:r>
              <a:rPr lang="en-US" altLang="en-US" sz="4000" dirty="0"/>
              <a:t/>
            </a:r>
            <a:br>
              <a:rPr lang="en-US" altLang="en-US" sz="4000" dirty="0"/>
            </a:br>
            <a:r>
              <a:rPr lang="en-US" altLang="en-US" dirty="0"/>
              <a:t>	</a:t>
            </a:r>
          </a:p>
        </p:txBody>
      </p:sp>
      <p:pic>
        <p:nvPicPr>
          <p:cNvPr id="121859" name="Picture 4" descr="19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903663"/>
            <a:ext cx="3619500" cy="2746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1860" name="Text Box 6"/>
          <p:cNvSpPr txBox="1">
            <a:spLocks noChangeArrowheads="1"/>
          </p:cNvSpPr>
          <p:nvPr/>
        </p:nvSpPr>
        <p:spPr bwMode="auto">
          <a:xfrm>
            <a:off x="2203450" y="2089150"/>
            <a:ext cx="2173288" cy="4619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17837"/>
                </a:solidFill>
                <a:effectLst/>
                <a:uLnTx/>
                <a:uFillTx/>
                <a:latin typeface="Comic Sans MS" panose="030F0702030302020204" pitchFamily="66" charset="0"/>
                <a:ea typeface="MS PGothic" panose="020B0600070205080204" pitchFamily="34" charset="-128"/>
                <a:cs typeface="Arial" panose="020B0604020202020204" pitchFamily="34" charset="0"/>
              </a:rPr>
              <a:t>Electric Field</a:t>
            </a:r>
          </a:p>
        </p:txBody>
      </p:sp>
      <p:sp>
        <p:nvSpPr>
          <p:cNvPr id="121861" name="Text Box 7"/>
          <p:cNvSpPr txBox="1">
            <a:spLocks noChangeArrowheads="1"/>
          </p:cNvSpPr>
          <p:nvPr/>
        </p:nvSpPr>
        <p:spPr bwMode="auto">
          <a:xfrm>
            <a:off x="6869113" y="2060575"/>
            <a:ext cx="2359025" cy="4619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2368A5"/>
                </a:solidFill>
                <a:effectLst/>
                <a:uLnTx/>
                <a:uFillTx/>
                <a:latin typeface="Comic Sans MS" panose="030F0702030302020204" pitchFamily="66" charset="0"/>
                <a:ea typeface="MS PGothic" panose="020B0600070205080204" pitchFamily="34" charset="-128"/>
                <a:cs typeface="Arial" panose="020B0604020202020204" pitchFamily="34" charset="0"/>
              </a:rPr>
              <a:t>Magnetic Field</a:t>
            </a:r>
          </a:p>
        </p:txBody>
      </p:sp>
      <p:pic>
        <p:nvPicPr>
          <p:cNvPr id="141320" name="Picture 8"/>
          <p:cNvPicPr>
            <a:picLocks noChangeAspect="1" noChangeArrowheads="1"/>
          </p:cNvPicPr>
          <p:nvPr/>
        </p:nvPicPr>
        <p:blipFill>
          <a:blip r:embed="rId4"/>
          <a:srcRect/>
          <a:stretch>
            <a:fillRect/>
          </a:stretch>
        </p:blipFill>
        <p:spPr bwMode="auto">
          <a:xfrm>
            <a:off x="2041525" y="3944938"/>
            <a:ext cx="2840038" cy="26431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21863" name="Text Box 9"/>
          <p:cNvSpPr txBox="1">
            <a:spLocks noChangeArrowheads="1"/>
          </p:cNvSpPr>
          <p:nvPr/>
        </p:nvSpPr>
        <p:spPr bwMode="auto">
          <a:xfrm>
            <a:off x="6237288" y="2563813"/>
            <a:ext cx="4445000" cy="12001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•tangent to the field lines</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•the strongest where the field lines are the closest</a:t>
            </a:r>
          </a:p>
        </p:txBody>
      </p:sp>
      <p:sp>
        <p:nvSpPr>
          <p:cNvPr id="121864" name="Text Box 11"/>
          <p:cNvSpPr txBox="1">
            <a:spLocks noChangeArrowheads="1"/>
          </p:cNvSpPr>
          <p:nvPr/>
        </p:nvSpPr>
        <p:spPr bwMode="auto">
          <a:xfrm>
            <a:off x="889000" y="2592388"/>
            <a:ext cx="4300538" cy="12001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•tangent to the field lines</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•the strongest where the field lines are the closest</a:t>
            </a:r>
          </a:p>
        </p:txBody>
      </p:sp>
      <p:sp>
        <p:nvSpPr>
          <p:cNvPr id="121865" name="Rectangle 1"/>
          <p:cNvSpPr>
            <a:spLocks noChangeArrowheads="1"/>
          </p:cNvSpPr>
          <p:nvPr/>
        </p:nvSpPr>
        <p:spPr bwMode="auto">
          <a:xfrm>
            <a:off x="1909763" y="1519238"/>
            <a:ext cx="747395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ea typeface="MS PGothic" panose="020B0600070205080204" pitchFamily="34" charset="-128"/>
              </a:defRPr>
            </a:lvl1pPr>
            <a:lvl2pPr marL="742950" indent="-285750">
              <a:defRPr>
                <a:solidFill>
                  <a:schemeClr val="tx1"/>
                </a:solidFill>
                <a:latin typeface="Comic Sans MS" panose="030F0702030302020204" pitchFamily="66" charset="0"/>
                <a:ea typeface="MS PGothic" panose="020B0600070205080204" pitchFamily="34" charset="-128"/>
              </a:defRPr>
            </a:lvl2pPr>
            <a:lvl3pPr marL="1143000" indent="-228600">
              <a:defRPr>
                <a:solidFill>
                  <a:schemeClr val="tx1"/>
                </a:solidFill>
                <a:latin typeface="Comic Sans MS" panose="030F0702030302020204" pitchFamily="66" charset="0"/>
                <a:ea typeface="MS PGothic" panose="020B0600070205080204" pitchFamily="34" charset="-128"/>
              </a:defRPr>
            </a:lvl3pPr>
            <a:lvl4pPr marL="1600200" indent="-228600">
              <a:defRPr>
                <a:solidFill>
                  <a:schemeClr val="tx1"/>
                </a:solidFill>
                <a:latin typeface="Comic Sans MS" panose="030F0702030302020204" pitchFamily="66" charset="0"/>
                <a:ea typeface="MS PGothic" panose="020B0600070205080204" pitchFamily="34" charset="-128"/>
              </a:defRPr>
            </a:lvl4pPr>
            <a:lvl5pPr marL="2057400" indent="-228600">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000000"/>
                </a:solidFill>
                <a:effectLst/>
                <a:uLnTx/>
                <a:uFillTx/>
                <a:latin typeface="Comic Sans MS" panose="030F0702030302020204" pitchFamily="66" charset="0"/>
                <a:ea typeface="Osaka"/>
              </a:rPr>
              <a:t>Similarities with </a:t>
            </a:r>
            <a:r>
              <a:rPr kumimoji="0" lang="en-US" altLang="en-US" sz="3600" b="0" i="0" u="none" strike="noStrike" kern="1200" cap="none" spc="0" normalizeH="0" baseline="0" noProof="0">
                <a:ln>
                  <a:noFill/>
                </a:ln>
                <a:solidFill>
                  <a:srgbClr val="017837"/>
                </a:solidFill>
                <a:effectLst/>
                <a:uLnTx/>
                <a:uFillTx/>
                <a:latin typeface="Comic Sans MS" panose="030F0702030302020204" pitchFamily="66" charset="0"/>
                <a:ea typeface="Osaka"/>
              </a:rPr>
              <a:t>Electric Fields</a:t>
            </a:r>
            <a:endParaRPr kumimoji="0" lang="en-US" altLang="en-US" sz="3600" b="0" i="0" u="none" strike="noStrike" kern="1200" cap="none" spc="0" normalizeH="0" baseline="0" noProof="0">
              <a:ln>
                <a:noFill/>
              </a:ln>
              <a:solidFill>
                <a:srgbClr val="000000"/>
              </a:solidFill>
              <a:effectLst/>
              <a:uLnTx/>
              <a:uFillTx/>
              <a:latin typeface="Comic Sans MS" panose="030F0702030302020204" pitchFamily="66" charset="0"/>
              <a:ea typeface="Osaka"/>
            </a:endParaRPr>
          </a:p>
        </p:txBody>
      </p:sp>
    </p:spTree>
    <p:extLst>
      <p:ext uri="{BB962C8B-B14F-4D97-AF65-F5344CB8AC3E}">
        <p14:creationId xmlns:p14="http://schemas.microsoft.com/office/powerpoint/2010/main" val="1080394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3"/>
          <p:cNvSpPr txBox="1">
            <a:spLocks noChangeArrowheads="1"/>
          </p:cNvSpPr>
          <p:nvPr/>
        </p:nvSpPr>
        <p:spPr bwMode="auto">
          <a:xfrm>
            <a:off x="582613" y="2033588"/>
            <a:ext cx="6184900" cy="739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The Earth’s magnetic field is similar to that of a bar magnet.</a:t>
            </a:r>
          </a:p>
        </p:txBody>
      </p:sp>
      <p:sp>
        <p:nvSpPr>
          <p:cNvPr id="123907" name="Text Box 5"/>
          <p:cNvSpPr txBox="1">
            <a:spLocks noChangeArrowheads="1"/>
          </p:cNvSpPr>
          <p:nvPr/>
        </p:nvSpPr>
        <p:spPr bwMode="auto">
          <a:xfrm>
            <a:off x="582613" y="3429000"/>
            <a:ext cx="5638800"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Note that the Earth’s “North Pole” is really a south magnetic pole, as the north ends of magnets are attracted to it.</a:t>
            </a:r>
          </a:p>
        </p:txBody>
      </p:sp>
      <p:sp>
        <p:nvSpPr>
          <p:cNvPr id="8196" name="Rectangle 6"/>
          <p:cNvSpPr>
            <a:spLocks noGrp="1" noChangeArrowheads="1"/>
          </p:cNvSpPr>
          <p:nvPr>
            <p:ph type="title"/>
          </p:nvPr>
        </p:nvSpPr>
        <p:spPr/>
        <p:txBody>
          <a:bodyPr/>
          <a:lstStyle/>
          <a:p>
            <a:pPr eaLnBrk="1" hangingPunct="1">
              <a:defRPr/>
            </a:pPr>
            <a:r>
              <a:rPr lang="en-US" altLang="en-US" dirty="0"/>
              <a:t>27-1 Magnets and Magnetic Fields</a:t>
            </a:r>
          </a:p>
        </p:txBody>
      </p:sp>
      <p:pic>
        <p:nvPicPr>
          <p:cNvPr id="123909" name="Picture 8" descr="Figure_27_05"/>
          <p:cNvPicPr>
            <a:picLocks noChangeAspect="1" noChangeArrowheads="1"/>
          </p:cNvPicPr>
          <p:nvPr/>
        </p:nvPicPr>
        <p:blipFill>
          <a:blip r:embed="rId3">
            <a:extLst>
              <a:ext uri="{28A0092B-C50C-407E-A947-70E740481C1C}">
                <a14:useLocalDpi xmlns:a14="http://schemas.microsoft.com/office/drawing/2010/main" val="0"/>
              </a:ext>
            </a:extLst>
          </a:blip>
          <a:srcRect b="3542"/>
          <a:stretch>
            <a:fillRect/>
          </a:stretch>
        </p:blipFill>
        <p:spPr bwMode="auto">
          <a:xfrm>
            <a:off x="6767513" y="2159000"/>
            <a:ext cx="3357562" cy="4430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6599238" y="5524500"/>
            <a:ext cx="1309687" cy="300038"/>
          </a:xfrm>
          <a:prstGeom prst="rect">
            <a:avLst/>
          </a:prstGeom>
          <a:noFill/>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Canadian Artic</a:t>
            </a:r>
          </a:p>
        </p:txBody>
      </p:sp>
    </p:spTree>
    <p:extLst>
      <p:ext uri="{BB962C8B-B14F-4D97-AF65-F5344CB8AC3E}">
        <p14:creationId xmlns:p14="http://schemas.microsoft.com/office/powerpoint/2010/main" val="595359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8" descr="Figure_27_07"/>
          <p:cNvPicPr>
            <a:picLocks noChangeAspect="1" noChangeArrowheads="1"/>
          </p:cNvPicPr>
          <p:nvPr/>
        </p:nvPicPr>
        <p:blipFill>
          <a:blip r:embed="rId3">
            <a:extLst>
              <a:ext uri="{28A0092B-C50C-407E-A947-70E740481C1C}">
                <a14:useLocalDpi xmlns:a14="http://schemas.microsoft.com/office/drawing/2010/main" val="0"/>
              </a:ext>
            </a:extLst>
          </a:blip>
          <a:srcRect b="2222"/>
          <a:stretch>
            <a:fillRect/>
          </a:stretch>
        </p:blipFill>
        <p:spPr bwMode="auto">
          <a:xfrm>
            <a:off x="7875588" y="2540000"/>
            <a:ext cx="3187700" cy="335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5955" name="Text Box 3"/>
          <p:cNvSpPr txBox="1">
            <a:spLocks noChangeArrowheads="1"/>
          </p:cNvSpPr>
          <p:nvPr/>
        </p:nvSpPr>
        <p:spPr bwMode="auto">
          <a:xfrm>
            <a:off x="1160463" y="1909763"/>
            <a:ext cx="6343650" cy="1570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 uniform magnetic field is constant in magnitude and direction.</a:t>
            </a:r>
          </a:p>
        </p:txBody>
      </p:sp>
      <p:sp>
        <p:nvSpPr>
          <p:cNvPr id="125956" name="Text Box 5"/>
          <p:cNvSpPr txBox="1">
            <a:spLocks noChangeArrowheads="1"/>
          </p:cNvSpPr>
          <p:nvPr/>
        </p:nvSpPr>
        <p:spPr bwMode="auto">
          <a:xfrm>
            <a:off x="1208088" y="3795713"/>
            <a:ext cx="5483225" cy="954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The field between these two wide poles is nearly uniform.</a:t>
            </a:r>
          </a:p>
        </p:txBody>
      </p:sp>
      <p:sp>
        <p:nvSpPr>
          <p:cNvPr id="9221" name="Rectangle 6"/>
          <p:cNvSpPr>
            <a:spLocks noGrp="1" noChangeArrowheads="1"/>
          </p:cNvSpPr>
          <p:nvPr>
            <p:ph type="title"/>
          </p:nvPr>
        </p:nvSpPr>
        <p:spPr/>
        <p:txBody>
          <a:bodyPr/>
          <a:lstStyle/>
          <a:p>
            <a:pPr eaLnBrk="1" hangingPunct="1">
              <a:defRPr/>
            </a:pPr>
            <a:r>
              <a:rPr lang="en-US" altLang="en-US" dirty="0"/>
              <a:t>27-1 Magnets and Magnetic Fields</a:t>
            </a:r>
          </a:p>
        </p:txBody>
      </p:sp>
    </p:spTree>
    <p:extLst>
      <p:ext uri="{BB962C8B-B14F-4D97-AF65-F5344CB8AC3E}">
        <p14:creationId xmlns:p14="http://schemas.microsoft.com/office/powerpoint/2010/main" val="1636546814"/>
      </p:ext>
    </p:extLst>
  </p:cSld>
  <p:clrMapOvr>
    <a:masterClrMapping/>
  </p:clrMapOvr>
</p:sld>
</file>

<file path=ppt/theme/theme1.xml><?xml version="1.0" encoding="utf-8"?>
<a:theme xmlns:a="http://schemas.openxmlformats.org/drawingml/2006/main" name="1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Osaka"/>
        <a:cs typeface="Osaka"/>
      </a:majorFont>
      <a:minorFont>
        <a:latin typeface="Comic Sans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Osaka"/>
        <a:cs typeface="Osaka"/>
      </a:majorFont>
      <a:minorFont>
        <a:latin typeface="Comic Sans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Osaka"/>
        <a:cs typeface="Osaka"/>
      </a:majorFont>
      <a:minorFont>
        <a:latin typeface="Comic Sans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8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Osaka"/>
        <a:cs typeface="Osaka"/>
      </a:majorFont>
      <a:minorFont>
        <a:latin typeface="Comic Sans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9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Osaka"/>
        <a:cs typeface="Osaka"/>
      </a:majorFont>
      <a:minorFont>
        <a:latin typeface="Comic Sans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1501</Words>
  <Application>Microsoft Office PowerPoint</Application>
  <PresentationFormat>Widescreen</PresentationFormat>
  <Paragraphs>123</Paragraphs>
  <Slides>23</Slides>
  <Notes>17</Notes>
  <HiddenSlides>0</HiddenSlides>
  <MMClips>0</MMClips>
  <ScaleCrop>false</ScaleCrop>
  <HeadingPairs>
    <vt:vector size="8" baseType="variant">
      <vt:variant>
        <vt:lpstr>Fonts Used</vt:lpstr>
      </vt:variant>
      <vt:variant>
        <vt:i4>9</vt:i4>
      </vt:variant>
      <vt:variant>
        <vt:lpstr>Theme</vt:lpstr>
      </vt:variant>
      <vt:variant>
        <vt:i4>6</vt:i4>
      </vt:variant>
      <vt:variant>
        <vt:lpstr>Embedded OLE Servers</vt:lpstr>
      </vt:variant>
      <vt:variant>
        <vt:i4>2</vt:i4>
      </vt:variant>
      <vt:variant>
        <vt:lpstr>Slide Titles</vt:lpstr>
      </vt:variant>
      <vt:variant>
        <vt:i4>23</vt:i4>
      </vt:variant>
    </vt:vector>
  </HeadingPairs>
  <TitlesOfParts>
    <vt:vector size="40" baseType="lpstr">
      <vt:lpstr>ＭＳ Ｐゴシック</vt:lpstr>
      <vt:lpstr>ＭＳ Ｐゴシック</vt:lpstr>
      <vt:lpstr>Algerian</vt:lpstr>
      <vt:lpstr>Arial</vt:lpstr>
      <vt:lpstr>Calibri</vt:lpstr>
      <vt:lpstr>Comic Sans MS</vt:lpstr>
      <vt:lpstr>Osaka</vt:lpstr>
      <vt:lpstr>Symbol</vt:lpstr>
      <vt:lpstr>Times New Roman</vt:lpstr>
      <vt:lpstr>14_Blank Presentation</vt:lpstr>
      <vt:lpstr>16_Blank Presentation</vt:lpstr>
      <vt:lpstr>17_Blank Presentation</vt:lpstr>
      <vt:lpstr>18_Blank Presentation</vt:lpstr>
      <vt:lpstr>19_Blank Presentation</vt:lpstr>
      <vt:lpstr>1_Blank Presentation</vt:lpstr>
      <vt:lpstr>Equation</vt:lpstr>
      <vt:lpstr>Equation.DSMT4</vt:lpstr>
      <vt:lpstr>Chapter 27 Magnetism</vt:lpstr>
      <vt:lpstr>27-1 Magnets and Magnetic Fields</vt:lpstr>
      <vt:lpstr>PowerPoint Presentation</vt:lpstr>
      <vt:lpstr>27-1 Magnets and Magnetic Fields</vt:lpstr>
      <vt:lpstr>27-1 Magnets and Magnetic Fields</vt:lpstr>
      <vt:lpstr>Magnetic Fields  </vt:lpstr>
      <vt:lpstr>Magnetic Fields  </vt:lpstr>
      <vt:lpstr>27-1 Magnets and Magnetic Fields</vt:lpstr>
      <vt:lpstr>27-1 Magnets and Magnetic Fields</vt:lpstr>
      <vt:lpstr>27-2 Electric Currents Produce Magnetic Fields</vt:lpstr>
      <vt:lpstr>27-2 Electric Currents Produce Magnetic Fields</vt:lpstr>
      <vt:lpstr>27-2 Electric Currents Produce Magnetic Fields</vt:lpstr>
      <vt:lpstr>27-2 Electric Currents Produce Magnetic Fields</vt:lpstr>
      <vt:lpstr> </vt:lpstr>
      <vt:lpstr>27-3 Force on an Electric Current in a Magnetic Field; Definition of B</vt:lpstr>
      <vt:lpstr>27-3 Force on an Electric Current in a Magnetic Field; Definition of B</vt:lpstr>
      <vt:lpstr>27-3 Force on an Electric Current in a Magnetic Field; Definition of B</vt:lpstr>
      <vt:lpstr>Problem 8</vt:lpstr>
      <vt:lpstr>27-3 Force on an Electric Current in a Magnetic Field; Definition of B</vt:lpstr>
      <vt:lpstr>27-4 Force on an Electric Charge Moving in a Magnetic Field</vt:lpstr>
      <vt:lpstr>Magnetic Force on a point charge</vt:lpstr>
      <vt:lpstr>Magnetic Force on a point charge</vt:lpstr>
      <vt:lpstr>Problem 17</vt:lpstr>
    </vt:vector>
  </TitlesOfParts>
  <Company>Winthrop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27 Magnetism</dc:title>
  <dc:creator>Amir, Fatima Zohra</dc:creator>
  <cp:lastModifiedBy>Amir, Fatima Zohra</cp:lastModifiedBy>
  <cp:revision>5</cp:revision>
  <cp:lastPrinted>2024-02-26T17:43:55Z</cp:lastPrinted>
  <dcterms:created xsi:type="dcterms:W3CDTF">2024-02-26T17:39:30Z</dcterms:created>
  <dcterms:modified xsi:type="dcterms:W3CDTF">2024-02-28T17:29:39Z</dcterms:modified>
</cp:coreProperties>
</file>