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Lst>
  <p:notesMasterIdLst>
    <p:notesMasterId r:id="rId23"/>
  </p:notesMasterIdLst>
  <p:handoutMasterIdLst>
    <p:handoutMasterId r:id="rId24"/>
  </p:handoutMasterIdLst>
  <p:sldIdLst>
    <p:sldId id="266" r:id="rId9"/>
    <p:sldId id="257" r:id="rId10"/>
    <p:sldId id="258" r:id="rId11"/>
    <p:sldId id="259" r:id="rId12"/>
    <p:sldId id="260" r:id="rId13"/>
    <p:sldId id="261" r:id="rId14"/>
    <p:sldId id="262" r:id="rId15"/>
    <p:sldId id="263" r:id="rId16"/>
    <p:sldId id="264" r:id="rId17"/>
    <p:sldId id="265" r:id="rId18"/>
    <p:sldId id="267" r:id="rId19"/>
    <p:sldId id="268" r:id="rId20"/>
    <p:sldId id="269" r:id="rId21"/>
    <p:sldId id="27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D8BF680-7C22-4942-A729-122DACA759CD}" type="datetimeFigureOut">
              <a:rPr lang="en-US" smtClean="0"/>
              <a:t>1/31/2024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B560FC-C3C7-47F2-874C-B736D75852D2}" type="slidenum">
              <a:rPr lang="en-US" smtClean="0"/>
              <a:t>‹#›</a:t>
            </a:fld>
            <a:endParaRPr lang="en-US"/>
          </a:p>
        </p:txBody>
      </p:sp>
    </p:spTree>
    <p:extLst>
      <p:ext uri="{BB962C8B-B14F-4D97-AF65-F5344CB8AC3E}">
        <p14:creationId xmlns:p14="http://schemas.microsoft.com/office/powerpoint/2010/main" val="91107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5AE98F-C3F7-4202-9C65-39BA6A976DC8}"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D04CE2-BD6A-4AA5-AD54-C39D90EA46FC}" type="slidenum">
              <a:rPr lang="en-US" smtClean="0"/>
              <a:t>‹#›</a:t>
            </a:fld>
            <a:endParaRPr lang="en-US"/>
          </a:p>
        </p:txBody>
      </p:sp>
    </p:spTree>
    <p:extLst>
      <p:ext uri="{BB962C8B-B14F-4D97-AF65-F5344CB8AC3E}">
        <p14:creationId xmlns:p14="http://schemas.microsoft.com/office/powerpoint/2010/main" val="195623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3126">
              <a:defRPr>
                <a:solidFill>
                  <a:schemeClr val="tx1"/>
                </a:solidFill>
                <a:latin typeface="Calibri" panose="020F0502020204030204" pitchFamily="34" charset="0"/>
              </a:defRPr>
            </a:lvl1pPr>
            <a:lvl2pPr marL="852866" indent="-327887" defTabSz="1143126">
              <a:defRPr>
                <a:solidFill>
                  <a:schemeClr val="tx1"/>
                </a:solidFill>
                <a:latin typeface="Calibri" panose="020F0502020204030204" pitchFamily="34" charset="0"/>
              </a:defRPr>
            </a:lvl2pPr>
            <a:lvl3pPr marL="1313343" indent="-261594" defTabSz="1143126">
              <a:defRPr>
                <a:solidFill>
                  <a:schemeClr val="tx1"/>
                </a:solidFill>
                <a:latin typeface="Calibri" panose="020F0502020204030204" pitchFamily="34" charset="0"/>
              </a:defRPr>
            </a:lvl3pPr>
            <a:lvl4pPr marL="1840113" indent="-261594" defTabSz="1143126">
              <a:defRPr>
                <a:solidFill>
                  <a:schemeClr val="tx1"/>
                </a:solidFill>
                <a:latin typeface="Calibri" panose="020F0502020204030204" pitchFamily="34" charset="0"/>
              </a:defRPr>
            </a:lvl4pPr>
            <a:lvl5pPr marL="2365091" indent="-261594" defTabSz="1143126">
              <a:defRPr>
                <a:solidFill>
                  <a:schemeClr val="tx1"/>
                </a:solidFill>
                <a:latin typeface="Calibri" panose="020F0502020204030204" pitchFamily="34" charset="0"/>
              </a:defRPr>
            </a:lvl5pPr>
            <a:lvl6pPr marL="2881111" indent="-261594" defTabSz="1143126" eaLnBrk="0" fontAlgn="base" hangingPunct="0">
              <a:spcBef>
                <a:spcPct val="0"/>
              </a:spcBef>
              <a:spcAft>
                <a:spcPct val="0"/>
              </a:spcAft>
              <a:defRPr>
                <a:solidFill>
                  <a:schemeClr val="tx1"/>
                </a:solidFill>
                <a:latin typeface="Calibri" panose="020F0502020204030204" pitchFamily="34" charset="0"/>
              </a:defRPr>
            </a:lvl6pPr>
            <a:lvl7pPr marL="3397131" indent="-261594" defTabSz="1143126" eaLnBrk="0" fontAlgn="base" hangingPunct="0">
              <a:spcBef>
                <a:spcPct val="0"/>
              </a:spcBef>
              <a:spcAft>
                <a:spcPct val="0"/>
              </a:spcAft>
              <a:defRPr>
                <a:solidFill>
                  <a:schemeClr val="tx1"/>
                </a:solidFill>
                <a:latin typeface="Calibri" panose="020F0502020204030204" pitchFamily="34" charset="0"/>
              </a:defRPr>
            </a:lvl7pPr>
            <a:lvl8pPr marL="3913152" indent="-261594" defTabSz="1143126" eaLnBrk="0" fontAlgn="base" hangingPunct="0">
              <a:spcBef>
                <a:spcPct val="0"/>
              </a:spcBef>
              <a:spcAft>
                <a:spcPct val="0"/>
              </a:spcAft>
              <a:defRPr>
                <a:solidFill>
                  <a:schemeClr val="tx1"/>
                </a:solidFill>
                <a:latin typeface="Calibri" panose="020F0502020204030204" pitchFamily="34" charset="0"/>
              </a:defRPr>
            </a:lvl8pPr>
            <a:lvl9pPr marL="4429170" indent="-261594" defTabSz="114312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E531911A-E835-4DD9-90AE-B749EECC0C73}"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22 opener. Gauss’s law is an elegant relation between electric charge and electric field. It is more general than Coulomb’s law. Gauss’s law involves an integral of the electric field E at each point on a closed surface. The surface is only imaginary, and we choose the shape and placement of the surface so that we can figure out the integral. In this drawing, two different surfaces are shown, both enclosing a point charge </a:t>
            </a:r>
            <a:r>
              <a:rPr lang="en-US" altLang="en-US" i="1"/>
              <a:t>Q</a:t>
            </a:r>
            <a:r>
              <a:rPr lang="en-US" altLang="en-US"/>
              <a:t>. Gauss’s law states that the product E</a:t>
            </a:r>
            <a:r>
              <a:rPr lang="en-US" altLang="en-US">
                <a:cs typeface="Arial" panose="020B0604020202020204" pitchFamily="34" charset="0"/>
              </a:rPr>
              <a:t>·dA,</a:t>
            </a:r>
            <a:r>
              <a:rPr lang="en-US" altLang="en-US"/>
              <a:t> where dA is an infinitesimal area of the surface, integrated over the entire surface, equals the charge enclosed by the surface Q</a:t>
            </a:r>
            <a:r>
              <a:rPr lang="en-US" altLang="en-US" baseline="-25000"/>
              <a:t>encl</a:t>
            </a:r>
            <a:r>
              <a:rPr lang="en-US" altLang="en-US"/>
              <a:t> divided by </a:t>
            </a:r>
            <a:r>
              <a:rPr lang="el-GR" altLang="en-US">
                <a:latin typeface="Lucida Grande" pitchFamily="6" charset="0"/>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a:t>
            </a:r>
            <a:r>
              <a:rPr lang="en-US" altLang="en-US"/>
              <a:t> Both surfaces here enclose the same charge </a:t>
            </a:r>
            <a:r>
              <a:rPr lang="en-US" altLang="en-US" i="1"/>
              <a:t>Q</a:t>
            </a:r>
            <a:r>
              <a:rPr lang="en-US" altLang="en-US"/>
              <a:t>. Hence </a:t>
            </a:r>
            <a:r>
              <a:rPr lang="en-US" altLang="en-US">
                <a:cs typeface="Arial" panose="020B0604020202020204" pitchFamily="34" charset="0"/>
              </a:rPr>
              <a:t>∫E·dA</a:t>
            </a:r>
            <a:r>
              <a:rPr lang="en-US" altLang="en-US"/>
              <a:t> will give the same result for both surfaces.</a:t>
            </a:r>
          </a:p>
        </p:txBody>
      </p:sp>
    </p:spTree>
    <p:extLst>
      <p:ext uri="{BB962C8B-B14F-4D97-AF65-F5344CB8AC3E}">
        <p14:creationId xmlns:p14="http://schemas.microsoft.com/office/powerpoint/2010/main" val="102961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D5055A1-77A0-4320-9C59-16489C7C49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8642">
              <a:defRPr>
                <a:solidFill>
                  <a:schemeClr val="tx1"/>
                </a:solidFill>
                <a:latin typeface="Calibri" panose="020F0502020204030204" pitchFamily="34" charset="0"/>
              </a:defRPr>
            </a:lvl1pPr>
            <a:lvl2pPr marL="804293" indent="-309343" defTabSz="1058642">
              <a:defRPr>
                <a:solidFill>
                  <a:schemeClr val="tx1"/>
                </a:solidFill>
                <a:latin typeface="Calibri" panose="020F0502020204030204" pitchFamily="34" charset="0"/>
              </a:defRPr>
            </a:lvl2pPr>
            <a:lvl3pPr marL="1237374" indent="-247474" defTabSz="1058642">
              <a:defRPr>
                <a:solidFill>
                  <a:schemeClr val="tx1"/>
                </a:solidFill>
                <a:latin typeface="Calibri" panose="020F0502020204030204" pitchFamily="34" charset="0"/>
              </a:defRPr>
            </a:lvl3pPr>
            <a:lvl4pPr marL="1732321" indent="-247474" defTabSz="1058642">
              <a:defRPr>
                <a:solidFill>
                  <a:schemeClr val="tx1"/>
                </a:solidFill>
                <a:latin typeface="Calibri" panose="020F0502020204030204" pitchFamily="34" charset="0"/>
              </a:defRPr>
            </a:lvl4pPr>
            <a:lvl5pPr marL="2227270" indent="-247474" defTabSz="1058642">
              <a:defRPr>
                <a:solidFill>
                  <a:schemeClr val="tx1"/>
                </a:solidFill>
                <a:latin typeface="Calibri" panose="020F0502020204030204" pitchFamily="34" charset="0"/>
              </a:defRPr>
            </a:lvl5pPr>
            <a:lvl6pPr marL="2722221" indent="-247474" defTabSz="1058642" eaLnBrk="0" fontAlgn="base" hangingPunct="0">
              <a:spcBef>
                <a:spcPct val="0"/>
              </a:spcBef>
              <a:spcAft>
                <a:spcPct val="0"/>
              </a:spcAft>
              <a:defRPr>
                <a:solidFill>
                  <a:schemeClr val="tx1"/>
                </a:solidFill>
                <a:latin typeface="Calibri" panose="020F0502020204030204" pitchFamily="34" charset="0"/>
              </a:defRPr>
            </a:lvl6pPr>
            <a:lvl7pPr marL="3217170" indent="-247474" defTabSz="1058642" eaLnBrk="0" fontAlgn="base" hangingPunct="0">
              <a:spcBef>
                <a:spcPct val="0"/>
              </a:spcBef>
              <a:spcAft>
                <a:spcPct val="0"/>
              </a:spcAft>
              <a:defRPr>
                <a:solidFill>
                  <a:schemeClr val="tx1"/>
                </a:solidFill>
                <a:latin typeface="Calibri" panose="020F0502020204030204" pitchFamily="34" charset="0"/>
              </a:defRPr>
            </a:lvl7pPr>
            <a:lvl8pPr marL="3712118" indent="-247474" defTabSz="1058642" eaLnBrk="0" fontAlgn="base" hangingPunct="0">
              <a:spcBef>
                <a:spcPct val="0"/>
              </a:spcBef>
              <a:spcAft>
                <a:spcPct val="0"/>
              </a:spcAft>
              <a:defRPr>
                <a:solidFill>
                  <a:schemeClr val="tx1"/>
                </a:solidFill>
                <a:latin typeface="Calibri" panose="020F0502020204030204" pitchFamily="34" charset="0"/>
              </a:defRPr>
            </a:lvl8pPr>
            <a:lvl9pPr marL="4207067" indent="-247474" defTabSz="105864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B4D7C92E-482D-4FD1-9CFE-F3333D71AFFB}"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73731" name="Rectangle 2">
            <a:extLst>
              <a:ext uri="{FF2B5EF4-FFF2-40B4-BE49-F238E27FC236}">
                <a16:creationId xmlns:a16="http://schemas.microsoft.com/office/drawing/2014/main" id="{BF83AC99-DF5E-4E1E-9D7B-630553CFFB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47BA0C94-202F-4355-8A23-48F73E17E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22-7. A single point charge </a:t>
            </a:r>
            <a:r>
              <a:rPr lang="en-US" altLang="en-US" i="1"/>
              <a:t>Q </a:t>
            </a:r>
            <a:r>
              <a:rPr lang="en-US" altLang="en-US"/>
              <a:t>at the center of an imaginary sphere of radius </a:t>
            </a:r>
            <a:r>
              <a:rPr lang="en-US" altLang="en-US" i="1"/>
              <a:t>r </a:t>
            </a:r>
            <a:r>
              <a:rPr lang="en-US" altLang="en-US"/>
              <a:t>(our “gaussian surface”—that is, the closed surface we choose to use for applying Gauss’s law in this case).</a:t>
            </a:r>
          </a:p>
        </p:txBody>
      </p:sp>
    </p:spTree>
    <p:extLst>
      <p:ext uri="{BB962C8B-B14F-4D97-AF65-F5344CB8AC3E}">
        <p14:creationId xmlns:p14="http://schemas.microsoft.com/office/powerpoint/2010/main" val="120016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43AE624-D49A-4F77-8FAE-7FE3D29D80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8642">
              <a:defRPr>
                <a:solidFill>
                  <a:schemeClr val="tx1"/>
                </a:solidFill>
                <a:latin typeface="Calibri" panose="020F0502020204030204" pitchFamily="34" charset="0"/>
              </a:defRPr>
            </a:lvl1pPr>
            <a:lvl2pPr marL="804293" indent="-309343" defTabSz="1058642">
              <a:defRPr>
                <a:solidFill>
                  <a:schemeClr val="tx1"/>
                </a:solidFill>
                <a:latin typeface="Calibri" panose="020F0502020204030204" pitchFamily="34" charset="0"/>
              </a:defRPr>
            </a:lvl2pPr>
            <a:lvl3pPr marL="1237374" indent="-247474" defTabSz="1058642">
              <a:defRPr>
                <a:solidFill>
                  <a:schemeClr val="tx1"/>
                </a:solidFill>
                <a:latin typeface="Calibri" panose="020F0502020204030204" pitchFamily="34" charset="0"/>
              </a:defRPr>
            </a:lvl3pPr>
            <a:lvl4pPr marL="1732321" indent="-247474" defTabSz="1058642">
              <a:defRPr>
                <a:solidFill>
                  <a:schemeClr val="tx1"/>
                </a:solidFill>
                <a:latin typeface="Calibri" panose="020F0502020204030204" pitchFamily="34" charset="0"/>
              </a:defRPr>
            </a:lvl4pPr>
            <a:lvl5pPr marL="2227270" indent="-247474" defTabSz="1058642">
              <a:defRPr>
                <a:solidFill>
                  <a:schemeClr val="tx1"/>
                </a:solidFill>
                <a:latin typeface="Calibri" panose="020F0502020204030204" pitchFamily="34" charset="0"/>
              </a:defRPr>
            </a:lvl5pPr>
            <a:lvl6pPr marL="2722221" indent="-247474" defTabSz="1058642" eaLnBrk="0" fontAlgn="base" hangingPunct="0">
              <a:spcBef>
                <a:spcPct val="0"/>
              </a:spcBef>
              <a:spcAft>
                <a:spcPct val="0"/>
              </a:spcAft>
              <a:defRPr>
                <a:solidFill>
                  <a:schemeClr val="tx1"/>
                </a:solidFill>
                <a:latin typeface="Calibri" panose="020F0502020204030204" pitchFamily="34" charset="0"/>
              </a:defRPr>
            </a:lvl6pPr>
            <a:lvl7pPr marL="3217170" indent="-247474" defTabSz="1058642" eaLnBrk="0" fontAlgn="base" hangingPunct="0">
              <a:spcBef>
                <a:spcPct val="0"/>
              </a:spcBef>
              <a:spcAft>
                <a:spcPct val="0"/>
              </a:spcAft>
              <a:defRPr>
                <a:solidFill>
                  <a:schemeClr val="tx1"/>
                </a:solidFill>
                <a:latin typeface="Calibri" panose="020F0502020204030204" pitchFamily="34" charset="0"/>
              </a:defRPr>
            </a:lvl7pPr>
            <a:lvl8pPr marL="3712118" indent="-247474" defTabSz="1058642" eaLnBrk="0" fontAlgn="base" hangingPunct="0">
              <a:spcBef>
                <a:spcPct val="0"/>
              </a:spcBef>
              <a:spcAft>
                <a:spcPct val="0"/>
              </a:spcAft>
              <a:defRPr>
                <a:solidFill>
                  <a:schemeClr val="tx1"/>
                </a:solidFill>
                <a:latin typeface="Calibri" panose="020F0502020204030204" pitchFamily="34" charset="0"/>
              </a:defRPr>
            </a:lvl8pPr>
            <a:lvl9pPr marL="4207067" indent="-247474" defTabSz="105864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E5F35CD1-7497-4ADA-8FD5-B426636FE2E0}"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75779" name="Rectangle 2">
            <a:extLst>
              <a:ext uri="{FF2B5EF4-FFF2-40B4-BE49-F238E27FC236}">
                <a16:creationId xmlns:a16="http://schemas.microsoft.com/office/drawing/2014/main" id="{8E3CED3E-AFF7-44F8-AAF1-97A1B8803A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1D867795-247F-4495-9D71-34D4AA07D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22-8. A single point charge surrounded by a spherical surface, A</a:t>
            </a:r>
            <a:r>
              <a:rPr lang="en-US" altLang="en-US" baseline="-25000"/>
              <a:t>1</a:t>
            </a:r>
            <a:r>
              <a:rPr lang="en-US" altLang="en-US"/>
              <a:t>, and an irregular surface,A</a:t>
            </a:r>
            <a:r>
              <a:rPr lang="en-US" altLang="en-US" baseline="-25000"/>
              <a:t>2</a:t>
            </a:r>
            <a:r>
              <a:rPr lang="en-US" altLang="en-US"/>
              <a:t>.</a:t>
            </a:r>
          </a:p>
        </p:txBody>
      </p:sp>
    </p:spTree>
    <p:extLst>
      <p:ext uri="{BB962C8B-B14F-4D97-AF65-F5344CB8AC3E}">
        <p14:creationId xmlns:p14="http://schemas.microsoft.com/office/powerpoint/2010/main" val="58566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22F8A6B-6D49-40B5-A868-2E289A610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8642">
              <a:defRPr>
                <a:solidFill>
                  <a:schemeClr val="tx1"/>
                </a:solidFill>
                <a:latin typeface="Calibri" panose="020F0502020204030204" pitchFamily="34" charset="0"/>
              </a:defRPr>
            </a:lvl1pPr>
            <a:lvl2pPr marL="804293" indent="-309343" defTabSz="1058642">
              <a:defRPr>
                <a:solidFill>
                  <a:schemeClr val="tx1"/>
                </a:solidFill>
                <a:latin typeface="Calibri" panose="020F0502020204030204" pitchFamily="34" charset="0"/>
              </a:defRPr>
            </a:lvl2pPr>
            <a:lvl3pPr marL="1237374" indent="-247474" defTabSz="1058642">
              <a:defRPr>
                <a:solidFill>
                  <a:schemeClr val="tx1"/>
                </a:solidFill>
                <a:latin typeface="Calibri" panose="020F0502020204030204" pitchFamily="34" charset="0"/>
              </a:defRPr>
            </a:lvl3pPr>
            <a:lvl4pPr marL="1732321" indent="-247474" defTabSz="1058642">
              <a:defRPr>
                <a:solidFill>
                  <a:schemeClr val="tx1"/>
                </a:solidFill>
                <a:latin typeface="Calibri" panose="020F0502020204030204" pitchFamily="34" charset="0"/>
              </a:defRPr>
            </a:lvl4pPr>
            <a:lvl5pPr marL="2227270" indent="-247474" defTabSz="1058642">
              <a:defRPr>
                <a:solidFill>
                  <a:schemeClr val="tx1"/>
                </a:solidFill>
                <a:latin typeface="Calibri" panose="020F0502020204030204" pitchFamily="34" charset="0"/>
              </a:defRPr>
            </a:lvl5pPr>
            <a:lvl6pPr marL="2722221" indent="-247474" defTabSz="1058642" eaLnBrk="0" fontAlgn="base" hangingPunct="0">
              <a:spcBef>
                <a:spcPct val="0"/>
              </a:spcBef>
              <a:spcAft>
                <a:spcPct val="0"/>
              </a:spcAft>
              <a:defRPr>
                <a:solidFill>
                  <a:schemeClr val="tx1"/>
                </a:solidFill>
                <a:latin typeface="Calibri" panose="020F0502020204030204" pitchFamily="34" charset="0"/>
              </a:defRPr>
            </a:lvl6pPr>
            <a:lvl7pPr marL="3217170" indent="-247474" defTabSz="1058642" eaLnBrk="0" fontAlgn="base" hangingPunct="0">
              <a:spcBef>
                <a:spcPct val="0"/>
              </a:spcBef>
              <a:spcAft>
                <a:spcPct val="0"/>
              </a:spcAft>
              <a:defRPr>
                <a:solidFill>
                  <a:schemeClr val="tx1"/>
                </a:solidFill>
                <a:latin typeface="Calibri" panose="020F0502020204030204" pitchFamily="34" charset="0"/>
              </a:defRPr>
            </a:lvl7pPr>
            <a:lvl8pPr marL="3712118" indent="-247474" defTabSz="1058642" eaLnBrk="0" fontAlgn="base" hangingPunct="0">
              <a:spcBef>
                <a:spcPct val="0"/>
              </a:spcBef>
              <a:spcAft>
                <a:spcPct val="0"/>
              </a:spcAft>
              <a:defRPr>
                <a:solidFill>
                  <a:schemeClr val="tx1"/>
                </a:solidFill>
                <a:latin typeface="Calibri" panose="020F0502020204030204" pitchFamily="34" charset="0"/>
              </a:defRPr>
            </a:lvl8pPr>
            <a:lvl9pPr marL="4207067" indent="-247474" defTabSz="105864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266B0E9-86E9-4099-AC45-732AE60F6510}"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8</a:t>
            </a:fld>
            <a:endParaRPr lang="en-US" altLang="en-US">
              <a:solidFill>
                <a:srgbClr val="000000"/>
              </a:solidFill>
              <a:latin typeface="Arial" panose="020B0604020202020204" pitchFamily="34" charset="0"/>
              <a:ea typeface="MS PGothic" panose="020B0600070205080204" pitchFamily="34" charset="-128"/>
            </a:endParaRPr>
          </a:p>
        </p:txBody>
      </p:sp>
      <p:sp>
        <p:nvSpPr>
          <p:cNvPr id="78851" name="Rectangle 2">
            <a:extLst>
              <a:ext uri="{FF2B5EF4-FFF2-40B4-BE49-F238E27FC236}">
                <a16:creationId xmlns:a16="http://schemas.microsoft.com/office/drawing/2014/main" id="{F67E8FE8-2132-4C2A-AD89-0087261AB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D192872F-948C-4A18-8F2D-9F6E281B8C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net flux through A</a:t>
            </a:r>
            <a:r>
              <a:rPr lang="en-US" altLang="en-US" baseline="-25000"/>
              <a:t>1</a:t>
            </a:r>
            <a:r>
              <a:rPr lang="en-US" altLang="en-US"/>
              <a:t> is Q/</a:t>
            </a:r>
            <a:r>
              <a:rPr lang="el-GR" altLang="en-US">
                <a:latin typeface="Lucida Grande" pitchFamily="6" charset="0"/>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 as it encloses charge Q. The net flux through surface A</a:t>
            </a:r>
            <a:r>
              <a:rPr lang="en-US" altLang="en-US" baseline="-25000">
                <a:cs typeface="Arial" panose="020B0604020202020204" pitchFamily="34" charset="0"/>
              </a:rPr>
              <a:t>2</a:t>
            </a:r>
            <a:r>
              <a:rPr lang="en-US" altLang="en-US">
                <a:cs typeface="Arial" panose="020B0604020202020204" pitchFamily="34" charset="0"/>
              </a:rPr>
              <a:t> is zero, even though the field is not zero on the surface.</a:t>
            </a:r>
            <a:endParaRPr lang="el-GR" altLang="en-US">
              <a:cs typeface="Arial" panose="020B0604020202020204" pitchFamily="34" charset="0"/>
            </a:endParaRPr>
          </a:p>
        </p:txBody>
      </p:sp>
    </p:spTree>
    <p:extLst>
      <p:ext uri="{BB962C8B-B14F-4D97-AF65-F5344CB8AC3E}">
        <p14:creationId xmlns:p14="http://schemas.microsoft.com/office/powerpoint/2010/main" val="393168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BA56DFC-8A3F-4970-9DD6-D10117485D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8642">
              <a:defRPr>
                <a:solidFill>
                  <a:schemeClr val="tx1"/>
                </a:solidFill>
                <a:latin typeface="Calibri" panose="020F0502020204030204" pitchFamily="34" charset="0"/>
              </a:defRPr>
            </a:lvl1pPr>
            <a:lvl2pPr marL="804293" indent="-309343" defTabSz="1058642">
              <a:defRPr>
                <a:solidFill>
                  <a:schemeClr val="tx1"/>
                </a:solidFill>
                <a:latin typeface="Calibri" panose="020F0502020204030204" pitchFamily="34" charset="0"/>
              </a:defRPr>
            </a:lvl2pPr>
            <a:lvl3pPr marL="1237374" indent="-247474" defTabSz="1058642">
              <a:defRPr>
                <a:solidFill>
                  <a:schemeClr val="tx1"/>
                </a:solidFill>
                <a:latin typeface="Calibri" panose="020F0502020204030204" pitchFamily="34" charset="0"/>
              </a:defRPr>
            </a:lvl3pPr>
            <a:lvl4pPr marL="1732321" indent="-247474" defTabSz="1058642">
              <a:defRPr>
                <a:solidFill>
                  <a:schemeClr val="tx1"/>
                </a:solidFill>
                <a:latin typeface="Calibri" panose="020F0502020204030204" pitchFamily="34" charset="0"/>
              </a:defRPr>
            </a:lvl4pPr>
            <a:lvl5pPr marL="2227270" indent="-247474" defTabSz="1058642">
              <a:defRPr>
                <a:solidFill>
                  <a:schemeClr val="tx1"/>
                </a:solidFill>
                <a:latin typeface="Calibri" panose="020F0502020204030204" pitchFamily="34" charset="0"/>
              </a:defRPr>
            </a:lvl5pPr>
            <a:lvl6pPr marL="2722221" indent="-247474" defTabSz="1058642" eaLnBrk="0" fontAlgn="base" hangingPunct="0">
              <a:spcBef>
                <a:spcPct val="0"/>
              </a:spcBef>
              <a:spcAft>
                <a:spcPct val="0"/>
              </a:spcAft>
              <a:defRPr>
                <a:solidFill>
                  <a:schemeClr val="tx1"/>
                </a:solidFill>
                <a:latin typeface="Calibri" panose="020F0502020204030204" pitchFamily="34" charset="0"/>
              </a:defRPr>
            </a:lvl6pPr>
            <a:lvl7pPr marL="3217170" indent="-247474" defTabSz="1058642" eaLnBrk="0" fontAlgn="base" hangingPunct="0">
              <a:spcBef>
                <a:spcPct val="0"/>
              </a:spcBef>
              <a:spcAft>
                <a:spcPct val="0"/>
              </a:spcAft>
              <a:defRPr>
                <a:solidFill>
                  <a:schemeClr val="tx1"/>
                </a:solidFill>
                <a:latin typeface="Calibri" panose="020F0502020204030204" pitchFamily="34" charset="0"/>
              </a:defRPr>
            </a:lvl7pPr>
            <a:lvl8pPr marL="3712118" indent="-247474" defTabSz="1058642" eaLnBrk="0" fontAlgn="base" hangingPunct="0">
              <a:spcBef>
                <a:spcPct val="0"/>
              </a:spcBef>
              <a:spcAft>
                <a:spcPct val="0"/>
              </a:spcAft>
              <a:defRPr>
                <a:solidFill>
                  <a:schemeClr val="tx1"/>
                </a:solidFill>
                <a:latin typeface="Calibri" panose="020F0502020204030204" pitchFamily="34" charset="0"/>
              </a:defRPr>
            </a:lvl8pPr>
            <a:lvl9pPr marL="4207067" indent="-247474" defTabSz="105864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D916254-5096-454D-A9D2-393907A2D693}"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80899" name="Rectangle 2">
            <a:extLst>
              <a:ext uri="{FF2B5EF4-FFF2-40B4-BE49-F238E27FC236}">
                <a16:creationId xmlns:a16="http://schemas.microsoft.com/office/drawing/2014/main" id="{CE42278C-21C9-45A7-9B54-292953547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FF5DACA1-0AAE-407D-B9DA-26F21667B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22-11. Cross-sectional drawing of a thin spherical shell of radius r</a:t>
            </a:r>
            <a:r>
              <a:rPr lang="en-US" altLang="en-US" baseline="-25000"/>
              <a:t>0</a:t>
            </a:r>
            <a:r>
              <a:rPr lang="en-US" altLang="en-US"/>
              <a:t> carrying a net charge </a:t>
            </a:r>
            <a:r>
              <a:rPr lang="en-US" altLang="en-US" i="1"/>
              <a:t>Q </a:t>
            </a:r>
            <a:r>
              <a:rPr lang="en-US" altLang="en-US"/>
              <a:t>uniformly distributed. A</a:t>
            </a:r>
            <a:r>
              <a:rPr lang="en-US" altLang="en-US" baseline="-25000"/>
              <a:t>1</a:t>
            </a:r>
            <a:r>
              <a:rPr lang="en-US" altLang="en-US"/>
              <a:t> and A</a:t>
            </a:r>
            <a:r>
              <a:rPr lang="en-US" altLang="en-US" baseline="-25000"/>
              <a:t>2</a:t>
            </a:r>
            <a:r>
              <a:rPr lang="en-US" altLang="en-US"/>
              <a:t> represent two gaussian surfaces we use to determine Example 22–3.</a:t>
            </a:r>
          </a:p>
          <a:p>
            <a:pPr eaLnBrk="1" hangingPunct="1">
              <a:spcBef>
                <a:spcPct val="0"/>
              </a:spcBef>
            </a:pPr>
            <a:r>
              <a:rPr lang="en-US" altLang="en-US"/>
              <a:t>Solution: a. The gaussian surface A</a:t>
            </a:r>
            <a:r>
              <a:rPr lang="en-US" altLang="en-US" baseline="-25000"/>
              <a:t>1</a:t>
            </a:r>
            <a:r>
              <a:rPr lang="en-US" altLang="en-US"/>
              <a:t>, outside the shell, encloses the charge Q. We know the field must be radial, so E = Q/(4</a:t>
            </a:r>
            <a:r>
              <a:rPr lang="el-GR" altLang="en-US">
                <a:latin typeface="Lucida Grande" pitchFamily="6" charset="0"/>
                <a:cs typeface="Arial" panose="020B0604020202020204" pitchFamily="34" charset="0"/>
              </a:rPr>
              <a:t>πε</a:t>
            </a:r>
            <a:r>
              <a:rPr lang="en-US" altLang="en-US" baseline="-25000">
                <a:cs typeface="Arial" panose="020B0604020202020204" pitchFamily="34" charset="0"/>
              </a:rPr>
              <a:t>0</a:t>
            </a:r>
            <a:r>
              <a:rPr lang="en-US" altLang="en-US">
                <a:cs typeface="Arial" panose="020B0604020202020204" pitchFamily="34" charset="0"/>
              </a:rPr>
              <a:t>r</a:t>
            </a:r>
            <a:r>
              <a:rPr lang="en-US" altLang="en-US" baseline="30000">
                <a:cs typeface="Arial" panose="020B0604020202020204" pitchFamily="34" charset="0"/>
              </a:rPr>
              <a:t>2</a:t>
            </a:r>
            <a:r>
              <a:rPr lang="en-US" altLang="en-US">
                <a:cs typeface="Arial" panose="020B0604020202020204" pitchFamily="34" charset="0"/>
              </a:rPr>
              <a:t>).</a:t>
            </a:r>
          </a:p>
          <a:p>
            <a:pPr eaLnBrk="1" hangingPunct="1">
              <a:spcBef>
                <a:spcPct val="0"/>
              </a:spcBef>
            </a:pPr>
            <a:r>
              <a:rPr lang="en-US" altLang="en-US">
                <a:cs typeface="Arial" panose="020B0604020202020204" pitchFamily="34" charset="0"/>
              </a:rPr>
              <a:t>b. The gaussian surface A</a:t>
            </a:r>
            <a:r>
              <a:rPr lang="en-US" altLang="en-US" baseline="-25000">
                <a:cs typeface="Arial" panose="020B0604020202020204" pitchFamily="34" charset="0"/>
              </a:rPr>
              <a:t>2</a:t>
            </a:r>
            <a:r>
              <a:rPr lang="en-US" altLang="en-US">
                <a:cs typeface="Arial" panose="020B0604020202020204" pitchFamily="34" charset="0"/>
              </a:rPr>
              <a:t>, inside the shell, encloses no charge; therefore the field must be zero.</a:t>
            </a:r>
          </a:p>
          <a:p>
            <a:pPr eaLnBrk="1" hangingPunct="1">
              <a:spcBef>
                <a:spcPct val="0"/>
              </a:spcBef>
            </a:pPr>
            <a:r>
              <a:rPr lang="en-US" altLang="en-US">
                <a:cs typeface="Arial" panose="020B0604020202020204" pitchFamily="34" charset="0"/>
              </a:rPr>
              <a:t>c. All the excess charge on a conductor resides on its surface, so these answers hold for a solid sphere as well.</a:t>
            </a:r>
            <a:endParaRPr lang="el-GR" altLang="en-US">
              <a:cs typeface="Arial" panose="020B0604020202020204" pitchFamily="34" charset="0"/>
            </a:endParaRPr>
          </a:p>
        </p:txBody>
      </p:sp>
    </p:spTree>
    <p:extLst>
      <p:ext uri="{BB962C8B-B14F-4D97-AF65-F5344CB8AC3E}">
        <p14:creationId xmlns:p14="http://schemas.microsoft.com/office/powerpoint/2010/main" val="351744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2966">
              <a:defRPr>
                <a:solidFill>
                  <a:schemeClr val="tx1"/>
                </a:solidFill>
                <a:latin typeface="Calibri" panose="020F0502020204030204" pitchFamily="34" charset="0"/>
              </a:defRPr>
            </a:lvl1pPr>
            <a:lvl2pPr marL="836140" indent="-321592" defTabSz="1122966">
              <a:defRPr>
                <a:solidFill>
                  <a:schemeClr val="tx1"/>
                </a:solidFill>
                <a:latin typeface="Calibri" panose="020F0502020204030204" pitchFamily="34" charset="0"/>
              </a:defRPr>
            </a:lvl2pPr>
            <a:lvl3pPr marL="1288108" indent="-255537" defTabSz="1122966">
              <a:defRPr>
                <a:solidFill>
                  <a:schemeClr val="tx1"/>
                </a:solidFill>
                <a:latin typeface="Calibri" panose="020F0502020204030204" pitchFamily="34" charset="0"/>
              </a:defRPr>
            </a:lvl3pPr>
            <a:lvl4pPr marL="1804394" indent="-255537" defTabSz="1122966">
              <a:defRPr>
                <a:solidFill>
                  <a:schemeClr val="tx1"/>
                </a:solidFill>
                <a:latin typeface="Calibri" panose="020F0502020204030204" pitchFamily="34" charset="0"/>
              </a:defRPr>
            </a:lvl4pPr>
            <a:lvl5pPr marL="2320679" indent="-255537" defTabSz="1122966">
              <a:defRPr>
                <a:solidFill>
                  <a:schemeClr val="tx1"/>
                </a:solidFill>
                <a:latin typeface="Calibri" panose="020F0502020204030204" pitchFamily="34" charset="0"/>
              </a:defRPr>
            </a:lvl5pPr>
            <a:lvl6pPr marL="2821322" indent="-255537" defTabSz="1122966" eaLnBrk="0" fontAlgn="base" hangingPunct="0">
              <a:spcBef>
                <a:spcPct val="0"/>
              </a:spcBef>
              <a:spcAft>
                <a:spcPct val="0"/>
              </a:spcAft>
              <a:defRPr>
                <a:solidFill>
                  <a:schemeClr val="tx1"/>
                </a:solidFill>
                <a:latin typeface="Calibri" panose="020F0502020204030204" pitchFamily="34" charset="0"/>
              </a:defRPr>
            </a:lvl6pPr>
            <a:lvl7pPr marL="3321962" indent="-255537" defTabSz="1122966" eaLnBrk="0" fontAlgn="base" hangingPunct="0">
              <a:spcBef>
                <a:spcPct val="0"/>
              </a:spcBef>
              <a:spcAft>
                <a:spcPct val="0"/>
              </a:spcAft>
              <a:defRPr>
                <a:solidFill>
                  <a:schemeClr val="tx1"/>
                </a:solidFill>
                <a:latin typeface="Calibri" panose="020F0502020204030204" pitchFamily="34" charset="0"/>
              </a:defRPr>
            </a:lvl7pPr>
            <a:lvl8pPr marL="3822603" indent="-255537" defTabSz="1122966" eaLnBrk="0" fontAlgn="base" hangingPunct="0">
              <a:spcBef>
                <a:spcPct val="0"/>
              </a:spcBef>
              <a:spcAft>
                <a:spcPct val="0"/>
              </a:spcAft>
              <a:defRPr>
                <a:solidFill>
                  <a:schemeClr val="tx1"/>
                </a:solidFill>
                <a:latin typeface="Calibri" panose="020F0502020204030204" pitchFamily="34" charset="0"/>
              </a:defRPr>
            </a:lvl8pPr>
            <a:lvl9pPr marL="4323244" indent="-255537" defTabSz="11229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1F22851-66EB-4EF3-BB7D-7358E0DD254D}"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If the wire is essentially infinite, it has cylindrical symmetry and we expect the field to be perpendicular to the wire everywhere. Therefore, a cylindrical gaussian surface will allow the easiest calculation of the field. The field is parallel to the ends and constant over the curved surface; integrating over the curved surface gives E = </a:t>
            </a:r>
            <a:r>
              <a:rPr lang="el-GR" altLang="en-US">
                <a:latin typeface="Lucida Grande"/>
                <a:cs typeface="Arial" panose="020B0604020202020204" pitchFamily="34" charset="0"/>
              </a:rPr>
              <a:t>λ</a:t>
            </a:r>
            <a:r>
              <a:rPr lang="en-US" altLang="en-US">
                <a:cs typeface="Arial" panose="020B0604020202020204" pitchFamily="34" charset="0"/>
              </a:rPr>
              <a:t>/2</a:t>
            </a:r>
            <a:r>
              <a:rPr lang="el-GR" altLang="en-US">
                <a:latin typeface="Lucida Grande"/>
                <a:cs typeface="Arial" panose="020B0604020202020204" pitchFamily="34" charset="0"/>
              </a:rPr>
              <a:t>πε</a:t>
            </a:r>
            <a:r>
              <a:rPr lang="en-US" altLang="en-US" baseline="-25000">
                <a:cs typeface="Arial" panose="020B0604020202020204" pitchFamily="34" charset="0"/>
              </a:rPr>
              <a:t>0</a:t>
            </a:r>
            <a:r>
              <a:rPr lang="en-US" altLang="en-US">
                <a:cs typeface="Arial" panose="020B0604020202020204" pitchFamily="34" charset="0"/>
              </a:rPr>
              <a:t>R.</a:t>
            </a:r>
            <a:endParaRPr lang="el-GR" altLang="en-US">
              <a:cs typeface="Arial" panose="020B0604020202020204" pitchFamily="34" charset="0"/>
            </a:endParaRPr>
          </a:p>
        </p:txBody>
      </p:sp>
    </p:spTree>
    <p:extLst>
      <p:ext uri="{BB962C8B-B14F-4D97-AF65-F5344CB8AC3E}">
        <p14:creationId xmlns:p14="http://schemas.microsoft.com/office/powerpoint/2010/main" val="207688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06E5395-56FD-4FC6-8732-38A7FC7B6A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8756">
              <a:defRPr>
                <a:solidFill>
                  <a:schemeClr val="tx1"/>
                </a:solidFill>
                <a:latin typeface="Calibri" panose="020F0502020204030204" pitchFamily="34" charset="0"/>
              </a:defRPr>
            </a:lvl1pPr>
            <a:lvl2pPr marL="819575" indent="-315221" defTabSz="1078756">
              <a:defRPr>
                <a:solidFill>
                  <a:schemeClr val="tx1"/>
                </a:solidFill>
                <a:latin typeface="Calibri" panose="020F0502020204030204" pitchFamily="34" charset="0"/>
              </a:defRPr>
            </a:lvl2pPr>
            <a:lvl3pPr marL="1260884" indent="-252176" defTabSz="1078756">
              <a:defRPr>
                <a:solidFill>
                  <a:schemeClr val="tx1"/>
                </a:solidFill>
                <a:latin typeface="Calibri" panose="020F0502020204030204" pitchFamily="34" charset="0"/>
              </a:defRPr>
            </a:lvl3pPr>
            <a:lvl4pPr marL="1765235" indent="-252176" defTabSz="1078756">
              <a:defRPr>
                <a:solidFill>
                  <a:schemeClr val="tx1"/>
                </a:solidFill>
                <a:latin typeface="Calibri" panose="020F0502020204030204" pitchFamily="34" charset="0"/>
              </a:defRPr>
            </a:lvl4pPr>
            <a:lvl5pPr marL="2269588" indent="-252176" defTabSz="1078756">
              <a:defRPr>
                <a:solidFill>
                  <a:schemeClr val="tx1"/>
                </a:solidFill>
                <a:latin typeface="Calibri" panose="020F0502020204030204" pitchFamily="34" charset="0"/>
              </a:defRPr>
            </a:lvl5pPr>
            <a:lvl6pPr marL="2773943" indent="-252176" defTabSz="1078756" eaLnBrk="0" fontAlgn="base" hangingPunct="0">
              <a:spcBef>
                <a:spcPct val="0"/>
              </a:spcBef>
              <a:spcAft>
                <a:spcPct val="0"/>
              </a:spcAft>
              <a:defRPr>
                <a:solidFill>
                  <a:schemeClr val="tx1"/>
                </a:solidFill>
                <a:latin typeface="Calibri" panose="020F0502020204030204" pitchFamily="34" charset="0"/>
              </a:defRPr>
            </a:lvl6pPr>
            <a:lvl7pPr marL="3278296" indent="-252176" defTabSz="1078756" eaLnBrk="0" fontAlgn="base" hangingPunct="0">
              <a:spcBef>
                <a:spcPct val="0"/>
              </a:spcBef>
              <a:spcAft>
                <a:spcPct val="0"/>
              </a:spcAft>
              <a:defRPr>
                <a:solidFill>
                  <a:schemeClr val="tx1"/>
                </a:solidFill>
                <a:latin typeface="Calibri" panose="020F0502020204030204" pitchFamily="34" charset="0"/>
              </a:defRPr>
            </a:lvl7pPr>
            <a:lvl8pPr marL="3782648" indent="-252176" defTabSz="1078756" eaLnBrk="0" fontAlgn="base" hangingPunct="0">
              <a:spcBef>
                <a:spcPct val="0"/>
              </a:spcBef>
              <a:spcAft>
                <a:spcPct val="0"/>
              </a:spcAft>
              <a:defRPr>
                <a:solidFill>
                  <a:schemeClr val="tx1"/>
                </a:solidFill>
                <a:latin typeface="Calibri" panose="020F0502020204030204" pitchFamily="34" charset="0"/>
              </a:defRPr>
            </a:lvl8pPr>
            <a:lvl9pPr marL="4287001" indent="-252176" defTabSz="107875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4BE8748-E5C3-4A24-BCDF-831C51312FFF}"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11</a:t>
            </a:fld>
            <a:endParaRPr lang="en-US" altLang="en-US">
              <a:solidFill>
                <a:srgbClr val="000000"/>
              </a:solidFill>
              <a:latin typeface="Arial" panose="020B0604020202020204" pitchFamily="34" charset="0"/>
              <a:ea typeface="MS PGothic" panose="020B0600070205080204" pitchFamily="34" charset="-128"/>
            </a:endParaRPr>
          </a:p>
        </p:txBody>
      </p:sp>
      <p:sp>
        <p:nvSpPr>
          <p:cNvPr id="82947" name="Rectangle 2">
            <a:extLst>
              <a:ext uri="{FF2B5EF4-FFF2-40B4-BE49-F238E27FC236}">
                <a16:creationId xmlns:a16="http://schemas.microsoft.com/office/drawing/2014/main" id="{9317847A-4938-4AB1-A267-F8135B3C42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F3543A5A-53EE-40FC-8028-9450015A9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Outside the sphere, a gaussian surface encloses the total charge Q. Therefore, E = Q/(4</a:t>
            </a:r>
            <a:r>
              <a:rPr lang="el-GR" altLang="en-US">
                <a:latin typeface="Lucida Grande" pitchFamily="6" charset="0"/>
                <a:cs typeface="Arial" panose="020B0604020202020204" pitchFamily="34" charset="0"/>
              </a:rPr>
              <a:t>πε</a:t>
            </a:r>
            <a:r>
              <a:rPr lang="en-US" altLang="en-US" baseline="-25000">
                <a:cs typeface="Arial" panose="020B0604020202020204" pitchFamily="34" charset="0"/>
              </a:rPr>
              <a:t>0</a:t>
            </a:r>
            <a:r>
              <a:rPr lang="en-US" altLang="en-US">
                <a:cs typeface="Arial" panose="020B0604020202020204" pitchFamily="34" charset="0"/>
              </a:rPr>
              <a:t>r</a:t>
            </a:r>
            <a:r>
              <a:rPr lang="en-US" altLang="en-US" baseline="30000">
                <a:cs typeface="Arial" panose="020B0604020202020204" pitchFamily="34" charset="0"/>
              </a:rPr>
              <a:t>2</a:t>
            </a:r>
            <a:r>
              <a:rPr lang="en-US" altLang="en-US">
                <a:cs typeface="Arial" panose="020B0604020202020204" pitchFamily="34" charset="0"/>
              </a:rPr>
              <a:t>).</a:t>
            </a:r>
          </a:p>
          <a:p>
            <a:pPr eaLnBrk="1" hangingPunct="1">
              <a:spcBef>
                <a:spcPct val="0"/>
              </a:spcBef>
            </a:pPr>
            <a:r>
              <a:rPr lang="en-US" altLang="en-US">
                <a:cs typeface="Arial" panose="020B0604020202020204" pitchFamily="34" charset="0"/>
              </a:rPr>
              <a:t>b. Within the sphere, a spherical gaussian surface encloses a fraction of the charge Qr</a:t>
            </a:r>
            <a:r>
              <a:rPr lang="en-US" altLang="en-US" baseline="30000">
                <a:cs typeface="Arial" panose="020B0604020202020204" pitchFamily="34" charset="0"/>
              </a:rPr>
              <a:t>3</a:t>
            </a:r>
            <a:r>
              <a:rPr lang="en-US" altLang="en-US">
                <a:cs typeface="Arial" panose="020B0604020202020204" pitchFamily="34" charset="0"/>
              </a:rPr>
              <a:t>/r</a:t>
            </a:r>
            <a:r>
              <a:rPr lang="en-US" altLang="en-US" baseline="-25000">
                <a:cs typeface="Arial" panose="020B0604020202020204" pitchFamily="34" charset="0"/>
              </a:rPr>
              <a:t>0</a:t>
            </a:r>
            <a:r>
              <a:rPr lang="en-US" altLang="en-US" baseline="30000">
                <a:cs typeface="Arial" panose="020B0604020202020204" pitchFamily="34" charset="0"/>
              </a:rPr>
              <a:t>3</a:t>
            </a:r>
            <a:r>
              <a:rPr lang="en-US" altLang="en-US">
                <a:cs typeface="Arial" panose="020B0604020202020204" pitchFamily="34" charset="0"/>
              </a:rPr>
              <a:t> (the ratio of the volumes, as the charge density is constant). Integrating and solving for the field gives </a:t>
            </a:r>
            <a:r>
              <a:rPr lang="en-US" altLang="en-US"/>
              <a:t>E = Qr/(4</a:t>
            </a:r>
            <a:r>
              <a:rPr lang="el-GR" altLang="en-US">
                <a:latin typeface="Lucida Grande" pitchFamily="6" charset="0"/>
                <a:cs typeface="Arial" panose="020B0604020202020204" pitchFamily="34" charset="0"/>
              </a:rPr>
              <a:t>πε</a:t>
            </a:r>
            <a:r>
              <a:rPr lang="en-US" altLang="en-US" baseline="-25000">
                <a:cs typeface="Arial" panose="020B0604020202020204" pitchFamily="34" charset="0"/>
              </a:rPr>
              <a:t>0</a:t>
            </a:r>
            <a:r>
              <a:rPr lang="en-US" altLang="en-US">
                <a:cs typeface="Arial" panose="020B0604020202020204" pitchFamily="34" charset="0"/>
              </a:rPr>
              <a:t>r</a:t>
            </a:r>
            <a:r>
              <a:rPr lang="en-US" altLang="en-US" baseline="-25000">
                <a:cs typeface="Arial" panose="020B0604020202020204" pitchFamily="34" charset="0"/>
              </a:rPr>
              <a:t>0</a:t>
            </a:r>
            <a:r>
              <a:rPr lang="en-US" altLang="en-US" baseline="30000">
                <a:cs typeface="Arial" panose="020B0604020202020204" pitchFamily="34" charset="0"/>
              </a:rPr>
              <a:t>3</a:t>
            </a:r>
            <a:r>
              <a:rPr lang="en-US" altLang="en-US">
                <a:cs typeface="Arial" panose="020B0604020202020204" pitchFamily="34" charset="0"/>
              </a:rPr>
              <a:t>).</a:t>
            </a:r>
          </a:p>
        </p:txBody>
      </p:sp>
    </p:spTree>
    <p:extLst>
      <p:ext uri="{BB962C8B-B14F-4D97-AF65-F5344CB8AC3E}">
        <p14:creationId xmlns:p14="http://schemas.microsoft.com/office/powerpoint/2010/main" val="144777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0822">
              <a:defRPr>
                <a:solidFill>
                  <a:schemeClr val="tx1"/>
                </a:solidFill>
                <a:latin typeface="Calibri" panose="020F0502020204030204" pitchFamily="34" charset="0"/>
              </a:defRPr>
            </a:lvl1pPr>
            <a:lvl2pPr marL="842102" indent="-323092" defTabSz="1130822">
              <a:defRPr>
                <a:solidFill>
                  <a:schemeClr val="tx1"/>
                </a:solidFill>
                <a:latin typeface="Calibri" panose="020F0502020204030204" pitchFamily="34" charset="0"/>
              </a:defRPr>
            </a:lvl2pPr>
            <a:lvl3pPr marL="1297523" indent="-256069" defTabSz="1130822">
              <a:defRPr>
                <a:solidFill>
                  <a:schemeClr val="tx1"/>
                </a:solidFill>
                <a:latin typeface="Calibri" panose="020F0502020204030204" pitchFamily="34" charset="0"/>
              </a:defRPr>
            </a:lvl3pPr>
            <a:lvl4pPr marL="1816533" indent="-256069" defTabSz="1130822">
              <a:defRPr>
                <a:solidFill>
                  <a:schemeClr val="tx1"/>
                </a:solidFill>
                <a:latin typeface="Calibri" panose="020F0502020204030204" pitchFamily="34" charset="0"/>
              </a:defRPr>
            </a:lvl4pPr>
            <a:lvl5pPr marL="2337260" indent="-256069" defTabSz="1130822">
              <a:defRPr>
                <a:solidFill>
                  <a:schemeClr val="tx1"/>
                </a:solidFill>
                <a:latin typeface="Calibri" panose="020F0502020204030204" pitchFamily="34" charset="0"/>
              </a:defRPr>
            </a:lvl5pPr>
            <a:lvl6pPr marL="2832208" indent="-256069" defTabSz="1130822" fontAlgn="base">
              <a:spcBef>
                <a:spcPct val="0"/>
              </a:spcBef>
              <a:spcAft>
                <a:spcPct val="0"/>
              </a:spcAft>
              <a:defRPr>
                <a:solidFill>
                  <a:schemeClr val="tx1"/>
                </a:solidFill>
                <a:latin typeface="Calibri" panose="020F0502020204030204" pitchFamily="34" charset="0"/>
              </a:defRPr>
            </a:lvl6pPr>
            <a:lvl7pPr marL="3327158" indent="-256069" defTabSz="1130822" fontAlgn="base">
              <a:spcBef>
                <a:spcPct val="0"/>
              </a:spcBef>
              <a:spcAft>
                <a:spcPct val="0"/>
              </a:spcAft>
              <a:defRPr>
                <a:solidFill>
                  <a:schemeClr val="tx1"/>
                </a:solidFill>
                <a:latin typeface="Calibri" panose="020F0502020204030204" pitchFamily="34" charset="0"/>
              </a:defRPr>
            </a:lvl7pPr>
            <a:lvl8pPr marL="3822107" indent="-256069" defTabSz="1130822" fontAlgn="base">
              <a:spcBef>
                <a:spcPct val="0"/>
              </a:spcBef>
              <a:spcAft>
                <a:spcPct val="0"/>
              </a:spcAft>
              <a:defRPr>
                <a:solidFill>
                  <a:schemeClr val="tx1"/>
                </a:solidFill>
                <a:latin typeface="Calibri" panose="020F0502020204030204" pitchFamily="34" charset="0"/>
              </a:defRPr>
            </a:lvl8pPr>
            <a:lvl9pPr marL="4317057" indent="-256069" defTabSz="113082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9819E6B-DC1B-4CEF-93E0-104054B01024}"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Solution: We expect E to be perpendicular to the plane, and choose a cylindrical gaussian surface with its flat sides parallel to the plane. The field is parallel to the curved side; integrating over the flat sides gives E = </a:t>
            </a:r>
            <a:r>
              <a:rPr lang="el-GR" altLang="en-US">
                <a:latin typeface="Lucida Grande"/>
                <a:cs typeface="Arial" panose="020B0604020202020204" pitchFamily="34" charset="0"/>
              </a:rPr>
              <a:t>σ</a:t>
            </a:r>
            <a:r>
              <a:rPr lang="en-US" altLang="en-US">
                <a:cs typeface="Arial" panose="020B0604020202020204" pitchFamily="34" charset="0"/>
              </a:rPr>
              <a:t>/2</a:t>
            </a:r>
            <a:r>
              <a:rPr lang="el-GR" altLang="en-US">
                <a:latin typeface="Lucida Grande"/>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a:t>
            </a:r>
            <a:endParaRPr lang="el-GR" altLang="en-US">
              <a:cs typeface="Arial" panose="020B0604020202020204" pitchFamily="34" charset="0"/>
            </a:endParaRPr>
          </a:p>
        </p:txBody>
      </p:sp>
    </p:spTree>
    <p:extLst>
      <p:ext uri="{BB962C8B-B14F-4D97-AF65-F5344CB8AC3E}">
        <p14:creationId xmlns:p14="http://schemas.microsoft.com/office/powerpoint/2010/main" val="395433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2230">
              <a:defRPr>
                <a:solidFill>
                  <a:schemeClr val="tx1"/>
                </a:solidFill>
                <a:latin typeface="Calibri" panose="020F0502020204030204" pitchFamily="34" charset="0"/>
              </a:defRPr>
            </a:lvl1pPr>
            <a:lvl2pPr marL="835227" indent="-319655" defTabSz="1122230">
              <a:defRPr>
                <a:solidFill>
                  <a:schemeClr val="tx1"/>
                </a:solidFill>
                <a:latin typeface="Calibri" panose="020F0502020204030204" pitchFamily="34" charset="0"/>
              </a:defRPr>
            </a:lvl2pPr>
            <a:lvl3pPr marL="1287213" indent="-252631" defTabSz="1122230">
              <a:defRPr>
                <a:solidFill>
                  <a:schemeClr val="tx1"/>
                </a:solidFill>
                <a:latin typeface="Calibri" panose="020F0502020204030204" pitchFamily="34" charset="0"/>
              </a:defRPr>
            </a:lvl3pPr>
            <a:lvl4pPr marL="1802783" indent="-252631" defTabSz="1122230">
              <a:defRPr>
                <a:solidFill>
                  <a:schemeClr val="tx1"/>
                </a:solidFill>
                <a:latin typeface="Calibri" panose="020F0502020204030204" pitchFamily="34" charset="0"/>
              </a:defRPr>
            </a:lvl4pPr>
            <a:lvl5pPr marL="2318355" indent="-252631" defTabSz="1122230">
              <a:defRPr>
                <a:solidFill>
                  <a:schemeClr val="tx1"/>
                </a:solidFill>
                <a:latin typeface="Calibri" panose="020F0502020204030204" pitchFamily="34" charset="0"/>
              </a:defRPr>
            </a:lvl5pPr>
            <a:lvl6pPr marL="2813305" indent="-252631" defTabSz="1122230" eaLnBrk="0" fontAlgn="base" hangingPunct="0">
              <a:spcBef>
                <a:spcPct val="0"/>
              </a:spcBef>
              <a:spcAft>
                <a:spcPct val="0"/>
              </a:spcAft>
              <a:defRPr>
                <a:solidFill>
                  <a:schemeClr val="tx1"/>
                </a:solidFill>
                <a:latin typeface="Calibri" panose="020F0502020204030204" pitchFamily="34" charset="0"/>
              </a:defRPr>
            </a:lvl6pPr>
            <a:lvl7pPr marL="3308255" indent="-252631" defTabSz="1122230" eaLnBrk="0" fontAlgn="base" hangingPunct="0">
              <a:spcBef>
                <a:spcPct val="0"/>
              </a:spcBef>
              <a:spcAft>
                <a:spcPct val="0"/>
              </a:spcAft>
              <a:defRPr>
                <a:solidFill>
                  <a:schemeClr val="tx1"/>
                </a:solidFill>
                <a:latin typeface="Calibri" panose="020F0502020204030204" pitchFamily="34" charset="0"/>
              </a:defRPr>
            </a:lvl7pPr>
            <a:lvl8pPr marL="3803202" indent="-252631" defTabSz="1122230" eaLnBrk="0" fontAlgn="base" hangingPunct="0">
              <a:spcBef>
                <a:spcPct val="0"/>
              </a:spcBef>
              <a:spcAft>
                <a:spcPct val="0"/>
              </a:spcAft>
              <a:defRPr>
                <a:solidFill>
                  <a:schemeClr val="tx1"/>
                </a:solidFill>
                <a:latin typeface="Calibri" panose="020F0502020204030204" pitchFamily="34" charset="0"/>
              </a:defRPr>
            </a:lvl8pPr>
            <a:lvl9pPr marL="4298152" indent="-252631" defTabSz="112223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E22C1A6F-F078-47CB-891C-4C66FBF698E6}"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Again we choose a cylindrical gaussian surface. Now, however, the field inside the conductor is zero, so we only have a nonzero integral over one surface of the cylinder. Integrating gives </a:t>
            </a:r>
            <a:r>
              <a:rPr lang="en-US" altLang="en-US" i="1">
                <a:solidFill>
                  <a:schemeClr val="accent2"/>
                </a:solidFill>
              </a:rPr>
              <a:t>E</a:t>
            </a:r>
            <a:r>
              <a:rPr lang="en-US" altLang="en-US">
                <a:solidFill>
                  <a:schemeClr val="accent2"/>
                </a:solidFill>
              </a:rPr>
              <a:t> = </a:t>
            </a:r>
            <a:r>
              <a:rPr lang="el-GR" altLang="en-US" i="1">
                <a:solidFill>
                  <a:schemeClr val="accent2"/>
                </a:solidFill>
                <a:latin typeface="Lucida Grande"/>
              </a:rPr>
              <a:t>σ</a:t>
            </a:r>
            <a:r>
              <a:rPr lang="en-US" altLang="en-US">
                <a:solidFill>
                  <a:schemeClr val="accent2"/>
                </a:solidFill>
              </a:rPr>
              <a:t>/</a:t>
            </a:r>
            <a:r>
              <a:rPr lang="el-GR" altLang="en-US" i="1">
                <a:solidFill>
                  <a:schemeClr val="accent2"/>
                </a:solidFill>
                <a:latin typeface="Lucida Grande"/>
              </a:rPr>
              <a:t>ε</a:t>
            </a:r>
            <a:r>
              <a:rPr lang="en-US" altLang="en-US" baseline="-25000">
                <a:solidFill>
                  <a:schemeClr val="accent2"/>
                </a:solidFill>
              </a:rPr>
              <a:t>0</a:t>
            </a:r>
            <a:r>
              <a:rPr lang="en-US" altLang="en-US"/>
              <a:t>.</a:t>
            </a:r>
          </a:p>
        </p:txBody>
      </p:sp>
    </p:spTree>
    <p:extLst>
      <p:ext uri="{BB962C8B-B14F-4D97-AF65-F5344CB8AC3E}">
        <p14:creationId xmlns:p14="http://schemas.microsoft.com/office/powerpoint/2010/main" val="333443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60FADA7-821B-4766-9201-4FB592CB8D4C}"/>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34BEA7F8-B905-4C98-840E-0604C3CF923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07CB9F9B-02AF-4A5E-B705-14B8B129E4C1}"/>
              </a:ext>
            </a:extLst>
          </p:cNvPr>
          <p:cNvSpPr>
            <a:spLocks noGrp="1"/>
          </p:cNvSpPr>
          <p:nvPr>
            <p:ph type="sldNum" sz="quarter" idx="12"/>
          </p:nvPr>
        </p:nvSpPr>
        <p:spPr/>
        <p:txBody>
          <a:bodyPr/>
          <a:lstStyle>
            <a:lvl1pPr>
              <a:defRPr>
                <a:latin typeface="Calibri" panose="020F0502020204030204" pitchFamily="34" charset="0"/>
              </a:defRPr>
            </a:lvl1pPr>
          </a:lstStyle>
          <a:p>
            <a:fld id="{BD1129C7-BDEA-4F32-AC39-6B31C4D87EF8}" type="slidenum">
              <a:rPr lang="en-US" altLang="en-US"/>
              <a:pPr/>
              <a:t>‹#›</a:t>
            </a:fld>
            <a:endParaRPr lang="en-US" altLang="en-US"/>
          </a:p>
        </p:txBody>
      </p:sp>
    </p:spTree>
    <p:extLst>
      <p:ext uri="{BB962C8B-B14F-4D97-AF65-F5344CB8AC3E}">
        <p14:creationId xmlns:p14="http://schemas.microsoft.com/office/powerpoint/2010/main" val="233827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77E5F-501C-4AE2-8D87-D39833756015}"/>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11ED22C4-34AC-4F43-8C88-DCDBBA4C428B}"/>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931B9896-1428-4653-94EC-09F38B5AF0A2}"/>
              </a:ext>
            </a:extLst>
          </p:cNvPr>
          <p:cNvSpPr>
            <a:spLocks noGrp="1"/>
          </p:cNvSpPr>
          <p:nvPr>
            <p:ph type="sldNum" sz="quarter" idx="12"/>
          </p:nvPr>
        </p:nvSpPr>
        <p:spPr/>
        <p:txBody>
          <a:bodyPr/>
          <a:lstStyle>
            <a:lvl1pPr>
              <a:defRPr>
                <a:latin typeface="Calibri" panose="020F0502020204030204" pitchFamily="34" charset="0"/>
              </a:defRPr>
            </a:lvl1pPr>
          </a:lstStyle>
          <a:p>
            <a:fld id="{DEE056C2-EB1C-428F-8756-11957ADD5827}" type="slidenum">
              <a:rPr lang="en-US" altLang="en-US"/>
              <a:pPr/>
              <a:t>‹#›</a:t>
            </a:fld>
            <a:endParaRPr lang="en-US" altLang="en-US"/>
          </a:p>
        </p:txBody>
      </p:sp>
    </p:spTree>
    <p:extLst>
      <p:ext uri="{BB962C8B-B14F-4D97-AF65-F5344CB8AC3E}">
        <p14:creationId xmlns:p14="http://schemas.microsoft.com/office/powerpoint/2010/main" val="324628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A3DBD-9507-481F-9755-E811AFA95BF7}"/>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3E0FB035-261F-4484-8465-A6C3AB30B85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1AEFE3AB-D1B8-42DD-B786-F6E3DA1A7D6E}"/>
              </a:ext>
            </a:extLst>
          </p:cNvPr>
          <p:cNvSpPr>
            <a:spLocks noGrp="1"/>
          </p:cNvSpPr>
          <p:nvPr>
            <p:ph type="sldNum" sz="quarter" idx="12"/>
          </p:nvPr>
        </p:nvSpPr>
        <p:spPr/>
        <p:txBody>
          <a:bodyPr/>
          <a:lstStyle>
            <a:lvl1pPr>
              <a:defRPr>
                <a:latin typeface="Calibri" panose="020F0502020204030204" pitchFamily="34" charset="0"/>
              </a:defRPr>
            </a:lvl1pPr>
          </a:lstStyle>
          <a:p>
            <a:fld id="{E4FC7162-9CDA-4880-A398-7F5F90818DA1}" type="slidenum">
              <a:rPr lang="en-US" altLang="en-US"/>
              <a:pPr/>
              <a:t>‹#›</a:t>
            </a:fld>
            <a:endParaRPr lang="en-US" altLang="en-US"/>
          </a:p>
        </p:txBody>
      </p:sp>
    </p:spTree>
    <p:extLst>
      <p:ext uri="{BB962C8B-B14F-4D97-AF65-F5344CB8AC3E}">
        <p14:creationId xmlns:p14="http://schemas.microsoft.com/office/powerpoint/2010/main" val="259027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74C26804-C895-4AC5-B9D1-9D207A25D454}"/>
              </a:ext>
            </a:extLst>
          </p:cNvPr>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A3E3D788-5690-4BB2-8439-37F0ACEEF2D2}"/>
              </a:ext>
            </a:extLst>
          </p:cNvPr>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C3AAB942-9306-495B-A0CC-B6CDC2C15421}"/>
              </a:ext>
            </a:extLst>
          </p:cNvPr>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fld id="{9A862020-844D-411F-AE2E-C0F4EA10E937}" type="slidenum">
              <a:rPr lang="en-US" altLang="en-US"/>
              <a:pPr/>
              <a:t>‹#›</a:t>
            </a:fld>
            <a:endParaRPr lang="en-US" altLang="en-US"/>
          </a:p>
        </p:txBody>
      </p:sp>
    </p:spTree>
    <p:extLst>
      <p:ext uri="{BB962C8B-B14F-4D97-AF65-F5344CB8AC3E}">
        <p14:creationId xmlns:p14="http://schemas.microsoft.com/office/powerpoint/2010/main" val="3522851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A4E8182-C510-44DF-AF54-AF5A02D9BD70}"/>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FB23744D-4BA6-4116-987D-59302C514141}"/>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6026DB44-AE5E-4D2D-9F64-80AA5FDF3367}"/>
              </a:ext>
            </a:extLst>
          </p:cNvPr>
          <p:cNvSpPr>
            <a:spLocks noGrp="1"/>
          </p:cNvSpPr>
          <p:nvPr>
            <p:ph type="sldNum" sz="quarter" idx="12"/>
          </p:nvPr>
        </p:nvSpPr>
        <p:spPr/>
        <p:txBody>
          <a:bodyPr/>
          <a:lstStyle>
            <a:lvl1pPr>
              <a:defRPr>
                <a:latin typeface="Calibri" panose="020F0502020204030204" pitchFamily="34" charset="0"/>
              </a:defRPr>
            </a:lvl1pPr>
          </a:lstStyle>
          <a:p>
            <a:fld id="{1C03611F-1E24-4B33-B879-6DB8843E3C8C}" type="slidenum">
              <a:rPr lang="en-US" altLang="en-US"/>
              <a:pPr/>
              <a:t>‹#›</a:t>
            </a:fld>
            <a:endParaRPr lang="en-US" altLang="en-US"/>
          </a:p>
        </p:txBody>
      </p:sp>
    </p:spTree>
    <p:extLst>
      <p:ext uri="{BB962C8B-B14F-4D97-AF65-F5344CB8AC3E}">
        <p14:creationId xmlns:p14="http://schemas.microsoft.com/office/powerpoint/2010/main" val="408957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6DA81-FFC0-48AE-A2ED-60E582BF91CD}"/>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53A77E14-B960-4D65-9308-91EFA5B67496}"/>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2984BAEE-714C-4810-8B92-E553F075DC09}"/>
              </a:ext>
            </a:extLst>
          </p:cNvPr>
          <p:cNvSpPr>
            <a:spLocks noGrp="1"/>
          </p:cNvSpPr>
          <p:nvPr>
            <p:ph type="sldNum" sz="quarter" idx="12"/>
          </p:nvPr>
        </p:nvSpPr>
        <p:spPr/>
        <p:txBody>
          <a:bodyPr/>
          <a:lstStyle>
            <a:lvl1pPr>
              <a:defRPr>
                <a:latin typeface="Calibri" panose="020F0502020204030204" pitchFamily="34" charset="0"/>
              </a:defRPr>
            </a:lvl1pPr>
          </a:lstStyle>
          <a:p>
            <a:fld id="{CF276059-EB7B-4A5E-80DF-B234D504669B}" type="slidenum">
              <a:rPr lang="en-US" altLang="en-US"/>
              <a:pPr/>
              <a:t>‹#›</a:t>
            </a:fld>
            <a:endParaRPr lang="en-US" altLang="en-US"/>
          </a:p>
        </p:txBody>
      </p:sp>
    </p:spTree>
    <p:extLst>
      <p:ext uri="{BB962C8B-B14F-4D97-AF65-F5344CB8AC3E}">
        <p14:creationId xmlns:p14="http://schemas.microsoft.com/office/powerpoint/2010/main" val="1153908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D9C01-E67E-45AC-96AF-A1AF4A5C2DF6}"/>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DA4F7E86-D6EA-45B8-8352-A7F9C6DD0BEC}"/>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E3477F3C-25C4-475E-8B52-7FD54E18A0AD}"/>
              </a:ext>
            </a:extLst>
          </p:cNvPr>
          <p:cNvSpPr>
            <a:spLocks noGrp="1"/>
          </p:cNvSpPr>
          <p:nvPr>
            <p:ph type="sldNum" sz="quarter" idx="12"/>
          </p:nvPr>
        </p:nvSpPr>
        <p:spPr/>
        <p:txBody>
          <a:bodyPr/>
          <a:lstStyle>
            <a:lvl1pPr>
              <a:defRPr>
                <a:latin typeface="Calibri" panose="020F0502020204030204" pitchFamily="34" charset="0"/>
              </a:defRPr>
            </a:lvl1pPr>
          </a:lstStyle>
          <a:p>
            <a:fld id="{CC083220-D0C5-45A4-AFF1-8F826222A800}" type="slidenum">
              <a:rPr lang="en-US" altLang="en-US"/>
              <a:pPr/>
              <a:t>‹#›</a:t>
            </a:fld>
            <a:endParaRPr lang="en-US" altLang="en-US"/>
          </a:p>
        </p:txBody>
      </p:sp>
    </p:spTree>
    <p:extLst>
      <p:ext uri="{BB962C8B-B14F-4D97-AF65-F5344CB8AC3E}">
        <p14:creationId xmlns:p14="http://schemas.microsoft.com/office/powerpoint/2010/main" val="1593959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924232-6232-407C-BC99-59EE11805CB8}"/>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8798EEAB-4B84-4AEB-86CB-E84FFD34255E}"/>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47DDEB92-F786-4E5A-AED0-9FF8AA63E1E0}"/>
              </a:ext>
            </a:extLst>
          </p:cNvPr>
          <p:cNvSpPr>
            <a:spLocks noGrp="1"/>
          </p:cNvSpPr>
          <p:nvPr>
            <p:ph type="sldNum" sz="quarter" idx="12"/>
          </p:nvPr>
        </p:nvSpPr>
        <p:spPr/>
        <p:txBody>
          <a:bodyPr/>
          <a:lstStyle>
            <a:lvl1pPr>
              <a:defRPr>
                <a:latin typeface="Calibri" panose="020F0502020204030204" pitchFamily="34" charset="0"/>
              </a:defRPr>
            </a:lvl1pPr>
          </a:lstStyle>
          <a:p>
            <a:fld id="{BCAF4FFF-F95A-40A1-8409-53D416F0804C}" type="slidenum">
              <a:rPr lang="en-US" altLang="en-US"/>
              <a:pPr/>
              <a:t>‹#›</a:t>
            </a:fld>
            <a:endParaRPr lang="en-US" altLang="en-US"/>
          </a:p>
        </p:txBody>
      </p:sp>
    </p:spTree>
    <p:extLst>
      <p:ext uri="{BB962C8B-B14F-4D97-AF65-F5344CB8AC3E}">
        <p14:creationId xmlns:p14="http://schemas.microsoft.com/office/powerpoint/2010/main" val="2063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E61CD-4689-4D60-B023-19B3DE89C6AB}"/>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8" name="Footer Placeholder 7">
            <a:extLst>
              <a:ext uri="{FF2B5EF4-FFF2-40B4-BE49-F238E27FC236}">
                <a16:creationId xmlns:a16="http://schemas.microsoft.com/office/drawing/2014/main" id="{EC62143D-AFD5-4E95-9592-96CD2C5F6961}"/>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9" name="Slide Number Placeholder 8">
            <a:extLst>
              <a:ext uri="{FF2B5EF4-FFF2-40B4-BE49-F238E27FC236}">
                <a16:creationId xmlns:a16="http://schemas.microsoft.com/office/drawing/2014/main" id="{683BBC9E-D6C6-44D2-9564-7E87BD45EBCF}"/>
              </a:ext>
            </a:extLst>
          </p:cNvPr>
          <p:cNvSpPr>
            <a:spLocks noGrp="1"/>
          </p:cNvSpPr>
          <p:nvPr>
            <p:ph type="sldNum" sz="quarter" idx="12"/>
          </p:nvPr>
        </p:nvSpPr>
        <p:spPr/>
        <p:txBody>
          <a:bodyPr/>
          <a:lstStyle>
            <a:lvl1pPr>
              <a:defRPr>
                <a:latin typeface="Calibri" panose="020F0502020204030204" pitchFamily="34" charset="0"/>
              </a:defRPr>
            </a:lvl1pPr>
          </a:lstStyle>
          <a:p>
            <a:fld id="{DD25A3D3-AF61-4D7C-8990-690CCB5736A7}" type="slidenum">
              <a:rPr lang="en-US" altLang="en-US"/>
              <a:pPr/>
              <a:t>‹#›</a:t>
            </a:fld>
            <a:endParaRPr lang="en-US" altLang="en-US"/>
          </a:p>
        </p:txBody>
      </p:sp>
    </p:spTree>
    <p:extLst>
      <p:ext uri="{BB962C8B-B14F-4D97-AF65-F5344CB8AC3E}">
        <p14:creationId xmlns:p14="http://schemas.microsoft.com/office/powerpoint/2010/main" val="172281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6600E1-5A75-4C85-853C-D47F80A8FA62}"/>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Footer Placeholder 3">
            <a:extLst>
              <a:ext uri="{FF2B5EF4-FFF2-40B4-BE49-F238E27FC236}">
                <a16:creationId xmlns:a16="http://schemas.microsoft.com/office/drawing/2014/main" id="{019AF4B8-BE92-4F74-A561-10D81BE39583}"/>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Slide Number Placeholder 4">
            <a:extLst>
              <a:ext uri="{FF2B5EF4-FFF2-40B4-BE49-F238E27FC236}">
                <a16:creationId xmlns:a16="http://schemas.microsoft.com/office/drawing/2014/main" id="{FCB5261B-5BDE-4169-8E92-CA87C044B155}"/>
              </a:ext>
            </a:extLst>
          </p:cNvPr>
          <p:cNvSpPr>
            <a:spLocks noGrp="1"/>
          </p:cNvSpPr>
          <p:nvPr>
            <p:ph type="sldNum" sz="quarter" idx="12"/>
          </p:nvPr>
        </p:nvSpPr>
        <p:spPr/>
        <p:txBody>
          <a:bodyPr/>
          <a:lstStyle>
            <a:lvl1pPr>
              <a:defRPr>
                <a:latin typeface="Calibri" panose="020F0502020204030204" pitchFamily="34" charset="0"/>
              </a:defRPr>
            </a:lvl1pPr>
          </a:lstStyle>
          <a:p>
            <a:fld id="{FC4694C8-DD23-4E03-AFA3-0DDE9A0EFA7E}" type="slidenum">
              <a:rPr lang="en-US" altLang="en-US"/>
              <a:pPr/>
              <a:t>‹#›</a:t>
            </a:fld>
            <a:endParaRPr lang="en-US" altLang="en-US"/>
          </a:p>
        </p:txBody>
      </p:sp>
    </p:spTree>
    <p:extLst>
      <p:ext uri="{BB962C8B-B14F-4D97-AF65-F5344CB8AC3E}">
        <p14:creationId xmlns:p14="http://schemas.microsoft.com/office/powerpoint/2010/main" val="90874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A5B7A-E32D-430B-9942-082183EA545A}"/>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3" name="Footer Placeholder 2">
            <a:extLst>
              <a:ext uri="{FF2B5EF4-FFF2-40B4-BE49-F238E27FC236}">
                <a16:creationId xmlns:a16="http://schemas.microsoft.com/office/drawing/2014/main" id="{C9CA1A36-671F-4B3D-B265-3A5E8CC4C9F3}"/>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Slide Number Placeholder 3">
            <a:extLst>
              <a:ext uri="{FF2B5EF4-FFF2-40B4-BE49-F238E27FC236}">
                <a16:creationId xmlns:a16="http://schemas.microsoft.com/office/drawing/2014/main" id="{B38B778C-2A9A-4839-871E-90FAC6914EF8}"/>
              </a:ext>
            </a:extLst>
          </p:cNvPr>
          <p:cNvSpPr>
            <a:spLocks noGrp="1"/>
          </p:cNvSpPr>
          <p:nvPr>
            <p:ph type="sldNum" sz="quarter" idx="12"/>
          </p:nvPr>
        </p:nvSpPr>
        <p:spPr/>
        <p:txBody>
          <a:bodyPr/>
          <a:lstStyle>
            <a:lvl1pPr>
              <a:defRPr>
                <a:latin typeface="Calibri" panose="020F0502020204030204" pitchFamily="34" charset="0"/>
              </a:defRPr>
            </a:lvl1pPr>
          </a:lstStyle>
          <a:p>
            <a:fld id="{98D7C01B-E76A-4ADF-A9B5-D223B5EB6A38}" type="slidenum">
              <a:rPr lang="en-US" altLang="en-US"/>
              <a:pPr/>
              <a:t>‹#›</a:t>
            </a:fld>
            <a:endParaRPr lang="en-US" altLang="en-US"/>
          </a:p>
        </p:txBody>
      </p:sp>
    </p:spTree>
    <p:extLst>
      <p:ext uri="{BB962C8B-B14F-4D97-AF65-F5344CB8AC3E}">
        <p14:creationId xmlns:p14="http://schemas.microsoft.com/office/powerpoint/2010/main" val="86455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E3B5C-5215-4DB6-9CB2-8C691E67AC06}"/>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2D714928-FD15-44C2-B974-B3FDE861E72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4230305B-A9C7-4765-8554-EC9B4C9574EF}"/>
              </a:ext>
            </a:extLst>
          </p:cNvPr>
          <p:cNvSpPr>
            <a:spLocks noGrp="1"/>
          </p:cNvSpPr>
          <p:nvPr>
            <p:ph type="sldNum" sz="quarter" idx="12"/>
          </p:nvPr>
        </p:nvSpPr>
        <p:spPr/>
        <p:txBody>
          <a:bodyPr/>
          <a:lstStyle>
            <a:lvl1pPr>
              <a:defRPr>
                <a:latin typeface="Calibri" panose="020F0502020204030204" pitchFamily="34" charset="0"/>
              </a:defRPr>
            </a:lvl1pPr>
          </a:lstStyle>
          <a:p>
            <a:fld id="{15CFA711-0083-470E-BF68-BA883690390A}" type="slidenum">
              <a:rPr lang="en-US" altLang="en-US"/>
              <a:pPr/>
              <a:t>‹#›</a:t>
            </a:fld>
            <a:endParaRPr lang="en-US" altLang="en-US"/>
          </a:p>
        </p:txBody>
      </p:sp>
    </p:spTree>
    <p:extLst>
      <p:ext uri="{BB962C8B-B14F-4D97-AF65-F5344CB8AC3E}">
        <p14:creationId xmlns:p14="http://schemas.microsoft.com/office/powerpoint/2010/main" val="1441780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1D802D1-A3E9-4762-8D43-559ABCCB97A1}"/>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FF97AC89-C1BF-4B72-B41A-91504B1A6A5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9683D762-D4DB-4407-9167-18BFD8D9FD64}"/>
              </a:ext>
            </a:extLst>
          </p:cNvPr>
          <p:cNvSpPr>
            <a:spLocks noGrp="1"/>
          </p:cNvSpPr>
          <p:nvPr>
            <p:ph type="sldNum" sz="quarter" idx="12"/>
          </p:nvPr>
        </p:nvSpPr>
        <p:spPr/>
        <p:txBody>
          <a:bodyPr/>
          <a:lstStyle>
            <a:lvl1pPr>
              <a:defRPr>
                <a:latin typeface="Calibri" panose="020F0502020204030204" pitchFamily="34" charset="0"/>
              </a:defRPr>
            </a:lvl1pPr>
          </a:lstStyle>
          <a:p>
            <a:fld id="{F9CC6BD6-015A-4EE2-865F-E567F658F8D9}" type="slidenum">
              <a:rPr lang="en-US" altLang="en-US"/>
              <a:pPr/>
              <a:t>‹#›</a:t>
            </a:fld>
            <a:endParaRPr lang="en-US" altLang="en-US"/>
          </a:p>
        </p:txBody>
      </p:sp>
    </p:spTree>
    <p:extLst>
      <p:ext uri="{BB962C8B-B14F-4D97-AF65-F5344CB8AC3E}">
        <p14:creationId xmlns:p14="http://schemas.microsoft.com/office/powerpoint/2010/main" val="3860016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AFBF6BD-9B2D-4026-AC33-9664111C85AB}"/>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0D0DEC35-B1A2-4C62-B280-8EDF0C16133A}"/>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399094A6-85A5-46E8-A868-DE59BF264949}"/>
              </a:ext>
            </a:extLst>
          </p:cNvPr>
          <p:cNvSpPr>
            <a:spLocks noGrp="1"/>
          </p:cNvSpPr>
          <p:nvPr>
            <p:ph type="sldNum" sz="quarter" idx="12"/>
          </p:nvPr>
        </p:nvSpPr>
        <p:spPr/>
        <p:txBody>
          <a:bodyPr/>
          <a:lstStyle>
            <a:lvl1pPr>
              <a:defRPr>
                <a:latin typeface="Calibri" panose="020F0502020204030204" pitchFamily="34" charset="0"/>
              </a:defRPr>
            </a:lvl1pPr>
          </a:lstStyle>
          <a:p>
            <a:fld id="{AF9DE11A-C5C5-4B4E-837A-5900322453FB}" type="slidenum">
              <a:rPr lang="en-US" altLang="en-US"/>
              <a:pPr/>
              <a:t>‹#›</a:t>
            </a:fld>
            <a:endParaRPr lang="en-US" altLang="en-US"/>
          </a:p>
        </p:txBody>
      </p:sp>
    </p:spTree>
    <p:extLst>
      <p:ext uri="{BB962C8B-B14F-4D97-AF65-F5344CB8AC3E}">
        <p14:creationId xmlns:p14="http://schemas.microsoft.com/office/powerpoint/2010/main" val="4188802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E7850-4639-4C51-951C-DC4B2062674A}"/>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EB2FC8CE-5F0A-49EC-95A0-1D649B0725A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6ABC1E1E-32D1-4368-9915-B0CEED1C0BAB}"/>
              </a:ext>
            </a:extLst>
          </p:cNvPr>
          <p:cNvSpPr>
            <a:spLocks noGrp="1"/>
          </p:cNvSpPr>
          <p:nvPr>
            <p:ph type="sldNum" sz="quarter" idx="12"/>
          </p:nvPr>
        </p:nvSpPr>
        <p:spPr/>
        <p:txBody>
          <a:bodyPr/>
          <a:lstStyle>
            <a:lvl1pPr>
              <a:defRPr>
                <a:latin typeface="Calibri" panose="020F0502020204030204" pitchFamily="34" charset="0"/>
              </a:defRPr>
            </a:lvl1pPr>
          </a:lstStyle>
          <a:p>
            <a:fld id="{8693A067-7429-4BC1-924B-90FBD7DC22AA}" type="slidenum">
              <a:rPr lang="en-US" altLang="en-US"/>
              <a:pPr/>
              <a:t>‹#›</a:t>
            </a:fld>
            <a:endParaRPr lang="en-US" altLang="en-US"/>
          </a:p>
        </p:txBody>
      </p:sp>
    </p:spTree>
    <p:extLst>
      <p:ext uri="{BB962C8B-B14F-4D97-AF65-F5344CB8AC3E}">
        <p14:creationId xmlns:p14="http://schemas.microsoft.com/office/powerpoint/2010/main" val="383797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55850-7DF4-44F1-9DF6-0E555198DD25}"/>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BC568E7E-DBEF-4F2C-882B-449CE57282E0}"/>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C934849D-0A7D-4C75-A1DC-2217E003AEDE}"/>
              </a:ext>
            </a:extLst>
          </p:cNvPr>
          <p:cNvSpPr>
            <a:spLocks noGrp="1"/>
          </p:cNvSpPr>
          <p:nvPr>
            <p:ph type="sldNum" sz="quarter" idx="12"/>
          </p:nvPr>
        </p:nvSpPr>
        <p:spPr/>
        <p:txBody>
          <a:bodyPr/>
          <a:lstStyle>
            <a:lvl1pPr>
              <a:defRPr>
                <a:latin typeface="Calibri" panose="020F0502020204030204" pitchFamily="34" charset="0"/>
              </a:defRPr>
            </a:lvl1pPr>
          </a:lstStyle>
          <a:p>
            <a:fld id="{369E4242-30EC-410F-A631-19ADDBCE1D2D}" type="slidenum">
              <a:rPr lang="en-US" altLang="en-US"/>
              <a:pPr/>
              <a:t>‹#›</a:t>
            </a:fld>
            <a:endParaRPr lang="en-US" altLang="en-US"/>
          </a:p>
        </p:txBody>
      </p:sp>
    </p:spTree>
    <p:extLst>
      <p:ext uri="{BB962C8B-B14F-4D97-AF65-F5344CB8AC3E}">
        <p14:creationId xmlns:p14="http://schemas.microsoft.com/office/powerpoint/2010/main" val="1930032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9EF29693-BE14-4143-8AA7-40178902730B}"/>
              </a:ext>
            </a:extLst>
          </p:cNvPr>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8A8B4C46-14E3-4D60-AE3F-1813157894CA}"/>
              </a:ext>
            </a:extLst>
          </p:cNvPr>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EDD14796-3751-4757-BB15-F80BF0A46327}"/>
              </a:ext>
            </a:extLst>
          </p:cNvPr>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fld id="{D2619F42-D881-4800-AFB3-FB8EFD9C09FD}" type="slidenum">
              <a:rPr lang="en-US" altLang="en-US"/>
              <a:pPr/>
              <a:t>‹#›</a:t>
            </a:fld>
            <a:endParaRPr lang="en-US" altLang="en-US"/>
          </a:p>
        </p:txBody>
      </p:sp>
    </p:spTree>
    <p:extLst>
      <p:ext uri="{BB962C8B-B14F-4D97-AF65-F5344CB8AC3E}">
        <p14:creationId xmlns:p14="http://schemas.microsoft.com/office/powerpoint/2010/main" val="3404859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9A188EC-C741-4B81-B944-E5EEDB991F62}"/>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078F6BE6-D203-4C64-933B-780573722FE4}"/>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1DE6A4CB-379F-422F-9393-DC4B64FC791D}"/>
              </a:ext>
            </a:extLst>
          </p:cNvPr>
          <p:cNvSpPr>
            <a:spLocks noGrp="1"/>
          </p:cNvSpPr>
          <p:nvPr>
            <p:ph type="sldNum" sz="quarter" idx="12"/>
          </p:nvPr>
        </p:nvSpPr>
        <p:spPr/>
        <p:txBody>
          <a:bodyPr/>
          <a:lstStyle>
            <a:lvl1pPr>
              <a:defRPr>
                <a:latin typeface="Calibri" panose="020F0502020204030204" pitchFamily="34" charset="0"/>
              </a:defRPr>
            </a:lvl1pPr>
          </a:lstStyle>
          <a:p>
            <a:fld id="{DE84DB24-1E03-4027-BC50-513899AFDF4D}" type="slidenum">
              <a:rPr lang="en-US" altLang="en-US"/>
              <a:pPr/>
              <a:t>‹#›</a:t>
            </a:fld>
            <a:endParaRPr lang="en-US" altLang="en-US"/>
          </a:p>
        </p:txBody>
      </p:sp>
    </p:spTree>
    <p:extLst>
      <p:ext uri="{BB962C8B-B14F-4D97-AF65-F5344CB8AC3E}">
        <p14:creationId xmlns:p14="http://schemas.microsoft.com/office/powerpoint/2010/main" val="3853163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1788B-FAC5-4D4C-8A67-063A10F0411D}"/>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E8E5FC07-FC3E-4115-9749-3FC3EDC19D09}"/>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381141FF-CE7A-4668-BD74-07721E5EDFD5}"/>
              </a:ext>
            </a:extLst>
          </p:cNvPr>
          <p:cNvSpPr>
            <a:spLocks noGrp="1"/>
          </p:cNvSpPr>
          <p:nvPr>
            <p:ph type="sldNum" sz="quarter" idx="12"/>
          </p:nvPr>
        </p:nvSpPr>
        <p:spPr/>
        <p:txBody>
          <a:bodyPr/>
          <a:lstStyle>
            <a:lvl1pPr>
              <a:defRPr>
                <a:latin typeface="Calibri" panose="020F0502020204030204" pitchFamily="34" charset="0"/>
              </a:defRPr>
            </a:lvl1pPr>
          </a:lstStyle>
          <a:p>
            <a:fld id="{542BA53C-3323-4B87-A9DF-624307A0E53A}" type="slidenum">
              <a:rPr lang="en-US" altLang="en-US"/>
              <a:pPr/>
              <a:t>‹#›</a:t>
            </a:fld>
            <a:endParaRPr lang="en-US" altLang="en-US"/>
          </a:p>
        </p:txBody>
      </p:sp>
    </p:spTree>
    <p:extLst>
      <p:ext uri="{BB962C8B-B14F-4D97-AF65-F5344CB8AC3E}">
        <p14:creationId xmlns:p14="http://schemas.microsoft.com/office/powerpoint/2010/main" val="110960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15871-A0E7-405F-A7BA-0629D117EBB6}"/>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66308A9C-DF77-4CD8-962F-5B5FC0EC3DE5}"/>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91587BE5-03F3-423F-B22E-98DD07198471}"/>
              </a:ext>
            </a:extLst>
          </p:cNvPr>
          <p:cNvSpPr>
            <a:spLocks noGrp="1"/>
          </p:cNvSpPr>
          <p:nvPr>
            <p:ph type="sldNum" sz="quarter" idx="12"/>
          </p:nvPr>
        </p:nvSpPr>
        <p:spPr/>
        <p:txBody>
          <a:bodyPr/>
          <a:lstStyle>
            <a:lvl1pPr>
              <a:defRPr>
                <a:latin typeface="Calibri" panose="020F0502020204030204" pitchFamily="34" charset="0"/>
              </a:defRPr>
            </a:lvl1pPr>
          </a:lstStyle>
          <a:p>
            <a:fld id="{05C99020-D5C4-4A93-8D51-E45F2D1B2C84}" type="slidenum">
              <a:rPr lang="en-US" altLang="en-US"/>
              <a:pPr/>
              <a:t>‹#›</a:t>
            </a:fld>
            <a:endParaRPr lang="en-US" altLang="en-US"/>
          </a:p>
        </p:txBody>
      </p:sp>
    </p:spTree>
    <p:extLst>
      <p:ext uri="{BB962C8B-B14F-4D97-AF65-F5344CB8AC3E}">
        <p14:creationId xmlns:p14="http://schemas.microsoft.com/office/powerpoint/2010/main" val="2418294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763ADC-4A3F-47C4-97E7-D81783D6D262}"/>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94499FD8-AF7B-4561-A58D-AEEDCB0450AF}"/>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84A42C15-1CC9-4658-97C2-5A7CAFCC3C31}"/>
              </a:ext>
            </a:extLst>
          </p:cNvPr>
          <p:cNvSpPr>
            <a:spLocks noGrp="1"/>
          </p:cNvSpPr>
          <p:nvPr>
            <p:ph type="sldNum" sz="quarter" idx="12"/>
          </p:nvPr>
        </p:nvSpPr>
        <p:spPr/>
        <p:txBody>
          <a:bodyPr/>
          <a:lstStyle>
            <a:lvl1pPr>
              <a:defRPr>
                <a:latin typeface="Calibri" panose="020F0502020204030204" pitchFamily="34" charset="0"/>
              </a:defRPr>
            </a:lvl1pPr>
          </a:lstStyle>
          <a:p>
            <a:fld id="{B0DC6C1B-F93D-4F75-A563-D6CB5CBF2761}" type="slidenum">
              <a:rPr lang="en-US" altLang="en-US"/>
              <a:pPr/>
              <a:t>‹#›</a:t>
            </a:fld>
            <a:endParaRPr lang="en-US" altLang="en-US"/>
          </a:p>
        </p:txBody>
      </p:sp>
    </p:spTree>
    <p:extLst>
      <p:ext uri="{BB962C8B-B14F-4D97-AF65-F5344CB8AC3E}">
        <p14:creationId xmlns:p14="http://schemas.microsoft.com/office/powerpoint/2010/main" val="2815968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6DB34-356A-440F-B599-CDE6767549F8}"/>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8" name="Footer Placeholder 7">
            <a:extLst>
              <a:ext uri="{FF2B5EF4-FFF2-40B4-BE49-F238E27FC236}">
                <a16:creationId xmlns:a16="http://schemas.microsoft.com/office/drawing/2014/main" id="{AF986C09-0CFD-4065-9A07-1208E08CDEAA}"/>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9" name="Slide Number Placeholder 8">
            <a:extLst>
              <a:ext uri="{FF2B5EF4-FFF2-40B4-BE49-F238E27FC236}">
                <a16:creationId xmlns:a16="http://schemas.microsoft.com/office/drawing/2014/main" id="{C94CAFFE-8396-4971-A768-D78CF01D5C54}"/>
              </a:ext>
            </a:extLst>
          </p:cNvPr>
          <p:cNvSpPr>
            <a:spLocks noGrp="1"/>
          </p:cNvSpPr>
          <p:nvPr>
            <p:ph type="sldNum" sz="quarter" idx="12"/>
          </p:nvPr>
        </p:nvSpPr>
        <p:spPr/>
        <p:txBody>
          <a:bodyPr/>
          <a:lstStyle>
            <a:lvl1pPr>
              <a:defRPr>
                <a:latin typeface="Calibri" panose="020F0502020204030204" pitchFamily="34" charset="0"/>
              </a:defRPr>
            </a:lvl1pPr>
          </a:lstStyle>
          <a:p>
            <a:fld id="{7EC088CB-0F68-4D2A-B354-C02B7C97E81A}" type="slidenum">
              <a:rPr lang="en-US" altLang="en-US"/>
              <a:pPr/>
              <a:t>‹#›</a:t>
            </a:fld>
            <a:endParaRPr lang="en-US" altLang="en-US"/>
          </a:p>
        </p:txBody>
      </p:sp>
    </p:spTree>
    <p:extLst>
      <p:ext uri="{BB962C8B-B14F-4D97-AF65-F5344CB8AC3E}">
        <p14:creationId xmlns:p14="http://schemas.microsoft.com/office/powerpoint/2010/main" val="11221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C21A2-1DFB-402D-AE4E-4FF3B921538C}"/>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C01C1B87-8D8F-490D-9509-0126691E166C}"/>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E1B0C276-4726-482A-9580-D1BA835B1025}"/>
              </a:ext>
            </a:extLst>
          </p:cNvPr>
          <p:cNvSpPr>
            <a:spLocks noGrp="1"/>
          </p:cNvSpPr>
          <p:nvPr>
            <p:ph type="sldNum" sz="quarter" idx="12"/>
          </p:nvPr>
        </p:nvSpPr>
        <p:spPr/>
        <p:txBody>
          <a:bodyPr/>
          <a:lstStyle>
            <a:lvl1pPr>
              <a:defRPr>
                <a:latin typeface="Calibri" panose="020F0502020204030204" pitchFamily="34" charset="0"/>
              </a:defRPr>
            </a:lvl1pPr>
          </a:lstStyle>
          <a:p>
            <a:fld id="{BD7C60D7-E54E-42C7-A4DC-B453A2F25F01}" type="slidenum">
              <a:rPr lang="en-US" altLang="en-US"/>
              <a:pPr/>
              <a:t>‹#›</a:t>
            </a:fld>
            <a:endParaRPr lang="en-US" altLang="en-US"/>
          </a:p>
        </p:txBody>
      </p:sp>
    </p:spTree>
    <p:extLst>
      <p:ext uri="{BB962C8B-B14F-4D97-AF65-F5344CB8AC3E}">
        <p14:creationId xmlns:p14="http://schemas.microsoft.com/office/powerpoint/2010/main" val="83204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58F456-11A7-4271-9019-A383A1C8AF2E}"/>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Footer Placeholder 3">
            <a:extLst>
              <a:ext uri="{FF2B5EF4-FFF2-40B4-BE49-F238E27FC236}">
                <a16:creationId xmlns:a16="http://schemas.microsoft.com/office/drawing/2014/main" id="{F0A518DD-D3F1-4EB8-8547-0B1EB9F1C762}"/>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Slide Number Placeholder 4">
            <a:extLst>
              <a:ext uri="{FF2B5EF4-FFF2-40B4-BE49-F238E27FC236}">
                <a16:creationId xmlns:a16="http://schemas.microsoft.com/office/drawing/2014/main" id="{AF21336E-E9B6-4394-ADBC-C89C744F773F}"/>
              </a:ext>
            </a:extLst>
          </p:cNvPr>
          <p:cNvSpPr>
            <a:spLocks noGrp="1"/>
          </p:cNvSpPr>
          <p:nvPr>
            <p:ph type="sldNum" sz="quarter" idx="12"/>
          </p:nvPr>
        </p:nvSpPr>
        <p:spPr/>
        <p:txBody>
          <a:bodyPr/>
          <a:lstStyle>
            <a:lvl1pPr>
              <a:defRPr>
                <a:latin typeface="Calibri" panose="020F0502020204030204" pitchFamily="34" charset="0"/>
              </a:defRPr>
            </a:lvl1pPr>
          </a:lstStyle>
          <a:p>
            <a:fld id="{CB9FA508-2DBD-4CED-A835-4CBB1905516A}" type="slidenum">
              <a:rPr lang="en-US" altLang="en-US"/>
              <a:pPr/>
              <a:t>‹#›</a:t>
            </a:fld>
            <a:endParaRPr lang="en-US" altLang="en-US"/>
          </a:p>
        </p:txBody>
      </p:sp>
    </p:spTree>
    <p:extLst>
      <p:ext uri="{BB962C8B-B14F-4D97-AF65-F5344CB8AC3E}">
        <p14:creationId xmlns:p14="http://schemas.microsoft.com/office/powerpoint/2010/main" val="162623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C7D0B-DC39-4AF2-B327-7B8BCEB9CE86}"/>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3" name="Footer Placeholder 2">
            <a:extLst>
              <a:ext uri="{FF2B5EF4-FFF2-40B4-BE49-F238E27FC236}">
                <a16:creationId xmlns:a16="http://schemas.microsoft.com/office/drawing/2014/main" id="{CDD64425-0E70-4944-862D-D9679B37452A}"/>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Slide Number Placeholder 3">
            <a:extLst>
              <a:ext uri="{FF2B5EF4-FFF2-40B4-BE49-F238E27FC236}">
                <a16:creationId xmlns:a16="http://schemas.microsoft.com/office/drawing/2014/main" id="{EA5F5DDB-5444-4DC0-A038-8E64633F4B36}"/>
              </a:ext>
            </a:extLst>
          </p:cNvPr>
          <p:cNvSpPr>
            <a:spLocks noGrp="1"/>
          </p:cNvSpPr>
          <p:nvPr>
            <p:ph type="sldNum" sz="quarter" idx="12"/>
          </p:nvPr>
        </p:nvSpPr>
        <p:spPr/>
        <p:txBody>
          <a:bodyPr/>
          <a:lstStyle>
            <a:lvl1pPr>
              <a:defRPr>
                <a:latin typeface="Calibri" panose="020F0502020204030204" pitchFamily="34" charset="0"/>
              </a:defRPr>
            </a:lvl1pPr>
          </a:lstStyle>
          <a:p>
            <a:fld id="{6BB6247F-3A58-4C85-99BA-BECB5133EC4B}" type="slidenum">
              <a:rPr lang="en-US" altLang="en-US"/>
              <a:pPr/>
              <a:t>‹#›</a:t>
            </a:fld>
            <a:endParaRPr lang="en-US" altLang="en-US"/>
          </a:p>
        </p:txBody>
      </p:sp>
    </p:spTree>
    <p:extLst>
      <p:ext uri="{BB962C8B-B14F-4D97-AF65-F5344CB8AC3E}">
        <p14:creationId xmlns:p14="http://schemas.microsoft.com/office/powerpoint/2010/main" val="180319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9CD02C8-D58B-4FE7-A6C0-1E9C8BF47E49}"/>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B60A3CA9-BB61-4C61-A315-5B05709EA661}"/>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DD438C72-C386-48AE-B080-7975A9321E11}"/>
              </a:ext>
            </a:extLst>
          </p:cNvPr>
          <p:cNvSpPr>
            <a:spLocks noGrp="1"/>
          </p:cNvSpPr>
          <p:nvPr>
            <p:ph type="sldNum" sz="quarter" idx="12"/>
          </p:nvPr>
        </p:nvSpPr>
        <p:spPr/>
        <p:txBody>
          <a:bodyPr/>
          <a:lstStyle>
            <a:lvl1pPr>
              <a:defRPr>
                <a:latin typeface="Calibri" panose="020F0502020204030204" pitchFamily="34" charset="0"/>
              </a:defRPr>
            </a:lvl1pPr>
          </a:lstStyle>
          <a:p>
            <a:fld id="{9567AF58-85CB-41AC-A770-E064014078AA}" type="slidenum">
              <a:rPr lang="en-US" altLang="en-US"/>
              <a:pPr/>
              <a:t>‹#›</a:t>
            </a:fld>
            <a:endParaRPr lang="en-US" altLang="en-US"/>
          </a:p>
        </p:txBody>
      </p:sp>
    </p:spTree>
    <p:extLst>
      <p:ext uri="{BB962C8B-B14F-4D97-AF65-F5344CB8AC3E}">
        <p14:creationId xmlns:p14="http://schemas.microsoft.com/office/powerpoint/2010/main" val="1907898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AEA76E4-BAF9-43D2-B24A-B38156A0E1A8}"/>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17DE14E7-BCDB-41A0-9CE7-4A1484A45385}"/>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89FBC105-B355-4F17-9FC8-A2BE5C2E2842}"/>
              </a:ext>
            </a:extLst>
          </p:cNvPr>
          <p:cNvSpPr>
            <a:spLocks noGrp="1"/>
          </p:cNvSpPr>
          <p:nvPr>
            <p:ph type="sldNum" sz="quarter" idx="12"/>
          </p:nvPr>
        </p:nvSpPr>
        <p:spPr/>
        <p:txBody>
          <a:bodyPr/>
          <a:lstStyle>
            <a:lvl1pPr>
              <a:defRPr>
                <a:latin typeface="Calibri" panose="020F0502020204030204" pitchFamily="34" charset="0"/>
              </a:defRPr>
            </a:lvl1pPr>
          </a:lstStyle>
          <a:p>
            <a:fld id="{5A5C11DB-8C6C-4CD7-A63A-F080222EFFF5}" type="slidenum">
              <a:rPr lang="en-US" altLang="en-US"/>
              <a:pPr/>
              <a:t>‹#›</a:t>
            </a:fld>
            <a:endParaRPr lang="en-US" altLang="en-US"/>
          </a:p>
        </p:txBody>
      </p:sp>
    </p:spTree>
    <p:extLst>
      <p:ext uri="{BB962C8B-B14F-4D97-AF65-F5344CB8AC3E}">
        <p14:creationId xmlns:p14="http://schemas.microsoft.com/office/powerpoint/2010/main" val="648694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19964-5BF9-4F53-AA77-F565371FBCE5}"/>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D976AA2C-F0E1-4E6E-8856-AC3D072522B7}"/>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85377D2B-B147-4039-A1A7-24E4711BDDBC}"/>
              </a:ext>
            </a:extLst>
          </p:cNvPr>
          <p:cNvSpPr>
            <a:spLocks noGrp="1"/>
          </p:cNvSpPr>
          <p:nvPr>
            <p:ph type="sldNum" sz="quarter" idx="12"/>
          </p:nvPr>
        </p:nvSpPr>
        <p:spPr/>
        <p:txBody>
          <a:bodyPr/>
          <a:lstStyle>
            <a:lvl1pPr>
              <a:defRPr>
                <a:latin typeface="Calibri" panose="020F0502020204030204" pitchFamily="34" charset="0"/>
              </a:defRPr>
            </a:lvl1pPr>
          </a:lstStyle>
          <a:p>
            <a:fld id="{E74A2A9C-6AFA-4B80-929D-A2718F7AD2C2}" type="slidenum">
              <a:rPr lang="en-US" altLang="en-US"/>
              <a:pPr/>
              <a:t>‹#›</a:t>
            </a:fld>
            <a:endParaRPr lang="en-US" altLang="en-US"/>
          </a:p>
        </p:txBody>
      </p:sp>
    </p:spTree>
    <p:extLst>
      <p:ext uri="{BB962C8B-B14F-4D97-AF65-F5344CB8AC3E}">
        <p14:creationId xmlns:p14="http://schemas.microsoft.com/office/powerpoint/2010/main" val="2406442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CB5D4-C7C0-4AAA-BA91-D98B686891E3}"/>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Footer Placeholder 4">
            <a:extLst>
              <a:ext uri="{FF2B5EF4-FFF2-40B4-BE49-F238E27FC236}">
                <a16:creationId xmlns:a16="http://schemas.microsoft.com/office/drawing/2014/main" id="{84B1D7B0-2DAB-425A-BE7B-6C01C8C13B6E}"/>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Slide Number Placeholder 5">
            <a:extLst>
              <a:ext uri="{FF2B5EF4-FFF2-40B4-BE49-F238E27FC236}">
                <a16:creationId xmlns:a16="http://schemas.microsoft.com/office/drawing/2014/main" id="{05F1A39C-DA0B-4490-880F-ECD791E65F2D}"/>
              </a:ext>
            </a:extLst>
          </p:cNvPr>
          <p:cNvSpPr>
            <a:spLocks noGrp="1"/>
          </p:cNvSpPr>
          <p:nvPr>
            <p:ph type="sldNum" sz="quarter" idx="12"/>
          </p:nvPr>
        </p:nvSpPr>
        <p:spPr/>
        <p:txBody>
          <a:bodyPr/>
          <a:lstStyle>
            <a:lvl1pPr>
              <a:defRPr>
                <a:latin typeface="Calibri" panose="020F0502020204030204" pitchFamily="34" charset="0"/>
              </a:defRPr>
            </a:lvl1pPr>
          </a:lstStyle>
          <a:p>
            <a:fld id="{5751C0EF-6044-4602-94FF-ED2CEBF3A080}" type="slidenum">
              <a:rPr lang="en-US" altLang="en-US"/>
              <a:pPr/>
              <a:t>‹#›</a:t>
            </a:fld>
            <a:endParaRPr lang="en-US" altLang="en-US"/>
          </a:p>
        </p:txBody>
      </p:sp>
    </p:spTree>
    <p:extLst>
      <p:ext uri="{BB962C8B-B14F-4D97-AF65-F5344CB8AC3E}">
        <p14:creationId xmlns:p14="http://schemas.microsoft.com/office/powerpoint/2010/main" val="812542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B874EB1C-1955-4B31-B042-25FD64FBF436}"/>
              </a:ext>
            </a:extLst>
          </p:cNvPr>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30F8AAE2-227B-408E-BBC7-275DEE74496D}"/>
              </a:ext>
            </a:extLst>
          </p:cNvPr>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F1C6A01C-CC7B-49DC-9C28-AD0261CD2DE0}"/>
              </a:ext>
            </a:extLst>
          </p:cNvPr>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fld id="{B0F32779-36AD-4C0D-B010-0002498DA463}" type="slidenum">
              <a:rPr lang="en-US" altLang="en-US"/>
              <a:pPr/>
              <a:t>‹#›</a:t>
            </a:fld>
            <a:endParaRPr lang="en-US" altLang="en-US"/>
          </a:p>
        </p:txBody>
      </p:sp>
    </p:spTree>
    <p:extLst>
      <p:ext uri="{BB962C8B-B14F-4D97-AF65-F5344CB8AC3E}">
        <p14:creationId xmlns:p14="http://schemas.microsoft.com/office/powerpoint/2010/main" val="3130297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a:extLst>
              <a:ext uri="{FF2B5EF4-FFF2-40B4-BE49-F238E27FC236}">
                <a16:creationId xmlns:a16="http://schemas.microsoft.com/office/drawing/2014/main" id="{8030779E-8ED3-4593-9289-4BA6044E95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F3F57256-8CC8-4741-BC1A-3EF6ED558B23}"/>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 name="Line 12">
            <a:extLst>
              <a:ext uri="{FF2B5EF4-FFF2-40B4-BE49-F238E27FC236}">
                <a16:creationId xmlns:a16="http://schemas.microsoft.com/office/drawing/2014/main" id="{2018BBFC-1ED8-4B98-A2F0-B5275C97EDB3}"/>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id="{83375E5D-2449-4F62-8BF3-B70DB1AD5F4F}"/>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7FB4F3EA-793C-445D-838E-53F08DA02B0A}"/>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a:extLst>
              <a:ext uri="{FF2B5EF4-FFF2-40B4-BE49-F238E27FC236}">
                <a16:creationId xmlns:a16="http://schemas.microsoft.com/office/drawing/2014/main" id="{225ECDDC-2B68-4020-87D4-4C3CC29E23CC}"/>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Footer Placeholder 4">
            <a:extLst>
              <a:ext uri="{FF2B5EF4-FFF2-40B4-BE49-F238E27FC236}">
                <a16:creationId xmlns:a16="http://schemas.microsoft.com/office/drawing/2014/main" id="{2A4650E6-A6F9-4848-849A-A56C632C8DED}"/>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D4F434FF-41F5-40B9-A78C-2FFAAC3B32AE}"/>
              </a:ext>
            </a:extLst>
          </p:cNvPr>
          <p:cNvSpPr>
            <a:spLocks noGrp="1"/>
          </p:cNvSpPr>
          <p:nvPr>
            <p:ph type="sldNum" sz="quarter" idx="12"/>
          </p:nvPr>
        </p:nvSpPr>
        <p:spPr/>
        <p:txBody>
          <a:bodyPr/>
          <a:lstStyle>
            <a:lvl1pPr>
              <a:defRPr>
                <a:latin typeface="Calibri" panose="020F0502020204030204" pitchFamily="34" charset="0"/>
              </a:defRPr>
            </a:lvl1pPr>
          </a:lstStyle>
          <a:p>
            <a:fld id="{E082A1C3-A6BC-4B1D-93F7-B256EACC3959}" type="slidenum">
              <a:rPr lang="en-US" altLang="en-US"/>
              <a:pPr/>
              <a:t>‹#›</a:t>
            </a:fld>
            <a:endParaRPr lang="en-US" altLang="en-US"/>
          </a:p>
        </p:txBody>
      </p:sp>
    </p:spTree>
    <p:extLst>
      <p:ext uri="{BB962C8B-B14F-4D97-AF65-F5344CB8AC3E}">
        <p14:creationId xmlns:p14="http://schemas.microsoft.com/office/powerpoint/2010/main" val="312932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a:extLst>
              <a:ext uri="{FF2B5EF4-FFF2-40B4-BE49-F238E27FC236}">
                <a16:creationId xmlns:a16="http://schemas.microsoft.com/office/drawing/2014/main" id="{6436572F-40ED-4088-A2E5-5E80544E22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A08BFAF5-29E9-400E-8C7F-7A50941F42F1}"/>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 name="Line 12">
            <a:extLst>
              <a:ext uri="{FF2B5EF4-FFF2-40B4-BE49-F238E27FC236}">
                <a16:creationId xmlns:a16="http://schemas.microsoft.com/office/drawing/2014/main" id="{3CCC0493-D146-4989-9270-A4500A1E0415}"/>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id="{5BF6D1E9-396F-4E60-BFD3-542BA08FE026}"/>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CE8CEA5D-56D4-4391-979E-F08620C42B5C}"/>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F739D0D-41F2-4C4C-A625-D0939DDE3739}"/>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Footer Placeholder 4">
            <a:extLst>
              <a:ext uri="{FF2B5EF4-FFF2-40B4-BE49-F238E27FC236}">
                <a16:creationId xmlns:a16="http://schemas.microsoft.com/office/drawing/2014/main" id="{9544EF76-D908-41BB-98EE-929CA2EFA838}"/>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CACF504A-184E-4F18-B10D-F61C34390AB6}"/>
              </a:ext>
            </a:extLst>
          </p:cNvPr>
          <p:cNvSpPr>
            <a:spLocks noGrp="1"/>
          </p:cNvSpPr>
          <p:nvPr>
            <p:ph type="sldNum" sz="quarter" idx="12"/>
          </p:nvPr>
        </p:nvSpPr>
        <p:spPr/>
        <p:txBody>
          <a:bodyPr/>
          <a:lstStyle>
            <a:lvl1pPr>
              <a:defRPr>
                <a:latin typeface="Calibri" panose="020F0502020204030204" pitchFamily="34" charset="0"/>
              </a:defRPr>
            </a:lvl1pPr>
          </a:lstStyle>
          <a:p>
            <a:fld id="{D524181D-B760-430D-B364-0EE62573985B}" type="slidenum">
              <a:rPr lang="en-US" altLang="en-US"/>
              <a:pPr/>
              <a:t>‹#›</a:t>
            </a:fld>
            <a:endParaRPr lang="en-US" altLang="en-US"/>
          </a:p>
        </p:txBody>
      </p:sp>
    </p:spTree>
    <p:extLst>
      <p:ext uri="{BB962C8B-B14F-4D97-AF65-F5344CB8AC3E}">
        <p14:creationId xmlns:p14="http://schemas.microsoft.com/office/powerpoint/2010/main" val="2658784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a:extLst>
              <a:ext uri="{FF2B5EF4-FFF2-40B4-BE49-F238E27FC236}">
                <a16:creationId xmlns:a16="http://schemas.microsoft.com/office/drawing/2014/main" id="{3C30A481-7C0E-4823-9635-FB3E273FA0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EA8A19AA-D1F3-458C-B66C-21D4F1D692CB}"/>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 name="Line 12">
            <a:extLst>
              <a:ext uri="{FF2B5EF4-FFF2-40B4-BE49-F238E27FC236}">
                <a16:creationId xmlns:a16="http://schemas.microsoft.com/office/drawing/2014/main" id="{69304FAF-6487-4971-987C-7C3E5DEDE1DC}"/>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id="{A04006C8-D7EF-4043-AD07-92C68A8B1201}"/>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BAB86947-864F-44E1-9C8B-0D7E866C4D30}"/>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32A6A0C-8747-4DE3-92E2-348E57FF7A23}"/>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Footer Placeholder 4">
            <a:extLst>
              <a:ext uri="{FF2B5EF4-FFF2-40B4-BE49-F238E27FC236}">
                <a16:creationId xmlns:a16="http://schemas.microsoft.com/office/drawing/2014/main" id="{584D9560-CD48-43F9-B809-5495997E5BFE}"/>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DAE6F760-1212-4E6D-AE45-656D6545F32F}"/>
              </a:ext>
            </a:extLst>
          </p:cNvPr>
          <p:cNvSpPr>
            <a:spLocks noGrp="1"/>
          </p:cNvSpPr>
          <p:nvPr>
            <p:ph type="sldNum" sz="quarter" idx="12"/>
          </p:nvPr>
        </p:nvSpPr>
        <p:spPr/>
        <p:txBody>
          <a:bodyPr/>
          <a:lstStyle>
            <a:lvl1pPr>
              <a:defRPr>
                <a:latin typeface="Calibri" panose="020F0502020204030204" pitchFamily="34" charset="0"/>
              </a:defRPr>
            </a:lvl1pPr>
          </a:lstStyle>
          <a:p>
            <a:fld id="{60F68CD7-17B3-481F-98D7-8322674EDD60}" type="slidenum">
              <a:rPr lang="en-US" altLang="en-US"/>
              <a:pPr/>
              <a:t>‹#›</a:t>
            </a:fld>
            <a:endParaRPr lang="en-US" altLang="en-US"/>
          </a:p>
        </p:txBody>
      </p:sp>
    </p:spTree>
    <p:extLst>
      <p:ext uri="{BB962C8B-B14F-4D97-AF65-F5344CB8AC3E}">
        <p14:creationId xmlns:p14="http://schemas.microsoft.com/office/powerpoint/2010/main" val="26315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9E21B7-D012-4C49-A5FC-E6962203FFDB}"/>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3A8F7C62-A4E3-4EEF-A07C-5476DB5EFFF8}"/>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2F1101E7-D63E-4E22-BA1C-683B5A0F8443}"/>
              </a:ext>
            </a:extLst>
          </p:cNvPr>
          <p:cNvSpPr>
            <a:spLocks noGrp="1"/>
          </p:cNvSpPr>
          <p:nvPr>
            <p:ph type="sldNum" sz="quarter" idx="12"/>
          </p:nvPr>
        </p:nvSpPr>
        <p:spPr/>
        <p:txBody>
          <a:bodyPr/>
          <a:lstStyle>
            <a:lvl1pPr>
              <a:defRPr>
                <a:latin typeface="Calibri" panose="020F0502020204030204" pitchFamily="34" charset="0"/>
              </a:defRPr>
            </a:lvl1pPr>
          </a:lstStyle>
          <a:p>
            <a:fld id="{BD58ED78-6D95-46D8-9045-C83FBEEDECB5}" type="slidenum">
              <a:rPr lang="en-US" altLang="en-US"/>
              <a:pPr/>
              <a:t>‹#›</a:t>
            </a:fld>
            <a:endParaRPr lang="en-US" altLang="en-US"/>
          </a:p>
        </p:txBody>
      </p:sp>
    </p:spTree>
    <p:extLst>
      <p:ext uri="{BB962C8B-B14F-4D97-AF65-F5344CB8AC3E}">
        <p14:creationId xmlns:p14="http://schemas.microsoft.com/office/powerpoint/2010/main" val="831355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a:extLst>
              <a:ext uri="{FF2B5EF4-FFF2-40B4-BE49-F238E27FC236}">
                <a16:creationId xmlns:a16="http://schemas.microsoft.com/office/drawing/2014/main" id="{6561830E-BB1C-44D8-83EA-887D29EA10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E1003FC9-D221-4A34-B61C-EEA7C63F12AC}"/>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7" name="Line 12">
            <a:extLst>
              <a:ext uri="{FF2B5EF4-FFF2-40B4-BE49-F238E27FC236}">
                <a16:creationId xmlns:a16="http://schemas.microsoft.com/office/drawing/2014/main" id="{C2B0EF38-E09C-45D7-B364-C7C09163A12D}"/>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29AC5923-837B-405C-9797-D0F7EB2C96C9}"/>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37228E2C-500B-4156-A3A6-D1F1D5E95EA1}"/>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082A7AC6-7019-4392-934E-77939ED50DF3}"/>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Footer Placeholder 5">
            <a:extLst>
              <a:ext uri="{FF2B5EF4-FFF2-40B4-BE49-F238E27FC236}">
                <a16:creationId xmlns:a16="http://schemas.microsoft.com/office/drawing/2014/main" id="{05E211AA-592E-4BFB-8B51-EE854832EC03}"/>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2" name="Slide Number Placeholder 6">
            <a:extLst>
              <a:ext uri="{FF2B5EF4-FFF2-40B4-BE49-F238E27FC236}">
                <a16:creationId xmlns:a16="http://schemas.microsoft.com/office/drawing/2014/main" id="{30C04655-8C46-4011-B12F-EA177ABEE5A0}"/>
              </a:ext>
            </a:extLst>
          </p:cNvPr>
          <p:cNvSpPr>
            <a:spLocks noGrp="1"/>
          </p:cNvSpPr>
          <p:nvPr>
            <p:ph type="sldNum" sz="quarter" idx="12"/>
          </p:nvPr>
        </p:nvSpPr>
        <p:spPr/>
        <p:txBody>
          <a:bodyPr/>
          <a:lstStyle>
            <a:lvl1pPr>
              <a:defRPr>
                <a:latin typeface="Calibri" panose="020F0502020204030204" pitchFamily="34" charset="0"/>
              </a:defRPr>
            </a:lvl1pPr>
          </a:lstStyle>
          <a:p>
            <a:fld id="{B3C3DE5A-D90D-4BB0-84E3-2B39832B3D8F}" type="slidenum">
              <a:rPr lang="en-US" altLang="en-US"/>
              <a:pPr/>
              <a:t>‹#›</a:t>
            </a:fld>
            <a:endParaRPr lang="en-US" altLang="en-US"/>
          </a:p>
        </p:txBody>
      </p:sp>
    </p:spTree>
    <p:extLst>
      <p:ext uri="{BB962C8B-B14F-4D97-AF65-F5344CB8AC3E}">
        <p14:creationId xmlns:p14="http://schemas.microsoft.com/office/powerpoint/2010/main" val="3313804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a:extLst>
              <a:ext uri="{FF2B5EF4-FFF2-40B4-BE49-F238E27FC236}">
                <a16:creationId xmlns:a16="http://schemas.microsoft.com/office/drawing/2014/main" id="{8467E50E-3540-4F6C-BDBC-96406CCFB0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A95E1A28-037E-4C3E-8A55-D27F46C13BC6}"/>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9" name="Line 12">
            <a:extLst>
              <a:ext uri="{FF2B5EF4-FFF2-40B4-BE49-F238E27FC236}">
                <a16:creationId xmlns:a16="http://schemas.microsoft.com/office/drawing/2014/main" id="{20B579CE-86C5-48D2-8DFD-508DA29EDB4B}"/>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3">
            <a:extLst>
              <a:ext uri="{FF2B5EF4-FFF2-40B4-BE49-F238E27FC236}">
                <a16:creationId xmlns:a16="http://schemas.microsoft.com/office/drawing/2014/main" id="{EF5E4235-E98D-4B46-837C-776C39182938}"/>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4">
            <a:extLst>
              <a:ext uri="{FF2B5EF4-FFF2-40B4-BE49-F238E27FC236}">
                <a16:creationId xmlns:a16="http://schemas.microsoft.com/office/drawing/2014/main" id="{8C745B84-F29B-4638-8CEF-A102524A16EA}"/>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a:extLst>
              <a:ext uri="{FF2B5EF4-FFF2-40B4-BE49-F238E27FC236}">
                <a16:creationId xmlns:a16="http://schemas.microsoft.com/office/drawing/2014/main" id="{64482AA9-8298-4DA5-B6BA-7AAD0719DD68}"/>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3" name="Footer Placeholder 7">
            <a:extLst>
              <a:ext uri="{FF2B5EF4-FFF2-40B4-BE49-F238E27FC236}">
                <a16:creationId xmlns:a16="http://schemas.microsoft.com/office/drawing/2014/main" id="{F88BFB2D-1243-47FE-AC1A-A992A6D4109B}"/>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4" name="Slide Number Placeholder 8">
            <a:extLst>
              <a:ext uri="{FF2B5EF4-FFF2-40B4-BE49-F238E27FC236}">
                <a16:creationId xmlns:a16="http://schemas.microsoft.com/office/drawing/2014/main" id="{FC12769E-95C7-4960-9C89-A0594BC394D7}"/>
              </a:ext>
            </a:extLst>
          </p:cNvPr>
          <p:cNvSpPr>
            <a:spLocks noGrp="1"/>
          </p:cNvSpPr>
          <p:nvPr>
            <p:ph type="sldNum" sz="quarter" idx="12"/>
          </p:nvPr>
        </p:nvSpPr>
        <p:spPr/>
        <p:txBody>
          <a:bodyPr/>
          <a:lstStyle>
            <a:lvl1pPr>
              <a:defRPr>
                <a:latin typeface="Calibri" panose="020F0502020204030204" pitchFamily="34" charset="0"/>
              </a:defRPr>
            </a:lvl1pPr>
          </a:lstStyle>
          <a:p>
            <a:fld id="{5395700C-27DA-40E1-ABDB-1D90C917E9B1}" type="slidenum">
              <a:rPr lang="en-US" altLang="en-US"/>
              <a:pPr/>
              <a:t>‹#›</a:t>
            </a:fld>
            <a:endParaRPr lang="en-US" altLang="en-US"/>
          </a:p>
        </p:txBody>
      </p:sp>
    </p:spTree>
    <p:extLst>
      <p:ext uri="{BB962C8B-B14F-4D97-AF65-F5344CB8AC3E}">
        <p14:creationId xmlns:p14="http://schemas.microsoft.com/office/powerpoint/2010/main" val="2217946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a:extLst>
              <a:ext uri="{FF2B5EF4-FFF2-40B4-BE49-F238E27FC236}">
                <a16:creationId xmlns:a16="http://schemas.microsoft.com/office/drawing/2014/main" id="{B0356F39-E130-4787-BCAE-CBD31B161A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a:extLst>
              <a:ext uri="{FF2B5EF4-FFF2-40B4-BE49-F238E27FC236}">
                <a16:creationId xmlns:a16="http://schemas.microsoft.com/office/drawing/2014/main" id="{DF64AEA6-AE5C-4AC5-8B27-C47115FAF920}"/>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5" name="Line 12">
            <a:extLst>
              <a:ext uri="{FF2B5EF4-FFF2-40B4-BE49-F238E27FC236}">
                <a16:creationId xmlns:a16="http://schemas.microsoft.com/office/drawing/2014/main" id="{23FA4B1D-0EF2-4120-8A4A-F62116DE172E}"/>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3">
            <a:extLst>
              <a:ext uri="{FF2B5EF4-FFF2-40B4-BE49-F238E27FC236}">
                <a16:creationId xmlns:a16="http://schemas.microsoft.com/office/drawing/2014/main" id="{E685A5F7-DEBE-4E2B-953E-CB7D9B58DBAF}"/>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4">
            <a:extLst>
              <a:ext uri="{FF2B5EF4-FFF2-40B4-BE49-F238E27FC236}">
                <a16:creationId xmlns:a16="http://schemas.microsoft.com/office/drawing/2014/main" id="{FA9E1682-D196-41E7-AF45-7CE0C063C136}"/>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8" name="Date Placeholder 2">
            <a:extLst>
              <a:ext uri="{FF2B5EF4-FFF2-40B4-BE49-F238E27FC236}">
                <a16:creationId xmlns:a16="http://schemas.microsoft.com/office/drawing/2014/main" id="{08DD8B4B-4787-4826-9F7D-2F908F56C7E3}"/>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9" name="Footer Placeholder 3">
            <a:extLst>
              <a:ext uri="{FF2B5EF4-FFF2-40B4-BE49-F238E27FC236}">
                <a16:creationId xmlns:a16="http://schemas.microsoft.com/office/drawing/2014/main" id="{11637CAF-91A7-4A67-A8E5-C320DA9EDD3C}"/>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Slide Number Placeholder 4">
            <a:extLst>
              <a:ext uri="{FF2B5EF4-FFF2-40B4-BE49-F238E27FC236}">
                <a16:creationId xmlns:a16="http://schemas.microsoft.com/office/drawing/2014/main" id="{99ADE899-28A3-4880-9904-8811B160A391}"/>
              </a:ext>
            </a:extLst>
          </p:cNvPr>
          <p:cNvSpPr>
            <a:spLocks noGrp="1"/>
          </p:cNvSpPr>
          <p:nvPr>
            <p:ph type="sldNum" sz="quarter" idx="12"/>
          </p:nvPr>
        </p:nvSpPr>
        <p:spPr/>
        <p:txBody>
          <a:bodyPr/>
          <a:lstStyle>
            <a:lvl1pPr>
              <a:defRPr>
                <a:latin typeface="Calibri" panose="020F0502020204030204" pitchFamily="34" charset="0"/>
              </a:defRPr>
            </a:lvl1pPr>
          </a:lstStyle>
          <a:p>
            <a:fld id="{DFF1590E-9449-4DBD-8E50-EB79051DE74B}" type="slidenum">
              <a:rPr lang="en-US" altLang="en-US"/>
              <a:pPr/>
              <a:t>‹#›</a:t>
            </a:fld>
            <a:endParaRPr lang="en-US" altLang="en-US"/>
          </a:p>
        </p:txBody>
      </p:sp>
    </p:spTree>
    <p:extLst>
      <p:ext uri="{BB962C8B-B14F-4D97-AF65-F5344CB8AC3E}">
        <p14:creationId xmlns:p14="http://schemas.microsoft.com/office/powerpoint/2010/main" val="91758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a:extLst>
              <a:ext uri="{FF2B5EF4-FFF2-40B4-BE49-F238E27FC236}">
                <a16:creationId xmlns:a16="http://schemas.microsoft.com/office/drawing/2014/main" id="{806F4CE3-47ED-4B14-B348-291C1A7C23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3B4D9E51-EF41-48F3-B286-1C5AA516B571}"/>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4" name="Line 12">
            <a:extLst>
              <a:ext uri="{FF2B5EF4-FFF2-40B4-BE49-F238E27FC236}">
                <a16:creationId xmlns:a16="http://schemas.microsoft.com/office/drawing/2014/main" id="{D8A2ADD4-C071-4D2B-83A2-AF6D4F151C27}"/>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3">
            <a:extLst>
              <a:ext uri="{FF2B5EF4-FFF2-40B4-BE49-F238E27FC236}">
                <a16:creationId xmlns:a16="http://schemas.microsoft.com/office/drawing/2014/main" id="{AE0E40D4-5C7F-48B6-A321-79C69B068579}"/>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4">
            <a:extLst>
              <a:ext uri="{FF2B5EF4-FFF2-40B4-BE49-F238E27FC236}">
                <a16:creationId xmlns:a16="http://schemas.microsoft.com/office/drawing/2014/main" id="{C95BC340-562D-4307-9F78-667395BB305B}"/>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Date Placeholder 1">
            <a:extLst>
              <a:ext uri="{FF2B5EF4-FFF2-40B4-BE49-F238E27FC236}">
                <a16:creationId xmlns:a16="http://schemas.microsoft.com/office/drawing/2014/main" id="{0F79CA1A-8ABD-49E2-829C-EEC7F951F26F}"/>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8" name="Footer Placeholder 2">
            <a:extLst>
              <a:ext uri="{FF2B5EF4-FFF2-40B4-BE49-F238E27FC236}">
                <a16:creationId xmlns:a16="http://schemas.microsoft.com/office/drawing/2014/main" id="{2ABF1C6D-8C11-478F-B646-D3ADBA44AB9F}"/>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9" name="Slide Number Placeholder 3">
            <a:extLst>
              <a:ext uri="{FF2B5EF4-FFF2-40B4-BE49-F238E27FC236}">
                <a16:creationId xmlns:a16="http://schemas.microsoft.com/office/drawing/2014/main" id="{B1E86BC3-2E29-4124-996A-B9DFD33905C6}"/>
              </a:ext>
            </a:extLst>
          </p:cNvPr>
          <p:cNvSpPr>
            <a:spLocks noGrp="1"/>
          </p:cNvSpPr>
          <p:nvPr>
            <p:ph type="sldNum" sz="quarter" idx="12"/>
          </p:nvPr>
        </p:nvSpPr>
        <p:spPr/>
        <p:txBody>
          <a:bodyPr/>
          <a:lstStyle>
            <a:lvl1pPr>
              <a:defRPr>
                <a:latin typeface="Calibri" panose="020F0502020204030204" pitchFamily="34" charset="0"/>
              </a:defRPr>
            </a:lvl1pPr>
          </a:lstStyle>
          <a:p>
            <a:fld id="{95C40C3E-4760-44F1-8FBE-C9A0AF649F10}" type="slidenum">
              <a:rPr lang="en-US" altLang="en-US"/>
              <a:pPr/>
              <a:t>‹#›</a:t>
            </a:fld>
            <a:endParaRPr lang="en-US" altLang="en-US"/>
          </a:p>
        </p:txBody>
      </p:sp>
    </p:spTree>
    <p:extLst>
      <p:ext uri="{BB962C8B-B14F-4D97-AF65-F5344CB8AC3E}">
        <p14:creationId xmlns:p14="http://schemas.microsoft.com/office/powerpoint/2010/main" val="847698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a:extLst>
              <a:ext uri="{FF2B5EF4-FFF2-40B4-BE49-F238E27FC236}">
                <a16:creationId xmlns:a16="http://schemas.microsoft.com/office/drawing/2014/main" id="{2B99A3B2-EA3B-4DCE-BF4A-58DCB3C706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0C1C974E-BD8E-4920-8AAF-B8C7657C2251}"/>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7" name="Line 12">
            <a:extLst>
              <a:ext uri="{FF2B5EF4-FFF2-40B4-BE49-F238E27FC236}">
                <a16:creationId xmlns:a16="http://schemas.microsoft.com/office/drawing/2014/main" id="{D25474AD-15FA-4050-BFC5-5B2994CF8941}"/>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C6F27F33-9AF3-4287-BDDD-C8F51A99F738}"/>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2AA5EA72-8F80-4DDA-933F-B00D17CF9BCF}"/>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D34E923F-0F6F-4048-90E2-77A12A1AFB18}"/>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Footer Placeholder 5">
            <a:extLst>
              <a:ext uri="{FF2B5EF4-FFF2-40B4-BE49-F238E27FC236}">
                <a16:creationId xmlns:a16="http://schemas.microsoft.com/office/drawing/2014/main" id="{4CA346BB-07D1-454E-9B33-E909326C90A3}"/>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2" name="Slide Number Placeholder 6">
            <a:extLst>
              <a:ext uri="{FF2B5EF4-FFF2-40B4-BE49-F238E27FC236}">
                <a16:creationId xmlns:a16="http://schemas.microsoft.com/office/drawing/2014/main" id="{37797002-72DF-4420-8750-3CD36923A70E}"/>
              </a:ext>
            </a:extLst>
          </p:cNvPr>
          <p:cNvSpPr>
            <a:spLocks noGrp="1"/>
          </p:cNvSpPr>
          <p:nvPr>
            <p:ph type="sldNum" sz="quarter" idx="12"/>
          </p:nvPr>
        </p:nvSpPr>
        <p:spPr/>
        <p:txBody>
          <a:bodyPr/>
          <a:lstStyle>
            <a:lvl1pPr>
              <a:defRPr>
                <a:latin typeface="Calibri" panose="020F0502020204030204" pitchFamily="34" charset="0"/>
              </a:defRPr>
            </a:lvl1pPr>
          </a:lstStyle>
          <a:p>
            <a:fld id="{2EA01F5C-8CE9-47FA-852C-F2376757CCA6}" type="slidenum">
              <a:rPr lang="en-US" altLang="en-US"/>
              <a:pPr/>
              <a:t>‹#›</a:t>
            </a:fld>
            <a:endParaRPr lang="en-US" altLang="en-US"/>
          </a:p>
        </p:txBody>
      </p:sp>
    </p:spTree>
    <p:extLst>
      <p:ext uri="{BB962C8B-B14F-4D97-AF65-F5344CB8AC3E}">
        <p14:creationId xmlns:p14="http://schemas.microsoft.com/office/powerpoint/2010/main" val="931332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a:extLst>
              <a:ext uri="{FF2B5EF4-FFF2-40B4-BE49-F238E27FC236}">
                <a16:creationId xmlns:a16="http://schemas.microsoft.com/office/drawing/2014/main" id="{2FDBA431-2902-4A0D-A9E8-1508A95C12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338855AB-4B07-452F-AB3B-85EB0300A9D9}"/>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7" name="Line 12">
            <a:extLst>
              <a:ext uri="{FF2B5EF4-FFF2-40B4-BE49-F238E27FC236}">
                <a16:creationId xmlns:a16="http://schemas.microsoft.com/office/drawing/2014/main" id="{B7C99CB9-496D-4F88-8FEA-A0871989CF36}"/>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BE8189AB-E00A-4F33-9D33-78453C2EE91A}"/>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4BF8143E-BCC5-44FA-BCDC-B348A1C95E0B}"/>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79166849-B192-42C7-A2E6-6380FA1CF184}"/>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Footer Placeholder 5">
            <a:extLst>
              <a:ext uri="{FF2B5EF4-FFF2-40B4-BE49-F238E27FC236}">
                <a16:creationId xmlns:a16="http://schemas.microsoft.com/office/drawing/2014/main" id="{CC20DDDC-F91A-4121-96EB-AB3DC64F3EBC}"/>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2" name="Slide Number Placeholder 6">
            <a:extLst>
              <a:ext uri="{FF2B5EF4-FFF2-40B4-BE49-F238E27FC236}">
                <a16:creationId xmlns:a16="http://schemas.microsoft.com/office/drawing/2014/main" id="{FF9CD4B1-59B3-40CF-A57F-D4B2E77DCCEF}"/>
              </a:ext>
            </a:extLst>
          </p:cNvPr>
          <p:cNvSpPr>
            <a:spLocks noGrp="1"/>
          </p:cNvSpPr>
          <p:nvPr>
            <p:ph type="sldNum" sz="quarter" idx="12"/>
          </p:nvPr>
        </p:nvSpPr>
        <p:spPr/>
        <p:txBody>
          <a:bodyPr/>
          <a:lstStyle>
            <a:lvl1pPr>
              <a:defRPr>
                <a:latin typeface="Calibri" panose="020F0502020204030204" pitchFamily="34" charset="0"/>
              </a:defRPr>
            </a:lvl1pPr>
          </a:lstStyle>
          <a:p>
            <a:fld id="{175947B6-8F07-4ED5-ACD7-4C71B9D06356}" type="slidenum">
              <a:rPr lang="en-US" altLang="en-US"/>
              <a:pPr/>
              <a:t>‹#›</a:t>
            </a:fld>
            <a:endParaRPr lang="en-US" altLang="en-US"/>
          </a:p>
        </p:txBody>
      </p:sp>
    </p:spTree>
    <p:extLst>
      <p:ext uri="{BB962C8B-B14F-4D97-AF65-F5344CB8AC3E}">
        <p14:creationId xmlns:p14="http://schemas.microsoft.com/office/powerpoint/2010/main" val="42708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a:extLst>
              <a:ext uri="{FF2B5EF4-FFF2-40B4-BE49-F238E27FC236}">
                <a16:creationId xmlns:a16="http://schemas.microsoft.com/office/drawing/2014/main" id="{770AC819-92A5-416B-84CD-3DBE1E8E12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979031B5-BD1B-48D9-8F96-7C0F3D75E756}"/>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 name="Line 12">
            <a:extLst>
              <a:ext uri="{FF2B5EF4-FFF2-40B4-BE49-F238E27FC236}">
                <a16:creationId xmlns:a16="http://schemas.microsoft.com/office/drawing/2014/main" id="{C320DAF5-8BA8-4633-BD9E-0F608AAC818E}"/>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id="{3313CCA5-CBDB-4732-B423-F9679AE6E57B}"/>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F7BC6574-EBC7-4220-A464-6C80C559E626}"/>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FE413052-B8A3-40EC-A6BD-FDCB2E0C24BE}"/>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Footer Placeholder 4">
            <a:extLst>
              <a:ext uri="{FF2B5EF4-FFF2-40B4-BE49-F238E27FC236}">
                <a16:creationId xmlns:a16="http://schemas.microsoft.com/office/drawing/2014/main" id="{BE38D65F-86E6-45F9-9263-3C4194C97A64}"/>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381556CD-347F-4DD3-9F94-584ED62EFC38}"/>
              </a:ext>
            </a:extLst>
          </p:cNvPr>
          <p:cNvSpPr>
            <a:spLocks noGrp="1"/>
          </p:cNvSpPr>
          <p:nvPr>
            <p:ph type="sldNum" sz="quarter" idx="12"/>
          </p:nvPr>
        </p:nvSpPr>
        <p:spPr/>
        <p:txBody>
          <a:bodyPr/>
          <a:lstStyle>
            <a:lvl1pPr>
              <a:defRPr>
                <a:latin typeface="Calibri" panose="020F0502020204030204" pitchFamily="34" charset="0"/>
              </a:defRPr>
            </a:lvl1pPr>
          </a:lstStyle>
          <a:p>
            <a:fld id="{30D8DFC6-A4F2-4C80-B67D-EE9D7A7BAFCC}" type="slidenum">
              <a:rPr lang="en-US" altLang="en-US"/>
              <a:pPr/>
              <a:t>‹#›</a:t>
            </a:fld>
            <a:endParaRPr lang="en-US" altLang="en-US"/>
          </a:p>
        </p:txBody>
      </p:sp>
    </p:spTree>
    <p:extLst>
      <p:ext uri="{BB962C8B-B14F-4D97-AF65-F5344CB8AC3E}">
        <p14:creationId xmlns:p14="http://schemas.microsoft.com/office/powerpoint/2010/main" val="1619036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a:extLst>
              <a:ext uri="{FF2B5EF4-FFF2-40B4-BE49-F238E27FC236}">
                <a16:creationId xmlns:a16="http://schemas.microsoft.com/office/drawing/2014/main" id="{602D3133-3FC7-4BE4-8503-4671631807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a:extLst>
              <a:ext uri="{FF2B5EF4-FFF2-40B4-BE49-F238E27FC236}">
                <a16:creationId xmlns:a16="http://schemas.microsoft.com/office/drawing/2014/main" id="{2B2A0A1E-9F68-4A63-99A9-3DF0EF5AC063}"/>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 name="Line 12">
            <a:extLst>
              <a:ext uri="{FF2B5EF4-FFF2-40B4-BE49-F238E27FC236}">
                <a16:creationId xmlns:a16="http://schemas.microsoft.com/office/drawing/2014/main" id="{63BEA6D1-62E0-440A-96B4-5445CBC9DF8D}"/>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3">
            <a:extLst>
              <a:ext uri="{FF2B5EF4-FFF2-40B4-BE49-F238E27FC236}">
                <a16:creationId xmlns:a16="http://schemas.microsoft.com/office/drawing/2014/main" id="{BD09E4DD-FFA8-4D9A-9245-C122CA45B70A}"/>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72CF6574-F9C7-4F59-B442-60515E39EF63}"/>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98B4960-8AE0-4D10-85FB-4F6F80E85825}"/>
              </a:ext>
            </a:extLst>
          </p:cNvPr>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0" name="Footer Placeholder 4">
            <a:extLst>
              <a:ext uri="{FF2B5EF4-FFF2-40B4-BE49-F238E27FC236}">
                <a16:creationId xmlns:a16="http://schemas.microsoft.com/office/drawing/2014/main" id="{681EB1D1-7871-45E9-8A16-D595603A758B}"/>
              </a:ext>
            </a:extLst>
          </p:cNvPr>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Slide Number Placeholder 5">
            <a:extLst>
              <a:ext uri="{FF2B5EF4-FFF2-40B4-BE49-F238E27FC236}">
                <a16:creationId xmlns:a16="http://schemas.microsoft.com/office/drawing/2014/main" id="{3BFE77C6-AD73-49CC-9F09-DF356E13F376}"/>
              </a:ext>
            </a:extLst>
          </p:cNvPr>
          <p:cNvSpPr>
            <a:spLocks noGrp="1"/>
          </p:cNvSpPr>
          <p:nvPr>
            <p:ph type="sldNum" sz="quarter" idx="12"/>
          </p:nvPr>
        </p:nvSpPr>
        <p:spPr/>
        <p:txBody>
          <a:bodyPr/>
          <a:lstStyle>
            <a:lvl1pPr>
              <a:defRPr>
                <a:latin typeface="Calibri" panose="020F0502020204030204" pitchFamily="34" charset="0"/>
              </a:defRPr>
            </a:lvl1pPr>
          </a:lstStyle>
          <a:p>
            <a:fld id="{BCA42781-D381-4185-A721-55D91C9AC7A2}" type="slidenum">
              <a:rPr lang="en-US" altLang="en-US"/>
              <a:pPr/>
              <a:t>‹#›</a:t>
            </a:fld>
            <a:endParaRPr lang="en-US" altLang="en-US"/>
          </a:p>
        </p:txBody>
      </p:sp>
    </p:spTree>
    <p:extLst>
      <p:ext uri="{BB962C8B-B14F-4D97-AF65-F5344CB8AC3E}">
        <p14:creationId xmlns:p14="http://schemas.microsoft.com/office/powerpoint/2010/main" val="454121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a:extLst>
              <a:ext uri="{FF2B5EF4-FFF2-40B4-BE49-F238E27FC236}">
                <a16:creationId xmlns:a16="http://schemas.microsoft.com/office/drawing/2014/main" id="{3C7DA726-1D97-4477-933D-8C2D40BFB9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a:extLst>
              <a:ext uri="{FF2B5EF4-FFF2-40B4-BE49-F238E27FC236}">
                <a16:creationId xmlns:a16="http://schemas.microsoft.com/office/drawing/2014/main" id="{0E129FDF-3222-4AFF-B92D-7E92C029836B}"/>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7" name="Line 12">
            <a:extLst>
              <a:ext uri="{FF2B5EF4-FFF2-40B4-BE49-F238E27FC236}">
                <a16:creationId xmlns:a16="http://schemas.microsoft.com/office/drawing/2014/main" id="{E08A5A64-BA77-4B7E-9BFF-0EE83838D27E}"/>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5E88A90A-15B2-4CEF-BE26-D4F5E799542E}"/>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D206EE86-AB46-4722-9E33-E9D0483AE92B}"/>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a:extLst>
              <a:ext uri="{FF2B5EF4-FFF2-40B4-BE49-F238E27FC236}">
                <a16:creationId xmlns:a16="http://schemas.microsoft.com/office/drawing/2014/main" id="{70228052-8A60-404A-9A0F-EF408E952143}"/>
              </a:ext>
            </a:extLst>
          </p:cNvPr>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1" name="Footer Placeholder 5">
            <a:extLst>
              <a:ext uri="{FF2B5EF4-FFF2-40B4-BE49-F238E27FC236}">
                <a16:creationId xmlns:a16="http://schemas.microsoft.com/office/drawing/2014/main" id="{4CFD4022-5030-4E53-991D-C79262489E2C}"/>
              </a:ext>
            </a:extLst>
          </p:cNvPr>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a:defRPr/>
            </a:pPr>
            <a:endParaRPr lang="en-US"/>
          </a:p>
        </p:txBody>
      </p:sp>
      <p:sp>
        <p:nvSpPr>
          <p:cNvPr id="12" name="Slide Number Placeholder 6">
            <a:extLst>
              <a:ext uri="{FF2B5EF4-FFF2-40B4-BE49-F238E27FC236}">
                <a16:creationId xmlns:a16="http://schemas.microsoft.com/office/drawing/2014/main" id="{6559326B-4EC8-4960-98E0-49FB96DD23EE}"/>
              </a:ext>
            </a:extLst>
          </p:cNvPr>
          <p:cNvSpPr>
            <a:spLocks noGrp="1"/>
          </p:cNvSpPr>
          <p:nvPr>
            <p:ph type="sldNum" sz="quarter" idx="12"/>
          </p:nvPr>
        </p:nvSpPr>
        <p:spPr>
          <a:xfrm>
            <a:off x="9042400" y="6324600"/>
            <a:ext cx="2540000" cy="457200"/>
          </a:xfrm>
        </p:spPr>
        <p:txBody>
          <a:bodyPr/>
          <a:lstStyle>
            <a:lvl1pPr>
              <a:defRPr>
                <a:latin typeface="Calibri" panose="020F0502020204030204" pitchFamily="34" charset="0"/>
              </a:defRPr>
            </a:lvl1pPr>
          </a:lstStyle>
          <a:p>
            <a:fld id="{FD1FEF99-ADDC-4260-A03B-9674AC57F4C8}" type="slidenum">
              <a:rPr lang="en-US" altLang="en-US"/>
              <a:pPr/>
              <a:t>‹#›</a:t>
            </a:fld>
            <a:endParaRPr lang="en-US" altLang="en-US"/>
          </a:p>
        </p:txBody>
      </p:sp>
    </p:spTree>
    <p:extLst>
      <p:ext uri="{BB962C8B-B14F-4D97-AF65-F5344CB8AC3E}">
        <p14:creationId xmlns:p14="http://schemas.microsoft.com/office/powerpoint/2010/main" val="3716498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7E68B5-958B-4829-BA01-E6FF0F1188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35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0A38D5-DA46-4D54-9C49-C75DFE0028FD}"/>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8" name="Footer Placeholder 7">
            <a:extLst>
              <a:ext uri="{FF2B5EF4-FFF2-40B4-BE49-F238E27FC236}">
                <a16:creationId xmlns:a16="http://schemas.microsoft.com/office/drawing/2014/main" id="{D4A0227D-0DE5-489D-A292-41BF518B8F16}"/>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9" name="Slide Number Placeholder 8">
            <a:extLst>
              <a:ext uri="{FF2B5EF4-FFF2-40B4-BE49-F238E27FC236}">
                <a16:creationId xmlns:a16="http://schemas.microsoft.com/office/drawing/2014/main" id="{2CE0EF2B-0D3D-4A4D-9DA9-3CA037D4CA36}"/>
              </a:ext>
            </a:extLst>
          </p:cNvPr>
          <p:cNvSpPr>
            <a:spLocks noGrp="1"/>
          </p:cNvSpPr>
          <p:nvPr>
            <p:ph type="sldNum" sz="quarter" idx="12"/>
          </p:nvPr>
        </p:nvSpPr>
        <p:spPr/>
        <p:txBody>
          <a:bodyPr/>
          <a:lstStyle>
            <a:lvl1pPr>
              <a:defRPr>
                <a:latin typeface="Calibri" panose="020F0502020204030204" pitchFamily="34" charset="0"/>
              </a:defRPr>
            </a:lvl1pPr>
          </a:lstStyle>
          <a:p>
            <a:fld id="{680235FD-C294-4CD7-8E79-B71F4CDDECB2}" type="slidenum">
              <a:rPr lang="en-US" altLang="en-US"/>
              <a:pPr/>
              <a:t>‹#›</a:t>
            </a:fld>
            <a:endParaRPr lang="en-US" altLang="en-US"/>
          </a:p>
        </p:txBody>
      </p:sp>
    </p:spTree>
    <p:extLst>
      <p:ext uri="{BB962C8B-B14F-4D97-AF65-F5344CB8AC3E}">
        <p14:creationId xmlns:p14="http://schemas.microsoft.com/office/powerpoint/2010/main" val="950755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199184-F8E5-482C-8A4D-511348A109A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510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C84D4-8574-4971-970B-A934ECA2E1D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3149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98E7A-708A-4C30-87FC-A5DE9F7124E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6155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9943D5-5116-4DC7-88CF-ACDC714A884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38392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8E9347-15EB-43D2-936C-43CB2F8D8BC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9950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0E420D-F44D-4764-BA45-518DA9F8917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7997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EC9423-E685-4F2E-A6D6-49800701A92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4113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935443-411C-4267-8665-7238FFF17FA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0909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744EDD-9FB3-4171-A5F3-9EFBC26C759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09522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15A90E-614F-4B59-9242-7CA9748A3F9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244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85B7B-F829-42AF-BE97-F081DAAFEC01}"/>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Footer Placeholder 3">
            <a:extLst>
              <a:ext uri="{FF2B5EF4-FFF2-40B4-BE49-F238E27FC236}">
                <a16:creationId xmlns:a16="http://schemas.microsoft.com/office/drawing/2014/main" id="{75DB9193-C3BD-44D7-AB75-20CE852AAF23}"/>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5" name="Slide Number Placeholder 4">
            <a:extLst>
              <a:ext uri="{FF2B5EF4-FFF2-40B4-BE49-F238E27FC236}">
                <a16:creationId xmlns:a16="http://schemas.microsoft.com/office/drawing/2014/main" id="{499163DB-691A-4AF1-8ACB-76A69D63C4D9}"/>
              </a:ext>
            </a:extLst>
          </p:cNvPr>
          <p:cNvSpPr>
            <a:spLocks noGrp="1"/>
          </p:cNvSpPr>
          <p:nvPr>
            <p:ph type="sldNum" sz="quarter" idx="12"/>
          </p:nvPr>
        </p:nvSpPr>
        <p:spPr/>
        <p:txBody>
          <a:bodyPr/>
          <a:lstStyle>
            <a:lvl1pPr>
              <a:defRPr>
                <a:latin typeface="Calibri" panose="020F0502020204030204" pitchFamily="34" charset="0"/>
              </a:defRPr>
            </a:lvl1pPr>
          </a:lstStyle>
          <a:p>
            <a:fld id="{B5584282-EAE6-438B-A098-0BE3CA264ABA}" type="slidenum">
              <a:rPr lang="en-US" altLang="en-US"/>
              <a:pPr/>
              <a:t>‹#›</a:t>
            </a:fld>
            <a:endParaRPr lang="en-US" altLang="en-US"/>
          </a:p>
        </p:txBody>
      </p:sp>
    </p:spTree>
    <p:extLst>
      <p:ext uri="{BB962C8B-B14F-4D97-AF65-F5344CB8AC3E}">
        <p14:creationId xmlns:p14="http://schemas.microsoft.com/office/powerpoint/2010/main" val="471423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401255-2B65-4CCC-BC72-3CF9833194C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9896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1E01CA-1F0B-402F-8372-3CD50C51655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3634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B4733B-B29E-4B46-813C-F373F18680E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88333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FD1FBA-EE32-435A-990D-D683FB04B6B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700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540218-ED18-41F6-AB36-214BB6103BA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899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41585C-6A7F-4735-9499-07B599267EA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858993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5C0117-40B1-4DDA-B988-171D002D0D0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96817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C3B6D9-3FCA-4A53-899F-2B297D11876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7840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4A55DC-E070-44F3-ABA3-EBBCB71ED0A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9895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8D834F-18FF-4D6D-9299-3ED97787432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3687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41A31-6AA3-4082-954C-FCA0F85CCAA3}"/>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3" name="Footer Placeholder 2">
            <a:extLst>
              <a:ext uri="{FF2B5EF4-FFF2-40B4-BE49-F238E27FC236}">
                <a16:creationId xmlns:a16="http://schemas.microsoft.com/office/drawing/2014/main" id="{54E56AA7-A99C-47DB-B349-2DC6C47A2B98}"/>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4" name="Slide Number Placeholder 3">
            <a:extLst>
              <a:ext uri="{FF2B5EF4-FFF2-40B4-BE49-F238E27FC236}">
                <a16:creationId xmlns:a16="http://schemas.microsoft.com/office/drawing/2014/main" id="{C4A47F46-313F-45D3-9A6D-51B10FDCB7B9}"/>
              </a:ext>
            </a:extLst>
          </p:cNvPr>
          <p:cNvSpPr>
            <a:spLocks noGrp="1"/>
          </p:cNvSpPr>
          <p:nvPr>
            <p:ph type="sldNum" sz="quarter" idx="12"/>
          </p:nvPr>
        </p:nvSpPr>
        <p:spPr/>
        <p:txBody>
          <a:bodyPr/>
          <a:lstStyle>
            <a:lvl1pPr>
              <a:defRPr>
                <a:latin typeface="Calibri" panose="020F0502020204030204" pitchFamily="34" charset="0"/>
              </a:defRPr>
            </a:lvl1pPr>
          </a:lstStyle>
          <a:p>
            <a:fld id="{3E7D2BFD-5B5F-4A69-B08A-F4E4817C7871}" type="slidenum">
              <a:rPr lang="en-US" altLang="en-US"/>
              <a:pPr/>
              <a:t>‹#›</a:t>
            </a:fld>
            <a:endParaRPr lang="en-US" altLang="en-US"/>
          </a:p>
        </p:txBody>
      </p:sp>
    </p:spTree>
    <p:extLst>
      <p:ext uri="{BB962C8B-B14F-4D97-AF65-F5344CB8AC3E}">
        <p14:creationId xmlns:p14="http://schemas.microsoft.com/office/powerpoint/2010/main" val="1142624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8F8A68-A1CC-4EAA-B5F1-64765F4B4D6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66511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617D56-F364-456D-A63F-427C1A6A233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3923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E58F2D-E95C-4105-9D2F-41BB79FC08F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4248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88EEFD-0956-479E-B8AD-C291A23F3E3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6515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1C70F6-EFF9-4923-B9CD-59732D604B3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3697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A6166D-2B88-4807-B445-923F0E4E682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6114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487622-2905-438C-9CAE-271A7E465F6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34143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6DCE51-EC04-4C54-84E7-E318410579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02229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9BBC36-19F8-4307-9E67-4A5C275C88E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7667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029C73-1C3C-4B95-ABF8-301FDE2558A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036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9D9A694-2BFF-46E8-9D01-7EC75C701267}"/>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5105E1DB-CD85-4305-BD7C-D590AC402DAC}"/>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290A0115-469F-4CD5-907C-CCC2E895E066}"/>
              </a:ext>
            </a:extLst>
          </p:cNvPr>
          <p:cNvSpPr>
            <a:spLocks noGrp="1"/>
          </p:cNvSpPr>
          <p:nvPr>
            <p:ph type="sldNum" sz="quarter" idx="12"/>
          </p:nvPr>
        </p:nvSpPr>
        <p:spPr/>
        <p:txBody>
          <a:bodyPr/>
          <a:lstStyle>
            <a:lvl1pPr>
              <a:defRPr>
                <a:latin typeface="Calibri" panose="020F0502020204030204" pitchFamily="34" charset="0"/>
              </a:defRPr>
            </a:lvl1pPr>
          </a:lstStyle>
          <a:p>
            <a:fld id="{9DBBFDBB-BF33-4D13-937B-FEC2C802712A}" type="slidenum">
              <a:rPr lang="en-US" altLang="en-US"/>
              <a:pPr/>
              <a:t>‹#›</a:t>
            </a:fld>
            <a:endParaRPr lang="en-US" altLang="en-US"/>
          </a:p>
        </p:txBody>
      </p:sp>
    </p:spTree>
    <p:extLst>
      <p:ext uri="{BB962C8B-B14F-4D97-AF65-F5344CB8AC3E}">
        <p14:creationId xmlns:p14="http://schemas.microsoft.com/office/powerpoint/2010/main" val="3067895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ED249C-7EDE-4D92-A1D5-8270AFD3A20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18957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518209-A2BB-4EE8-9AD6-0444B8B2544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4133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4F0D08-4255-4B9F-9CC8-B7175B392C4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4308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9C47D3-243D-40C5-ADB2-FACDD8051D3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6281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8BBBBE-5E87-49EF-9AF8-5EB2012C39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0848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68A4F7-1DE4-4BCD-99E7-F561F20B8D8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43502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4523E3-E028-4904-B0D7-8060466E968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20092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C128B6-DEB2-42E3-B92E-D5B45F40C23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7554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03CC8-434E-477F-88CB-5C1E7DC5699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8309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9"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3" name="Footer Placeholder 7"/>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4" name="Slide Number Placeholder 8"/>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00313A-BDFC-450E-ACA4-060C5D7061D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495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1ABA58-E522-4CFB-B0C7-6CB71190832C}"/>
              </a:ext>
            </a:extLst>
          </p:cNvPr>
          <p:cNvSpPr>
            <a:spLocks noGrp="1"/>
          </p:cNvSpPr>
          <p:nvPr>
            <p:ph type="dt" sz="half" idx="10"/>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6" name="Footer Placeholder 5">
            <a:extLst>
              <a:ext uri="{FF2B5EF4-FFF2-40B4-BE49-F238E27FC236}">
                <a16:creationId xmlns:a16="http://schemas.microsoft.com/office/drawing/2014/main" id="{6DBE0097-D961-474A-B7CF-C708F104F2D4}"/>
              </a:ext>
            </a:extLst>
          </p:cNvPr>
          <p:cNvSpPr>
            <a:spLocks noGrp="1"/>
          </p:cNvSpPr>
          <p:nvPr>
            <p:ph type="ftr" sz="quarter" idx="11"/>
          </p:nvPr>
        </p:nvSpPr>
        <p:spPr/>
        <p:txBody>
          <a:bodyPr/>
          <a:lstStyle>
            <a:lvl1pPr eaLnBrk="1" fontAlgn="auto" hangingPunct="1">
              <a:spcBef>
                <a:spcPts val="0"/>
              </a:spcBef>
              <a:spcAft>
                <a:spcPts val="0"/>
              </a:spcAft>
              <a:defRPr>
                <a:latin typeface="Calibri"/>
                <a:ea typeface="+mn-ea"/>
              </a:defRPr>
            </a:lvl1pPr>
          </a:lstStyle>
          <a:p>
            <a:pPr>
              <a:defRPr/>
            </a:pPr>
            <a:endParaRPr lang="en-US"/>
          </a:p>
        </p:txBody>
      </p:sp>
      <p:sp>
        <p:nvSpPr>
          <p:cNvPr id="7" name="Slide Number Placeholder 6">
            <a:extLst>
              <a:ext uri="{FF2B5EF4-FFF2-40B4-BE49-F238E27FC236}">
                <a16:creationId xmlns:a16="http://schemas.microsoft.com/office/drawing/2014/main" id="{6D0AADC5-3C50-40EF-85FF-5A77CB171B85}"/>
              </a:ext>
            </a:extLst>
          </p:cNvPr>
          <p:cNvSpPr>
            <a:spLocks noGrp="1"/>
          </p:cNvSpPr>
          <p:nvPr>
            <p:ph type="sldNum" sz="quarter" idx="12"/>
          </p:nvPr>
        </p:nvSpPr>
        <p:spPr/>
        <p:txBody>
          <a:bodyPr/>
          <a:lstStyle>
            <a:lvl1pPr>
              <a:defRPr>
                <a:latin typeface="Calibri" panose="020F0502020204030204" pitchFamily="34" charset="0"/>
              </a:defRPr>
            </a:lvl1pPr>
          </a:lstStyle>
          <a:p>
            <a:fld id="{69A7E5E3-52D4-42DF-8EF9-E02C68CC8B07}" type="slidenum">
              <a:rPr lang="en-US" altLang="en-US"/>
              <a:pPr/>
              <a:t>‹#›</a:t>
            </a:fld>
            <a:endParaRPr lang="en-US" altLang="en-US"/>
          </a:p>
        </p:txBody>
      </p:sp>
    </p:spTree>
    <p:extLst>
      <p:ext uri="{BB962C8B-B14F-4D97-AF65-F5344CB8AC3E}">
        <p14:creationId xmlns:p14="http://schemas.microsoft.com/office/powerpoint/2010/main" val="3117898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Date Placeholder 2"/>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Footer Placeholder 3"/>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Slide Number Placeholder 4"/>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8CA8C1-AC58-4C54-96BB-6773FDCCBBF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63713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Date Placeholder 1"/>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8" name="Footer Placeholder 2"/>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9" name="Slide Number Placeholder 3"/>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490264-448F-41AD-BD8E-359F5AEBB27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44373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B493B7-809E-4089-B8C6-6649339A908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5645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FD56F9-8673-4CEF-AA86-B84E8DF974C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95755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2E07B0-5D2C-4416-87C5-A964037DABB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0434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6"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0" name="Footer Placeholder 4"/>
          <p:cNvSpPr>
            <a:spLocks noGrp="1"/>
          </p:cNvSpPr>
          <p:nvPr>
            <p:ph type="ftr" sz="quarter" idx="11"/>
          </p:nvPr>
        </p:nvSpPr>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Slide Number Placeholder 5"/>
          <p:cNvSpPr>
            <a:spLocks noGrp="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F627F2-EEC4-45CF-B986-42E9E42325B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3232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pic>
        <p:nvPicPr>
          <p:cNvPr id="5" name="Picture 6" descr="ig10_lightning_07_02"/>
          <p:cNvPicPr>
            <a:picLocks noChangeAspect="1" noChangeArrowheads="1"/>
          </p:cNvPicPr>
          <p:nvPr userDrawn="1"/>
        </p:nvPicPr>
        <p:blipFill>
          <a:blip r:embed="rId2">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a:prstGeom prst="rect">
            <a:avLst/>
          </a:prstGeom>
        </p:spPr>
        <p:txBody>
          <a:bodyPr rtlCol="0">
            <a:normAutofit/>
          </a:bodyPr>
          <a:lstStyle/>
          <a:p>
            <a:pPr lvl="0"/>
            <a:endParaRPr lang="en-US" noProof="0"/>
          </a:p>
        </p:txBody>
      </p:sp>
      <p:sp>
        <p:nvSpPr>
          <p:cNvPr id="10" name="Date Placeholder 4"/>
          <p:cNvSpPr>
            <a:spLocks noGrp="1"/>
          </p:cNvSpPr>
          <p:nvPr>
            <p:ph type="dt" sz="half" idx="10"/>
          </p:nvPr>
        </p:nvSpPr>
        <p:spPr>
          <a:xfrm>
            <a:off x="1219200" y="6324600"/>
            <a:ext cx="25400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1" name="Footer Placeholder 5"/>
          <p:cNvSpPr>
            <a:spLocks noGrp="1"/>
          </p:cNvSpPr>
          <p:nvPr>
            <p:ph type="ftr" sz="quarter" idx="11"/>
          </p:nvPr>
        </p:nvSpPr>
        <p:spPr>
          <a:xfrm>
            <a:off x="4470400" y="6324600"/>
            <a:ext cx="3860800" cy="457200"/>
          </a:xfrm>
        </p:spPr>
        <p:txBody>
          <a:bodyPr/>
          <a:lstStyle>
            <a:lvl1pPr eaLnBrk="1" fontAlgn="auto" hangingPunct="1">
              <a:spcBef>
                <a:spcPts val="0"/>
              </a:spcBef>
              <a:spcAft>
                <a:spcPts val="0"/>
              </a:spcAft>
              <a:defRPr>
                <a:latin typeface="Calibri" pitchFamily="34" charset="0"/>
                <a:ea typeface="+mn-ea"/>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mn-ea"/>
              <a:cs typeface="Arial" pitchFamily="34" charset="0"/>
            </a:endParaRPr>
          </a:p>
        </p:txBody>
      </p:sp>
      <p:sp>
        <p:nvSpPr>
          <p:cNvPr id="12" name="Slide Number Placeholder 6"/>
          <p:cNvSpPr>
            <a:spLocks noGrp="1"/>
          </p:cNvSpPr>
          <p:nvPr>
            <p:ph type="sldNum" sz="quarter" idx="12"/>
          </p:nvPr>
        </p:nvSpPr>
        <p:spPr>
          <a:xfrm>
            <a:off x="9042400" y="6324600"/>
            <a:ext cx="2540000" cy="457200"/>
          </a:xfrm>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3F6B88-EBBA-4658-AFA7-A86B25ABFBA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456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49105B-71A1-48ED-8462-68D421A9335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01B1A8-7A1A-4AF1-A24A-B903DFE126C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EBFF3C-A9CD-4471-8511-9ED038DFCA89}"/>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B8719BE5-A116-4761-940D-A82B7510E1E2}"/>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373ECCCE-3D9F-4DA2-B946-34A8A7B745A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5D3D8B25-06DA-4AE3-BC28-33AE0A588033}" type="slidenum">
              <a:rPr lang="en-US" altLang="en-US"/>
              <a:pPr/>
              <a:t>‹#›</a:t>
            </a:fld>
            <a:endParaRPr lang="en-US" altLang="en-US"/>
          </a:p>
        </p:txBody>
      </p:sp>
      <p:pic>
        <p:nvPicPr>
          <p:cNvPr id="1031" name="Picture 6" descr="ig10_lightning_07_02">
            <a:extLst>
              <a:ext uri="{FF2B5EF4-FFF2-40B4-BE49-F238E27FC236}">
                <a16:creationId xmlns:a16="http://schemas.microsoft.com/office/drawing/2014/main" id="{F69905BC-FB95-4869-B319-5529B4D58D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090666F2-6CF6-457A-B98F-05252321D351}"/>
              </a:ext>
            </a:extLst>
          </p:cNvPr>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a:solidFill>
                  <a:srgbClr val="FFFFFF"/>
                </a:solidFill>
                <a:latin typeface="Arial" panose="020B0604020202020204" pitchFamily="34" charset="0"/>
              </a:rPr>
              <a:t>Charles Allison © 2000</a:t>
            </a:r>
          </a:p>
        </p:txBody>
      </p:sp>
      <p:sp>
        <p:nvSpPr>
          <p:cNvPr id="1033" name="Line 12">
            <a:extLst>
              <a:ext uri="{FF2B5EF4-FFF2-40B4-BE49-F238E27FC236}">
                <a16:creationId xmlns:a16="http://schemas.microsoft.com/office/drawing/2014/main" id="{3C07C545-4AA5-402E-B035-01C0E0937143}"/>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3">
            <a:extLst>
              <a:ext uri="{FF2B5EF4-FFF2-40B4-BE49-F238E27FC236}">
                <a16:creationId xmlns:a16="http://schemas.microsoft.com/office/drawing/2014/main" id="{416B272C-2839-4B76-8DC5-946424F25D39}"/>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14">
            <a:extLst>
              <a:ext uri="{FF2B5EF4-FFF2-40B4-BE49-F238E27FC236}">
                <a16:creationId xmlns:a16="http://schemas.microsoft.com/office/drawing/2014/main" id="{C9350681-127A-4359-BA0B-BB9BFCE67259}"/>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55069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7F1EB3E3-D4EA-4865-8CEC-EB66D77ACBE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04D0BBAD-59B9-4F83-830F-3574EDB1320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1E6185E-93E5-49BC-81B3-C3E29F5A3BF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264A0D57-EBC3-4ADF-9A66-1758A4AAF498}"/>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4B0013D0-A239-4BA9-A124-79C628EA8E9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C52B7D00-BD55-4BE8-A6DD-BA6F684B9509}" type="slidenum">
              <a:rPr lang="en-US" altLang="en-US"/>
              <a:pPr/>
              <a:t>‹#›</a:t>
            </a:fld>
            <a:endParaRPr lang="en-US" altLang="en-US"/>
          </a:p>
        </p:txBody>
      </p:sp>
      <p:pic>
        <p:nvPicPr>
          <p:cNvPr id="6151" name="Picture 6" descr="ig10_lightning_07_02">
            <a:extLst>
              <a:ext uri="{FF2B5EF4-FFF2-40B4-BE49-F238E27FC236}">
                <a16:creationId xmlns:a16="http://schemas.microsoft.com/office/drawing/2014/main" id="{D1D51C2A-0FD9-4651-BD7F-B34AB37B78D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53612DB4-E33C-46A4-BEBD-8CC5327D22AC}"/>
              </a:ext>
            </a:extLst>
          </p:cNvPr>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6153" name="Line 12">
            <a:extLst>
              <a:ext uri="{FF2B5EF4-FFF2-40B4-BE49-F238E27FC236}">
                <a16:creationId xmlns:a16="http://schemas.microsoft.com/office/drawing/2014/main" id="{4A2B2A81-8DDA-4B3E-8AB2-83D7414EAD57}"/>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13">
            <a:extLst>
              <a:ext uri="{FF2B5EF4-FFF2-40B4-BE49-F238E27FC236}">
                <a16:creationId xmlns:a16="http://schemas.microsoft.com/office/drawing/2014/main" id="{E8D42EB9-811B-4F0B-A6FA-31B95183A41D}"/>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5" name="Line 14">
            <a:extLst>
              <a:ext uri="{FF2B5EF4-FFF2-40B4-BE49-F238E27FC236}">
                <a16:creationId xmlns:a16="http://schemas.microsoft.com/office/drawing/2014/main" id="{FB7F0231-E436-4EC5-9C91-662B1730E05D}"/>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97770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A7B72B2-11E8-4FB9-B77E-E5F411CB028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8B38ED2-10EA-4155-BBB3-AB45D1306EE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9127CC7-9545-46FD-95CD-8665D29CD10A}"/>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66AC4C2D-B9C7-4ED7-A9F3-F0B75DF9318D}"/>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charset="0"/>
                <a:ea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FE63634-B565-4E6C-B460-AC4439E8FB6C}"/>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4FFB9D18-F1CE-46F8-A5E9-C6AEC0023605}" type="slidenum">
              <a:rPr lang="en-US" altLang="en-US"/>
              <a:pPr/>
              <a:t>‹#›</a:t>
            </a:fld>
            <a:endParaRPr lang="en-US" altLang="en-US"/>
          </a:p>
        </p:txBody>
      </p:sp>
      <p:pic>
        <p:nvPicPr>
          <p:cNvPr id="2055" name="Picture 6" descr="ig10_lightning_07_02">
            <a:extLst>
              <a:ext uri="{FF2B5EF4-FFF2-40B4-BE49-F238E27FC236}">
                <a16:creationId xmlns:a16="http://schemas.microsoft.com/office/drawing/2014/main" id="{9A134DC1-1E32-469A-B6DB-12C2F385811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2CB8C729-15A5-46FC-AD24-2AC90B0F35F9}"/>
              </a:ext>
            </a:extLst>
          </p:cNvPr>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2057" name="Line 12">
            <a:extLst>
              <a:ext uri="{FF2B5EF4-FFF2-40B4-BE49-F238E27FC236}">
                <a16:creationId xmlns:a16="http://schemas.microsoft.com/office/drawing/2014/main" id="{FC1A7525-BFF3-47D1-8F7C-2909C0C505DE}"/>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3">
            <a:extLst>
              <a:ext uri="{FF2B5EF4-FFF2-40B4-BE49-F238E27FC236}">
                <a16:creationId xmlns:a16="http://schemas.microsoft.com/office/drawing/2014/main" id="{A639D4A0-4042-45DF-9B23-1EDC4ACCAEF7}"/>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4">
            <a:extLst>
              <a:ext uri="{FF2B5EF4-FFF2-40B4-BE49-F238E27FC236}">
                <a16:creationId xmlns:a16="http://schemas.microsoft.com/office/drawing/2014/main" id="{C3966F8C-023F-44C2-8F22-FDE09F762028}"/>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120410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55A2021-2980-4AC5-8D59-E93D0810066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92F510E-B390-408F-901A-E8B9FCF48050}"/>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2DDF86-2186-41D7-90F6-02ECF194DAEA}"/>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a:defRPr/>
            </a:pPr>
            <a:endParaRPr lang="en-US"/>
          </a:p>
        </p:txBody>
      </p:sp>
      <p:sp>
        <p:nvSpPr>
          <p:cNvPr id="5" name="Footer Placeholder 4">
            <a:extLst>
              <a:ext uri="{FF2B5EF4-FFF2-40B4-BE49-F238E27FC236}">
                <a16:creationId xmlns:a16="http://schemas.microsoft.com/office/drawing/2014/main" id="{1574FC87-67BA-4AB2-85C6-405EA4C5802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BFD83645-347C-4B8D-9B5E-D8CC4698CB18}"/>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7992ACEC-82E0-4E3D-B2E7-2AE9EF4E0F35}" type="slidenum">
              <a:rPr lang="en-US" altLang="en-US"/>
              <a:pPr/>
              <a:t>‹#›</a:t>
            </a:fld>
            <a:endParaRPr lang="en-US" altLang="en-US"/>
          </a:p>
        </p:txBody>
      </p:sp>
      <p:pic>
        <p:nvPicPr>
          <p:cNvPr id="3079" name="Picture 6" descr="ig10_lightning_07_02">
            <a:extLst>
              <a:ext uri="{FF2B5EF4-FFF2-40B4-BE49-F238E27FC236}">
                <a16:creationId xmlns:a16="http://schemas.microsoft.com/office/drawing/2014/main" id="{63ABDFF9-3683-4373-81DA-405418D86C3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a:extLst>
              <a:ext uri="{FF2B5EF4-FFF2-40B4-BE49-F238E27FC236}">
                <a16:creationId xmlns:a16="http://schemas.microsoft.com/office/drawing/2014/main" id="{B1480415-84CC-4894-A82D-9ACA2AD0F579}"/>
              </a:ext>
            </a:extLst>
          </p:cNvPr>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US" altLang="en-US" sz="1400">
                <a:solidFill>
                  <a:srgbClr val="FFFFFF"/>
                </a:solidFill>
                <a:latin typeface="Arial" panose="020B0604020202020204" pitchFamily="34" charset="0"/>
              </a:rPr>
              <a:t>Charles Allison © 2000</a:t>
            </a:r>
          </a:p>
        </p:txBody>
      </p:sp>
      <p:sp>
        <p:nvSpPr>
          <p:cNvPr id="3081" name="Line 12">
            <a:extLst>
              <a:ext uri="{FF2B5EF4-FFF2-40B4-BE49-F238E27FC236}">
                <a16:creationId xmlns:a16="http://schemas.microsoft.com/office/drawing/2014/main" id="{EC5066E3-0304-426A-9398-82ED890F4EEA}"/>
              </a:ext>
            </a:extLst>
          </p:cNvPr>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2" name="Line 13">
            <a:extLst>
              <a:ext uri="{FF2B5EF4-FFF2-40B4-BE49-F238E27FC236}">
                <a16:creationId xmlns:a16="http://schemas.microsoft.com/office/drawing/2014/main" id="{AAA9A561-A181-47ED-9AD3-0E7E7A119ABD}"/>
              </a:ext>
            </a:extLst>
          </p:cNvPr>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Line 14">
            <a:extLst>
              <a:ext uri="{FF2B5EF4-FFF2-40B4-BE49-F238E27FC236}">
                <a16:creationId xmlns:a16="http://schemas.microsoft.com/office/drawing/2014/main" id="{A370567D-86C9-4E54-95FC-A2E829A6A54D}"/>
              </a:ext>
            </a:extLst>
          </p:cNvPr>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836855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47BDDF-CC5F-4AEB-B448-D36D5790585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4103"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4105"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06"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07"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05208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C6B6C3-9263-4CD7-B052-F482DCDBF1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2055"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205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9190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75E4F1-E32E-461D-8149-712AE7697863}"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1031"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1033"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4"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35"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8395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Arial"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charset="0"/>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17361-CE6C-4F82-9AE3-105FFC01E1E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2055" name="Picture 6" descr="ig10_lightning_07_02"/>
          <p:cNvPicPr>
            <a:picLocks noChangeAspect="1" noChangeArrowheads="1"/>
          </p:cNvPicPr>
          <p:nvPr userDrawn="1"/>
        </p:nvPicPr>
        <p:blipFill>
          <a:blip r:embed="rId14">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userDrawn="1"/>
        </p:nvSpPr>
        <p:spPr bwMode="auto">
          <a:xfrm>
            <a:off x="9536113" y="6477000"/>
            <a:ext cx="2000250" cy="30797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Charles Allison © 2000</a:t>
            </a:r>
          </a:p>
        </p:txBody>
      </p:sp>
      <p:sp>
        <p:nvSpPr>
          <p:cNvPr id="2057" name="Line 12"/>
          <p:cNvSpPr>
            <a:spLocks noChangeShapeType="1"/>
          </p:cNvSpPr>
          <p:nvPr userDrawn="1"/>
        </p:nvSpPr>
        <p:spPr bwMode="auto">
          <a:xfrm flipV="1">
            <a:off x="0" y="1282700"/>
            <a:ext cx="9075738" cy="25400"/>
          </a:xfrm>
          <a:prstGeom prst="line">
            <a:avLst/>
          </a:prstGeom>
          <a:noFill/>
          <a:ln w="57150">
            <a:solidFill>
              <a:srgbClr val="B84B4C"/>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8" name="Line 13"/>
          <p:cNvSpPr>
            <a:spLocks noChangeShapeType="1"/>
          </p:cNvSpPr>
          <p:nvPr userDrawn="1"/>
        </p:nvSpPr>
        <p:spPr bwMode="auto">
          <a:xfrm flipV="1">
            <a:off x="203200" y="1384300"/>
            <a:ext cx="9075738" cy="25400"/>
          </a:xfrm>
          <a:prstGeom prst="line">
            <a:avLst/>
          </a:prstGeom>
          <a:noFill/>
          <a:ln w="57150">
            <a:solidFill>
              <a:srgbClr val="795F7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59" name="Line 14"/>
          <p:cNvSpPr>
            <a:spLocks noChangeShapeType="1"/>
          </p:cNvSpPr>
          <p:nvPr userDrawn="1"/>
        </p:nvSpPr>
        <p:spPr bwMode="auto">
          <a:xfrm flipV="1">
            <a:off x="490538" y="1485900"/>
            <a:ext cx="9077325" cy="25400"/>
          </a:xfrm>
          <a:prstGeom prst="line">
            <a:avLst/>
          </a:prstGeom>
          <a:noFill/>
          <a:ln w="57150">
            <a:solidFill>
              <a:srgbClr val="BB6704"/>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498108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idx="4294967295"/>
          </p:nvPr>
        </p:nvSpPr>
        <p:spPr>
          <a:xfrm>
            <a:off x="1524000" y="0"/>
            <a:ext cx="7924800" cy="1712913"/>
          </a:xfrm>
        </p:spPr>
        <p:txBody>
          <a:bodyPr/>
          <a:lstStyle/>
          <a:p>
            <a:pPr eaLnBrk="1" hangingPunct="1"/>
            <a:r>
              <a:rPr lang="en-US" altLang="en-US" sz="4800">
                <a:latin typeface="Comic Sans MS" panose="030F0702030302020204" pitchFamily="66" charset="0"/>
              </a:rPr>
              <a:t>Chapter 22</a:t>
            </a:r>
            <a:br>
              <a:rPr lang="en-US" altLang="en-US" sz="4800">
                <a:latin typeface="Comic Sans MS" panose="030F0702030302020204" pitchFamily="66" charset="0"/>
              </a:rPr>
            </a:br>
            <a:r>
              <a:rPr lang="en-US" altLang="en-US" sz="4800">
                <a:latin typeface="Comic Sans MS" panose="030F0702030302020204" pitchFamily="66" charset="0"/>
              </a:rPr>
              <a:t>Gauss’s Law</a:t>
            </a:r>
          </a:p>
        </p:txBody>
      </p:sp>
      <p:pic>
        <p:nvPicPr>
          <p:cNvPr id="96259" name="Picture 6" descr="22_00CO"/>
          <p:cNvPicPr>
            <a:picLocks noChangeAspect="1" noChangeArrowheads="1"/>
          </p:cNvPicPr>
          <p:nvPr/>
        </p:nvPicPr>
        <p:blipFill>
          <a:blip r:embed="rId3">
            <a:extLst>
              <a:ext uri="{28A0092B-C50C-407E-A947-70E740481C1C}">
                <a14:useLocalDpi xmlns:a14="http://schemas.microsoft.com/office/drawing/2010/main" val="0"/>
              </a:ext>
            </a:extLst>
          </a:blip>
          <a:srcRect b="2434"/>
          <a:stretch>
            <a:fillRect/>
          </a:stretch>
        </p:blipFill>
        <p:spPr bwMode="auto">
          <a:xfrm>
            <a:off x="314325" y="1516063"/>
            <a:ext cx="435292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67250" y="2296210"/>
            <a:ext cx="6096000" cy="1908215"/>
          </a:xfrm>
          <a:prstGeom prst="rect">
            <a:avLst/>
          </a:prstGeom>
        </p:spPr>
        <p:txBody>
          <a:bodyPr>
            <a:spAutoFit/>
          </a:bodyPr>
          <a:lstStyle/>
          <a:p>
            <a:pPr marL="285750" lvl="0" indent="-285750">
              <a:buFont typeface="Arial" panose="020B0604020202020204" pitchFamily="34" charset="0"/>
              <a:buChar char="•"/>
              <a:defRPr/>
            </a:pPr>
            <a:r>
              <a:rPr lang="en-US" sz="2000" b="1" dirty="0">
                <a:solidFill>
                  <a:srgbClr val="FF0000"/>
                </a:solidFill>
                <a:latin typeface="Comic Sans MS"/>
                <a:ea typeface="ＭＳ Ｐゴシック"/>
              </a:rPr>
              <a:t>Exam Friday, Feb. 2</a:t>
            </a:r>
          </a:p>
          <a:p>
            <a:pPr marL="285750" lvl="0" indent="-285750">
              <a:buFont typeface="Arial" panose="020B0604020202020204" pitchFamily="34" charset="0"/>
              <a:buChar char="•"/>
              <a:defRPr/>
            </a:pPr>
            <a:r>
              <a:rPr lang="en-US" sz="2000" b="1" dirty="0">
                <a:solidFill>
                  <a:srgbClr val="FF0000"/>
                </a:solidFill>
                <a:latin typeface="Comic Sans MS"/>
                <a:ea typeface="ＭＳ Ｐゴシック"/>
              </a:rPr>
              <a:t>Study Guide posted</a:t>
            </a:r>
          </a:p>
          <a:p>
            <a:pPr marL="457200" lvl="0" indent="-457200" eaLnBrk="0" fontAlgn="base" hangingPunct="0">
              <a:spcBef>
                <a:spcPct val="0"/>
              </a:spcBef>
              <a:spcAft>
                <a:spcPct val="0"/>
              </a:spcAft>
              <a:buFont typeface="Arial" panose="020B0604020202020204" pitchFamily="34" charset="0"/>
              <a:buChar char="•"/>
              <a:defRPr/>
            </a:pPr>
            <a:r>
              <a:rPr lang="en-US" sz="2000" b="1" dirty="0">
                <a:solidFill>
                  <a:srgbClr val="FF0000"/>
                </a:solidFill>
                <a:latin typeface="Comic Sans MS"/>
                <a:ea typeface="MS PGothic" panose="020B0600070205080204" pitchFamily="34" charset="-128"/>
              </a:rPr>
              <a:t>HW#2: </a:t>
            </a:r>
            <a:r>
              <a:rPr lang="en-US" sz="2000" b="1" u="sng" dirty="0">
                <a:solidFill>
                  <a:srgbClr val="FF0000"/>
                </a:solidFill>
                <a:latin typeface="Comic Sans MS"/>
                <a:ea typeface="MS PGothic" panose="020B0600070205080204" pitchFamily="34" charset="-128"/>
              </a:rPr>
              <a:t>Chapter 21: </a:t>
            </a:r>
            <a:r>
              <a:rPr lang="en-US" sz="2000" b="1" dirty="0">
                <a:solidFill>
                  <a:srgbClr val="FF0000"/>
                </a:solidFill>
                <a:latin typeface="Comic Sans MS"/>
                <a:ea typeface="MS PGothic" panose="020B0600070205080204" pitchFamily="34" charset="-128"/>
              </a:rPr>
              <a:t>Pb.25, Pb.31,Pb.35 Pb.36, Pb.38, Pb.46 </a:t>
            </a:r>
            <a:r>
              <a:rPr lang="en-US" sz="2000" b="1" u="sng" dirty="0">
                <a:solidFill>
                  <a:srgbClr val="FF0000"/>
                </a:solidFill>
                <a:latin typeface="Comic Sans MS"/>
                <a:ea typeface="MS PGothic" panose="020B0600070205080204" pitchFamily="34" charset="-128"/>
              </a:rPr>
              <a:t>due Wednesday, Feb.7 </a:t>
            </a:r>
          </a:p>
          <a:p>
            <a:pPr marL="285750" lvl="0" indent="-285750">
              <a:buFont typeface="Arial" panose="020B0604020202020204" pitchFamily="34" charset="0"/>
              <a:buChar char="•"/>
              <a:defRPr/>
            </a:pPr>
            <a:endParaRPr lang="en-US" b="1" dirty="0">
              <a:solidFill>
                <a:srgbClr val="FF0000"/>
              </a:solidFill>
              <a:latin typeface="Comic Sans MS"/>
              <a:ea typeface="ＭＳ Ｐゴシック"/>
            </a:endParaRPr>
          </a:p>
        </p:txBody>
      </p:sp>
    </p:spTree>
    <p:extLst>
      <p:ext uri="{BB962C8B-B14F-4D97-AF65-F5344CB8AC3E}">
        <p14:creationId xmlns:p14="http://schemas.microsoft.com/office/powerpoint/2010/main" val="329745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905000" y="-76200"/>
            <a:ext cx="8229600" cy="1143000"/>
          </a:xfrm>
        </p:spPr>
        <p:txBody>
          <a:bodyPr/>
          <a:lstStyle/>
          <a:p>
            <a:pPr eaLnBrk="1" hangingPunct="1"/>
            <a:r>
              <a:rPr lang="en-US" altLang="en-US" sz="4000">
                <a:latin typeface="Comic Sans MS" panose="030F0702030302020204" pitchFamily="66" charset="0"/>
              </a:rPr>
              <a:t>22-3 Applications of Gauss’s Law</a:t>
            </a:r>
          </a:p>
        </p:txBody>
      </p:sp>
      <p:sp>
        <p:nvSpPr>
          <p:cNvPr id="99331" name="Text Box 3"/>
          <p:cNvSpPr txBox="1">
            <a:spLocks noChangeArrowheads="1"/>
          </p:cNvSpPr>
          <p:nvPr/>
        </p:nvSpPr>
        <p:spPr bwMode="auto">
          <a:xfrm>
            <a:off x="327025" y="1468438"/>
            <a:ext cx="86344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Example 22-6: </a:t>
            </a:r>
            <a:r>
              <a:rPr kumimoji="0" lang="en-US" altLang="en-US" sz="2800" b="1" i="1" u="sng"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Long uniform line of charge</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A very long straight wire possesses a uniform positive charge per unit length, </a:t>
            </a:r>
            <a:r>
              <a:rPr kumimoji="0" lang="el-GR"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λ</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Calculate the electric field at points near (but outside) the wire, far from the ends.</a:t>
            </a:r>
          </a:p>
        </p:txBody>
      </p:sp>
      <p:pic>
        <p:nvPicPr>
          <p:cNvPr id="99332" name="Picture 5" descr="Figure_22_15"/>
          <p:cNvPicPr>
            <a:picLocks noChangeAspect="1" noChangeArrowheads="1"/>
          </p:cNvPicPr>
          <p:nvPr/>
        </p:nvPicPr>
        <p:blipFill>
          <a:blip r:embed="rId3" cstate="print">
            <a:extLst>
              <a:ext uri="{28A0092B-C50C-407E-A947-70E740481C1C}">
                <a14:useLocalDpi xmlns:a14="http://schemas.microsoft.com/office/drawing/2010/main" val="0"/>
              </a:ext>
            </a:extLst>
          </a:blip>
          <a:srcRect b="3009"/>
          <a:stretch>
            <a:fillRect/>
          </a:stretch>
        </p:blipFill>
        <p:spPr bwMode="auto">
          <a:xfrm>
            <a:off x="3061855" y="3714750"/>
            <a:ext cx="56657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56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4E2F35F-24AD-424A-A67A-F263EE86ED1D}"/>
              </a:ext>
            </a:extLst>
          </p:cNvPr>
          <p:cNvSpPr>
            <a:spLocks noGrp="1" noChangeArrowheads="1"/>
          </p:cNvSpPr>
          <p:nvPr>
            <p:ph type="title"/>
          </p:nvPr>
        </p:nvSpPr>
        <p:spPr>
          <a:xfrm>
            <a:off x="1676400" y="14288"/>
            <a:ext cx="8229600" cy="1143000"/>
          </a:xfrm>
        </p:spPr>
        <p:txBody>
          <a:bodyPr/>
          <a:lstStyle/>
          <a:p>
            <a:pPr eaLnBrk="1" hangingPunct="1"/>
            <a:r>
              <a:rPr lang="en-US" altLang="en-US" sz="4000">
                <a:latin typeface="Comic Sans MS" panose="030F0702030302020204" pitchFamily="66" charset="0"/>
              </a:rPr>
              <a:t>22-3 Applications of Gauss’s Law</a:t>
            </a:r>
          </a:p>
        </p:txBody>
      </p:sp>
      <p:sp>
        <p:nvSpPr>
          <p:cNvPr id="81923" name="Text Box 3">
            <a:extLst>
              <a:ext uri="{FF2B5EF4-FFF2-40B4-BE49-F238E27FC236}">
                <a16:creationId xmlns:a16="http://schemas.microsoft.com/office/drawing/2014/main" id="{D423F388-D8BB-484D-B1E4-D7D9713D7B6E}"/>
              </a:ext>
            </a:extLst>
          </p:cNvPr>
          <p:cNvSpPr txBox="1">
            <a:spLocks noChangeArrowheads="1"/>
          </p:cNvSpPr>
          <p:nvPr/>
        </p:nvSpPr>
        <p:spPr bwMode="auto">
          <a:xfrm>
            <a:off x="431800" y="1752600"/>
            <a:ext cx="59690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Example 22-4: </a:t>
            </a:r>
            <a:r>
              <a:rPr kumimoji="0" lang="en-US" altLang="en-US" sz="2800" b="1" i="0" u="sng"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Solid sphere of charge.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An electric charge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is distributed uniformly throughout a nonconducting sphere of radius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Determine the electric field (a) outside the sphere </a:t>
            </a:r>
            <a:b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b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&gt;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and (b) inside the sphere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&lt;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0</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t>
            </a:r>
          </a:p>
        </p:txBody>
      </p:sp>
      <p:pic>
        <p:nvPicPr>
          <p:cNvPr id="81924" name="Picture 5" descr="Figure_22_12">
            <a:extLst>
              <a:ext uri="{FF2B5EF4-FFF2-40B4-BE49-F238E27FC236}">
                <a16:creationId xmlns:a16="http://schemas.microsoft.com/office/drawing/2014/main" id="{C8C33FEB-7024-4411-935F-1A97F47356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2339"/>
          <a:stretch>
            <a:fillRect/>
          </a:stretch>
        </p:blipFill>
        <p:spPr bwMode="auto">
          <a:xfrm>
            <a:off x="6569075" y="1441450"/>
            <a:ext cx="426243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17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36513"/>
            <a:ext cx="8229600" cy="1143001"/>
          </a:xfrm>
        </p:spPr>
        <p:txBody>
          <a:bodyPr/>
          <a:lstStyle/>
          <a:p>
            <a:pPr eaLnBrk="1" hangingPunct="1"/>
            <a:r>
              <a:rPr lang="en-US" altLang="en-US" sz="4000">
                <a:latin typeface="Comic Sans MS" panose="030F0702030302020204" pitchFamily="66" charset="0"/>
              </a:rPr>
              <a:t>22-3 Applications of Gauss’s Law</a:t>
            </a:r>
          </a:p>
        </p:txBody>
      </p:sp>
      <p:sp>
        <p:nvSpPr>
          <p:cNvPr id="44035" name="Text Box 3"/>
          <p:cNvSpPr txBox="1">
            <a:spLocks noChangeArrowheads="1"/>
          </p:cNvSpPr>
          <p:nvPr/>
        </p:nvSpPr>
        <p:spPr bwMode="auto">
          <a:xfrm>
            <a:off x="374650" y="1836738"/>
            <a:ext cx="6119813"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Arial" panose="020B0604020202020204" pitchFamily="34" charset="0"/>
              </a:rPr>
              <a:t>Example 22-7: Infinite plane of charge.</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Arial" panose="020B0604020202020204" pitchFamily="34" charset="0"/>
              </a:rPr>
              <a:t>Charge is distributed uniformly, with a surface charge density </a:t>
            </a:r>
            <a:r>
              <a:rPr kumimoji="0" lang="el-GR" altLang="en-US" sz="2800" b="1" i="1"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 (</a:t>
            </a:r>
            <a:r>
              <a:rPr kumimoji="0" lang="el-GR" altLang="en-US" sz="2800" b="1" i="1"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 = charge per unit area = </a:t>
            </a:r>
            <a:r>
              <a:rPr kumimoji="0" lang="en-US" altLang="en-US" sz="2800" b="1" i="1"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dQ</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r>
              <a:rPr kumimoji="0" lang="en-US" altLang="en-US" sz="2800" b="1" i="1"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dA</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Arial" panose="020B0604020202020204" pitchFamily="34" charset="0"/>
              </a:rPr>
              <a:t> over a very large but very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thin nonconducting </a:t>
            </a:r>
            <a:r>
              <a:rPr kumimoji="0" lang="en-US" altLang="en-US" sz="2800" b="1" i="0" u="none" strike="noStrike" kern="1200" cap="none" spc="0" normalizeH="0" baseline="0" noProof="0">
                <a:ln>
                  <a:noFill/>
                </a:ln>
                <a:solidFill>
                  <a:srgbClr val="10253F"/>
                </a:solidFill>
                <a:effectLst/>
                <a:uLnTx/>
                <a:uFillTx/>
                <a:latin typeface="Comic Sans MS" panose="030F0702030302020204" pitchFamily="66" charset="0"/>
                <a:ea typeface="MS PGothic" panose="020B0600070205080204" pitchFamily="34" charset="-128"/>
                <a:cs typeface="Arial" panose="020B0604020202020204" pitchFamily="34" charset="0"/>
              </a:rPr>
              <a:t>flat plane surface. Determine the electric field at points near the plane.</a:t>
            </a:r>
          </a:p>
        </p:txBody>
      </p:sp>
      <p:pic>
        <p:nvPicPr>
          <p:cNvPr id="44036" name="Picture 5" descr="Figure_22_16"/>
          <p:cNvPicPr>
            <a:picLocks noChangeAspect="1" noChangeArrowheads="1"/>
          </p:cNvPicPr>
          <p:nvPr/>
        </p:nvPicPr>
        <p:blipFill>
          <a:blip r:embed="rId3">
            <a:extLst>
              <a:ext uri="{28A0092B-C50C-407E-A947-70E740481C1C}">
                <a14:useLocalDpi xmlns:a14="http://schemas.microsoft.com/office/drawing/2010/main" val="0"/>
              </a:ext>
            </a:extLst>
          </a:blip>
          <a:srcRect b="2469"/>
          <a:stretch>
            <a:fillRect/>
          </a:stretch>
        </p:blipFill>
        <p:spPr bwMode="auto">
          <a:xfrm>
            <a:off x="6553200" y="1217613"/>
            <a:ext cx="3756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85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39888" y="0"/>
            <a:ext cx="8229600" cy="1143000"/>
          </a:xfrm>
        </p:spPr>
        <p:txBody>
          <a:bodyPr/>
          <a:lstStyle/>
          <a:p>
            <a:pPr eaLnBrk="1" hangingPunct="1"/>
            <a:r>
              <a:rPr lang="en-US" altLang="en-US" sz="4000" dirty="0">
                <a:latin typeface="Comic Sans MS" panose="030F0702030302020204" pitchFamily="66" charset="0"/>
              </a:rPr>
              <a:t>22-3 Applications of Gauss’s Law</a:t>
            </a:r>
          </a:p>
        </p:txBody>
      </p:sp>
      <p:sp>
        <p:nvSpPr>
          <p:cNvPr id="80899" name="Text Box 3"/>
          <p:cNvSpPr txBox="1">
            <a:spLocks noChangeArrowheads="1"/>
          </p:cNvSpPr>
          <p:nvPr/>
        </p:nvSpPr>
        <p:spPr bwMode="auto">
          <a:xfrm>
            <a:off x="133350" y="1470025"/>
            <a:ext cx="8628063"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Example 22-8: Electric field near any </a:t>
            </a:r>
            <a:b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conducting surface.</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Show that the electric field just outside the </a:t>
            </a:r>
            <a:b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surface of any </a:t>
            </a:r>
            <a:r>
              <a:rPr kumimoji="0" lang="en-US" altLang="en-US" sz="2800" b="1" i="0" u="sng"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good conductor </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of arbitrary </a:t>
            </a:r>
            <a:b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shape is given by</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E</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 </a:t>
            </a:r>
            <a:r>
              <a:rPr kumimoji="0" lang="el-GR"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r>
              <a:rPr kumimoji="0" lang="el-GR"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ε</a:t>
            </a:r>
            <a:r>
              <a:rPr kumimoji="0" lang="en-US" altLang="en-US" sz="2800" b="1" i="0" u="none" strike="noStrike" kern="1200" cap="none" spc="0" normalizeH="0" baseline="-2500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0</a:t>
            </a:r>
            <a:endParaRPr kumimoji="0" lang="el-GR" altLang="en-US" sz="2800" b="1" i="0" u="none" strike="noStrike" kern="1200" cap="none" spc="0" normalizeH="0" baseline="-2500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where </a:t>
            </a:r>
            <a:r>
              <a:rPr kumimoji="0" lang="el-GR"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Times New Roman" panose="02020603050405020304" pitchFamily="18" charset="0"/>
              </a:rPr>
              <a:t>σ</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 is the surface charge density on the conductor’s surface at that point.</a:t>
            </a:r>
          </a:p>
        </p:txBody>
      </p:sp>
      <p:pic>
        <p:nvPicPr>
          <p:cNvPr id="80900" name="Picture 5" descr="Figure_22_17"/>
          <p:cNvPicPr>
            <a:picLocks noChangeAspect="1" noChangeArrowheads="1"/>
          </p:cNvPicPr>
          <p:nvPr/>
        </p:nvPicPr>
        <p:blipFill>
          <a:blip r:embed="rId3">
            <a:extLst>
              <a:ext uri="{28A0092B-C50C-407E-A947-70E740481C1C}">
                <a14:useLocalDpi xmlns:a14="http://schemas.microsoft.com/office/drawing/2010/main" val="0"/>
              </a:ext>
            </a:extLst>
          </a:blip>
          <a:srcRect b="2885"/>
          <a:stretch>
            <a:fillRect/>
          </a:stretch>
        </p:blipFill>
        <p:spPr bwMode="auto">
          <a:xfrm>
            <a:off x="8343900" y="1779588"/>
            <a:ext cx="371475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20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0" y="22225"/>
            <a:ext cx="8229600" cy="1143000"/>
          </a:xfrm>
        </p:spPr>
        <p:txBody>
          <a:bodyPr/>
          <a:lstStyle/>
          <a:p>
            <a:pPr eaLnBrk="1" hangingPunct="1"/>
            <a:r>
              <a:rPr lang="en-US" altLang="en-US" sz="4000">
                <a:solidFill>
                  <a:schemeClr val="tx2"/>
                </a:solidFill>
                <a:latin typeface="Comic Sans MS" panose="030F0702030302020204" pitchFamily="66" charset="0"/>
              </a:rPr>
              <a:t>22-3 Applications of Gauss’s Law</a:t>
            </a:r>
          </a:p>
        </p:txBody>
      </p:sp>
      <p:sp>
        <p:nvSpPr>
          <p:cNvPr id="82947" name="Text Box 3"/>
          <p:cNvSpPr txBox="1">
            <a:spLocks noChangeArrowheads="1"/>
          </p:cNvSpPr>
          <p:nvPr/>
        </p:nvSpPr>
        <p:spPr bwMode="auto">
          <a:xfrm>
            <a:off x="411162" y="1430338"/>
            <a:ext cx="9165099"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 difference between the </a:t>
            </a:r>
            <a:r>
              <a:rPr kumimoji="0" lang="en-US" altLang="en-US" sz="2800" b="1" i="0" u="sng" strike="noStrike" kern="1200" cap="none" spc="0" normalizeH="0" baseline="0" noProof="0" dirty="0">
                <a:ln>
                  <a:noFill/>
                </a:ln>
                <a:solidFill>
                  <a:srgbClr val="215968"/>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 outside a conducting plane of charge and outside a non-conducting plane of charge can be thought of in two ways:</a:t>
            </a:r>
          </a:p>
          <a:p>
            <a:pPr marL="0" marR="0" lvl="0" indent="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field inside the conductor is zero</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so the flux is all through one end of the cylinder.</a:t>
            </a:r>
          </a:p>
          <a:p>
            <a:pPr marL="0" marR="0" lvl="0" indent="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conducting plane has a total charge density </a:t>
            </a:r>
            <a:r>
              <a:rPr kumimoji="0" lang="el-GR" altLang="en-US" sz="2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σ</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whereas the non-conducting plane has a charge density </a:t>
            </a:r>
            <a:r>
              <a:rPr kumimoji="0" lang="el-GR" altLang="en-US" sz="2800" b="1" i="1"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σ</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on each side</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effectively giving it twice the charge density.</a:t>
            </a:r>
            <a:endParaRPr kumimoji="0" lang="el-GR"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9441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a:extLst>
              <a:ext uri="{FF2B5EF4-FFF2-40B4-BE49-F238E27FC236}">
                <a16:creationId xmlns:a16="http://schemas.microsoft.com/office/drawing/2014/main" id="{E8C11CAA-6BB0-4BF7-8B1F-B32819180EAB}"/>
              </a:ext>
            </a:extLst>
          </p:cNvPr>
          <p:cNvSpPr txBox="1">
            <a:spLocks noChangeArrowheads="1"/>
          </p:cNvSpPr>
          <p:nvPr/>
        </p:nvSpPr>
        <p:spPr bwMode="auto">
          <a:xfrm>
            <a:off x="1682750" y="792163"/>
            <a:ext cx="853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Flux through a closed surface</a:t>
            </a:r>
            <a:r>
              <a:rPr kumimoji="0" lang="en-US" altLang="en-US" sz="2800" b="1"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rPr>
              <a:t>:</a:t>
            </a:r>
          </a:p>
        </p:txBody>
      </p:sp>
      <p:sp>
        <p:nvSpPr>
          <p:cNvPr id="44035" name="Rectangle 8">
            <a:extLst>
              <a:ext uri="{FF2B5EF4-FFF2-40B4-BE49-F238E27FC236}">
                <a16:creationId xmlns:a16="http://schemas.microsoft.com/office/drawing/2014/main" id="{0C130A43-80E6-4017-9DE3-280A8A2E74E7}"/>
              </a:ext>
            </a:extLst>
          </p:cNvPr>
          <p:cNvSpPr>
            <a:spLocks noGrp="1" noChangeArrowheads="1"/>
          </p:cNvSpPr>
          <p:nvPr>
            <p:ph type="title"/>
          </p:nvPr>
        </p:nvSpPr>
        <p:spPr>
          <a:xfrm>
            <a:off x="1447800" y="30163"/>
            <a:ext cx="8229600" cy="1036637"/>
          </a:xfrm>
        </p:spPr>
        <p:txBody>
          <a:bodyPr/>
          <a:lstStyle/>
          <a:p>
            <a:pPr eaLnBrk="1" hangingPunct="1"/>
            <a:r>
              <a:rPr lang="en-US" altLang="en-US">
                <a:solidFill>
                  <a:schemeClr val="tx2"/>
                </a:solidFill>
                <a:latin typeface="Comic Sans MS" panose="030F0702030302020204" pitchFamily="66" charset="0"/>
              </a:rPr>
              <a:t>22-1 Electric Flux</a:t>
            </a:r>
          </a:p>
        </p:txBody>
      </p:sp>
      <p:pic>
        <p:nvPicPr>
          <p:cNvPr id="44036" name="Picture 14" descr="Figure_22_04">
            <a:extLst>
              <a:ext uri="{FF2B5EF4-FFF2-40B4-BE49-F238E27FC236}">
                <a16:creationId xmlns:a16="http://schemas.microsoft.com/office/drawing/2014/main" id="{BFD3B687-EEC7-434E-B5EF-211AA151CB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3455"/>
          <a:stretch>
            <a:fillRect/>
          </a:stretch>
        </p:blipFill>
        <p:spPr bwMode="auto">
          <a:xfrm>
            <a:off x="3659188" y="3476625"/>
            <a:ext cx="5638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7" name="Group 20">
            <a:extLst>
              <a:ext uri="{FF2B5EF4-FFF2-40B4-BE49-F238E27FC236}">
                <a16:creationId xmlns:a16="http://schemas.microsoft.com/office/drawing/2014/main" id="{0C8C472D-9B61-46BD-B403-1CC9CE7C2AEE}"/>
              </a:ext>
            </a:extLst>
          </p:cNvPr>
          <p:cNvGrpSpPr>
            <a:grpSpLocks/>
          </p:cNvGrpSpPr>
          <p:nvPr/>
        </p:nvGrpSpPr>
        <p:grpSpPr bwMode="auto">
          <a:xfrm>
            <a:off x="3784600" y="1444625"/>
            <a:ext cx="3073400" cy="857250"/>
            <a:chOff x="1808" y="900"/>
            <a:chExt cx="1936" cy="540"/>
          </a:xfrm>
        </p:grpSpPr>
        <p:pic>
          <p:nvPicPr>
            <p:cNvPr id="44043" name="Picture 15" descr="p592">
              <a:extLst>
                <a:ext uri="{FF2B5EF4-FFF2-40B4-BE49-F238E27FC236}">
                  <a16:creationId xmlns:a16="http://schemas.microsoft.com/office/drawing/2014/main" id="{26CB6A50-D227-4435-BF05-33C849886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74"/>
            <a:stretch>
              <a:fillRect/>
            </a:stretch>
          </p:blipFill>
          <p:spPr bwMode="auto">
            <a:xfrm>
              <a:off x="1808" y="900"/>
              <a:ext cx="1936"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8" descr="23-8">
              <a:extLst>
                <a:ext uri="{FF2B5EF4-FFF2-40B4-BE49-F238E27FC236}">
                  <a16:creationId xmlns:a16="http://schemas.microsoft.com/office/drawing/2014/main" id="{027F7EA1-E3F1-4C20-AD4F-CEC00DC62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155" t="43773" r="77225" b="42642"/>
            <a:stretch>
              <a:fillRect/>
            </a:stretch>
          </p:blipFill>
          <p:spPr bwMode="auto">
            <a:xfrm>
              <a:off x="3578" y="1180"/>
              <a:ext cx="1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8" name="Group 21">
            <a:extLst>
              <a:ext uri="{FF2B5EF4-FFF2-40B4-BE49-F238E27FC236}">
                <a16:creationId xmlns:a16="http://schemas.microsoft.com/office/drawing/2014/main" id="{D8126ED6-A6BB-4B9C-BB55-E4EE17015838}"/>
              </a:ext>
            </a:extLst>
          </p:cNvPr>
          <p:cNvGrpSpPr>
            <a:grpSpLocks/>
          </p:cNvGrpSpPr>
          <p:nvPr/>
        </p:nvGrpSpPr>
        <p:grpSpPr bwMode="auto">
          <a:xfrm>
            <a:off x="3721100" y="2257425"/>
            <a:ext cx="3660775" cy="911225"/>
            <a:chOff x="1822" y="1559"/>
            <a:chExt cx="2306" cy="574"/>
          </a:xfrm>
        </p:grpSpPr>
        <p:pic>
          <p:nvPicPr>
            <p:cNvPr id="44041" name="Picture 16" descr="22-3">
              <a:extLst>
                <a:ext uri="{FF2B5EF4-FFF2-40B4-BE49-F238E27FC236}">
                  <a16:creationId xmlns:a16="http://schemas.microsoft.com/office/drawing/2014/main" id="{99D052E6-0CA8-45CF-8C10-FA483A5FE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3094"/>
            <a:stretch>
              <a:fillRect/>
            </a:stretch>
          </p:blipFill>
          <p:spPr bwMode="auto">
            <a:xfrm>
              <a:off x="1822" y="1559"/>
              <a:ext cx="2306"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9" descr="23-8">
              <a:extLst>
                <a:ext uri="{FF2B5EF4-FFF2-40B4-BE49-F238E27FC236}">
                  <a16:creationId xmlns:a16="http://schemas.microsoft.com/office/drawing/2014/main" id="{93EFBAFB-0461-4482-9E02-16D6B3E11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155" t="43773" r="77225" b="42642"/>
            <a:stretch>
              <a:fillRect/>
            </a:stretch>
          </p:blipFill>
          <p:spPr bwMode="auto">
            <a:xfrm>
              <a:off x="3436" y="1842"/>
              <a:ext cx="1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9" name="TextBox 1">
            <a:extLst>
              <a:ext uri="{FF2B5EF4-FFF2-40B4-BE49-F238E27FC236}">
                <a16:creationId xmlns:a16="http://schemas.microsoft.com/office/drawing/2014/main" id="{A5248C25-4867-4A6C-A72D-62CAF8ABFF60}"/>
              </a:ext>
            </a:extLst>
          </p:cNvPr>
          <p:cNvSpPr txBox="1">
            <a:spLocks noChangeArrowheads="1"/>
          </p:cNvSpPr>
          <p:nvPr/>
        </p:nvSpPr>
        <p:spPr bwMode="auto">
          <a:xfrm>
            <a:off x="501650" y="5394325"/>
            <a:ext cx="4629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For</a:t>
            </a:r>
            <a:r>
              <a:rPr kumimoji="0" lang="en-US" altLang="en-US" sz="20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E </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leaving the surface </a:t>
            </a:r>
            <a:r>
              <a:rPr kumimoji="0" lang="el-GR"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θ</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&lt; </a:t>
            </a:r>
            <a:r>
              <a:rPr kumimoji="0" lang="el-GR"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π</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For</a:t>
            </a:r>
            <a:r>
              <a:rPr kumimoji="0" lang="en-US" altLang="en-US" sz="20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E </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entering the surface </a:t>
            </a:r>
            <a:r>
              <a:rPr kumimoji="0" lang="el-GR"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θ</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 &gt; </a:t>
            </a:r>
            <a:r>
              <a:rPr kumimoji="0" lang="el-GR"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π</a:t>
            </a:r>
            <a:r>
              <a:rPr kumimoji="0" lang="en-US" altLang="en-US" sz="20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44040" name="TextBox 2">
            <a:extLst>
              <a:ext uri="{FF2B5EF4-FFF2-40B4-BE49-F238E27FC236}">
                <a16:creationId xmlns:a16="http://schemas.microsoft.com/office/drawing/2014/main" id="{EE4EA99A-3E2C-4272-A4A4-FA738A5B036C}"/>
              </a:ext>
            </a:extLst>
          </p:cNvPr>
          <p:cNvSpPr txBox="1">
            <a:spLocks noChangeArrowheads="1"/>
          </p:cNvSpPr>
          <p:nvPr/>
        </p:nvSpPr>
        <p:spPr bwMode="auto">
          <a:xfrm>
            <a:off x="725488" y="2994025"/>
            <a:ext cx="861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sng"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If  the flux is negative there is no net flux into the volume</a:t>
            </a:r>
          </a:p>
        </p:txBody>
      </p:sp>
    </p:spTree>
    <p:extLst>
      <p:ext uri="{BB962C8B-B14F-4D97-AF65-F5344CB8AC3E}">
        <p14:creationId xmlns:p14="http://schemas.microsoft.com/office/powerpoint/2010/main" val="316885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a:extLst>
              <a:ext uri="{FF2B5EF4-FFF2-40B4-BE49-F238E27FC236}">
                <a16:creationId xmlns:a16="http://schemas.microsoft.com/office/drawing/2014/main" id="{C8905DE8-CA12-4C11-8561-F4B062AECFD9}"/>
              </a:ext>
            </a:extLst>
          </p:cNvPr>
          <p:cNvSpPr txBox="1">
            <a:spLocks noChangeArrowheads="1"/>
          </p:cNvSpPr>
          <p:nvPr/>
        </p:nvSpPr>
        <p:spPr bwMode="auto">
          <a:xfrm>
            <a:off x="711200" y="1635125"/>
            <a:ext cx="8475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The net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number of field lines through the surface is proportional to the charge enclosed</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 and also to the flux, giving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Gauss’s law:</a:t>
            </a:r>
          </a:p>
        </p:txBody>
      </p:sp>
      <p:sp>
        <p:nvSpPr>
          <p:cNvPr id="45059" name="Text Box 6">
            <a:extLst>
              <a:ext uri="{FF2B5EF4-FFF2-40B4-BE49-F238E27FC236}">
                <a16:creationId xmlns:a16="http://schemas.microsoft.com/office/drawing/2014/main" id="{FB3D8373-9885-402A-A108-9359A477F367}"/>
              </a:ext>
            </a:extLst>
          </p:cNvPr>
          <p:cNvSpPr txBox="1">
            <a:spLocks noChangeArrowheads="1"/>
          </p:cNvSpPr>
          <p:nvPr/>
        </p:nvSpPr>
        <p:spPr bwMode="auto">
          <a:xfrm>
            <a:off x="577850" y="4829175"/>
            <a:ext cx="8329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This can be used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to find the electric field </a:t>
            </a:r>
            <a:r>
              <a:rPr kumimoji="0" lang="en-US" altLang="en-US" sz="2800" b="1" i="0" u="sng"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in situations with a high degree of symmetry.</a:t>
            </a:r>
          </a:p>
        </p:txBody>
      </p:sp>
      <p:sp>
        <p:nvSpPr>
          <p:cNvPr id="45060" name="Rectangle 7">
            <a:extLst>
              <a:ext uri="{FF2B5EF4-FFF2-40B4-BE49-F238E27FC236}">
                <a16:creationId xmlns:a16="http://schemas.microsoft.com/office/drawing/2014/main" id="{08D02D1E-3D62-49F5-A136-738202ED983D}"/>
              </a:ext>
            </a:extLst>
          </p:cNvPr>
          <p:cNvSpPr>
            <a:spLocks noGrp="1" noChangeArrowheads="1"/>
          </p:cNvSpPr>
          <p:nvPr>
            <p:ph type="title"/>
          </p:nvPr>
        </p:nvSpPr>
        <p:spPr>
          <a:xfrm>
            <a:off x="1676400" y="31750"/>
            <a:ext cx="8229600" cy="806450"/>
          </a:xfrm>
        </p:spPr>
        <p:txBody>
          <a:bodyPr/>
          <a:lstStyle/>
          <a:p>
            <a:pPr eaLnBrk="1" hangingPunct="1"/>
            <a:r>
              <a:rPr lang="en-US" altLang="en-US">
                <a:latin typeface="Comic Sans MS" panose="030F0702030302020204" pitchFamily="66" charset="0"/>
              </a:rPr>
              <a:t>22-2 Gauss’s Law</a:t>
            </a:r>
          </a:p>
        </p:txBody>
      </p:sp>
      <p:pic>
        <p:nvPicPr>
          <p:cNvPr id="136197" name="Picture 9" descr="22-4">
            <a:extLst>
              <a:ext uri="{FF2B5EF4-FFF2-40B4-BE49-F238E27FC236}">
                <a16:creationId xmlns:a16="http://schemas.microsoft.com/office/drawing/2014/main" id="{4198F85A-2C1A-41AF-BA1B-5E6B5505981A}"/>
              </a:ext>
            </a:extLst>
          </p:cNvPr>
          <p:cNvPicPr>
            <a:picLocks noChangeAspect="1" noChangeArrowheads="1"/>
          </p:cNvPicPr>
          <p:nvPr/>
        </p:nvPicPr>
        <p:blipFill>
          <a:blip r:embed="rId2"/>
          <a:srcRect r="65776"/>
          <a:stretch>
            <a:fillRect/>
          </a:stretch>
        </p:blipFill>
        <p:spPr bwMode="auto">
          <a:xfrm>
            <a:off x="2703513" y="3302000"/>
            <a:ext cx="3810000" cy="1028700"/>
          </a:xfrm>
          <a:prstGeom prst="rect">
            <a:avLst/>
          </a:prstGeom>
          <a:solidFill>
            <a:schemeClr val="accent1">
              <a:lumMod val="75000"/>
            </a:schemeClr>
          </a:solidFill>
          <a:ln w="9525">
            <a:solidFill>
              <a:srgbClr val="000000"/>
            </a:solidFill>
            <a:miter lim="800000"/>
            <a:headEnd/>
            <a:tailEnd/>
          </a:ln>
        </p:spPr>
      </p:pic>
    </p:spTree>
    <p:extLst>
      <p:ext uri="{BB962C8B-B14F-4D97-AF65-F5344CB8AC3E}">
        <p14:creationId xmlns:p14="http://schemas.microsoft.com/office/powerpoint/2010/main" val="147564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E15EA36A-7B6C-4757-84BB-8BA2CBE54404}"/>
              </a:ext>
            </a:extLst>
          </p:cNvPr>
          <p:cNvSpPr>
            <a:spLocks noGrp="1"/>
          </p:cNvSpPr>
          <p:nvPr>
            <p:ph type="title"/>
          </p:nvPr>
        </p:nvSpPr>
        <p:spPr>
          <a:xfrm>
            <a:off x="1430338" y="203200"/>
            <a:ext cx="8229600" cy="1143000"/>
          </a:xfrm>
        </p:spPr>
        <p:txBody>
          <a:bodyPr/>
          <a:lstStyle/>
          <a:p>
            <a:pPr eaLnBrk="1" hangingPunct="1"/>
            <a:r>
              <a:rPr lang="en-US" altLang="en-US">
                <a:solidFill>
                  <a:srgbClr val="000000"/>
                </a:solidFill>
                <a:latin typeface="Comic Sans MS" panose="030F0702030302020204" pitchFamily="66" charset="0"/>
              </a:rPr>
              <a:t>22-2 Gauss’s Law-Problem 7</a:t>
            </a:r>
            <a:endParaRPr lang="en-US" altLang="en-US"/>
          </a:p>
        </p:txBody>
      </p:sp>
      <p:sp>
        <p:nvSpPr>
          <p:cNvPr id="105475" name="Rectangle 2">
            <a:extLst>
              <a:ext uri="{FF2B5EF4-FFF2-40B4-BE49-F238E27FC236}">
                <a16:creationId xmlns:a16="http://schemas.microsoft.com/office/drawing/2014/main" id="{1DACD9E8-3EAD-49AA-89EA-F73E0D2AFE8E}"/>
              </a:ext>
            </a:extLst>
          </p:cNvPr>
          <p:cNvSpPr>
            <a:spLocks noChangeArrowheads="1"/>
          </p:cNvSpPr>
          <p:nvPr/>
        </p:nvSpPr>
        <p:spPr bwMode="auto">
          <a:xfrm>
            <a:off x="1049338" y="1685925"/>
            <a:ext cx="84455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Problem 7.(II):  In Fig. 22–27, two objects O</a:t>
            </a:r>
            <a:r>
              <a:rPr kumimoji="0" lang="en-US" altLang="en-US" sz="2400" b="0" i="0" u="none" strike="noStrike" kern="1200" cap="none" spc="0" normalizeH="0" baseline="-2500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1</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and O</a:t>
            </a:r>
            <a:r>
              <a:rPr kumimoji="0" lang="en-US" altLang="en-US" sz="2400" b="0" i="0" u="none" strike="noStrike" kern="1200" cap="none" spc="0" normalizeH="0" baseline="-2500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2</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have charges   1.0 </a:t>
            </a:r>
            <a:r>
              <a:rPr kumimoji="0" lang="el-GR"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μ</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C and   -2.0</a:t>
            </a:r>
            <a:r>
              <a:rPr kumimoji="0" lang="el-GR"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μ</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C respectively, and a third object, O</a:t>
            </a:r>
            <a:r>
              <a:rPr kumimoji="0" lang="en-US" altLang="en-US" sz="2400" b="0" i="0" u="none" strike="noStrike" kern="1200" cap="none" spc="0" normalizeH="0" baseline="-2500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3</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is electrically neutral. (a) What is the electric flux through the surface A</a:t>
            </a:r>
            <a:r>
              <a:rPr kumimoji="0" lang="en-US" altLang="en-US" sz="2400" b="0" i="0" u="none" strike="noStrike" kern="1200" cap="none" spc="0" normalizeH="0" baseline="-2500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1</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that encloses all the three objects? (b) What is the electric flux through the surface A</a:t>
            </a:r>
            <a:r>
              <a:rPr kumimoji="0" lang="en-US" altLang="en-US" sz="2400" b="0" i="0" u="none" strike="noStrike" kern="1200" cap="none" spc="0" normalizeH="0" baseline="-2500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2</a:t>
            </a:r>
            <a:r>
              <a:rPr kumimoji="0" lang="en-US" altLang="en-US" sz="2400" b="0"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mn-cs"/>
              </a:rPr>
              <a:t>  that encloses the third object only?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105476" name="Picture 2">
            <a:extLst>
              <a:ext uri="{FF2B5EF4-FFF2-40B4-BE49-F238E27FC236}">
                <a16:creationId xmlns:a16="http://schemas.microsoft.com/office/drawing/2014/main" id="{D219AAF3-36B0-412C-B9FE-BBDADC01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675" y="4371975"/>
            <a:ext cx="52387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1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a:extLst>
              <a:ext uri="{FF2B5EF4-FFF2-40B4-BE49-F238E27FC236}">
                <a16:creationId xmlns:a16="http://schemas.microsoft.com/office/drawing/2014/main" id="{D1C653D0-6D20-4AF8-AEF9-EEF9F1716E00}"/>
              </a:ext>
            </a:extLst>
          </p:cNvPr>
          <p:cNvSpPr>
            <a:spLocks noGrp="1" noChangeArrowheads="1"/>
          </p:cNvSpPr>
          <p:nvPr>
            <p:ph type="title"/>
          </p:nvPr>
        </p:nvSpPr>
        <p:spPr>
          <a:xfrm>
            <a:off x="1560513" y="-76200"/>
            <a:ext cx="8229600" cy="838200"/>
          </a:xfrm>
        </p:spPr>
        <p:txBody>
          <a:bodyPr/>
          <a:lstStyle/>
          <a:p>
            <a:pPr eaLnBrk="1" hangingPunct="1"/>
            <a:r>
              <a:rPr lang="en-US" altLang="en-US">
                <a:latin typeface="Comic Sans MS" panose="030F0702030302020204" pitchFamily="66" charset="0"/>
              </a:rPr>
              <a:t>22-2 Gauss’s Law</a:t>
            </a:r>
          </a:p>
        </p:txBody>
      </p:sp>
      <p:sp>
        <p:nvSpPr>
          <p:cNvPr id="72707" name="Text Box 5">
            <a:extLst>
              <a:ext uri="{FF2B5EF4-FFF2-40B4-BE49-F238E27FC236}">
                <a16:creationId xmlns:a16="http://schemas.microsoft.com/office/drawing/2014/main" id="{C0A7B83B-7470-4191-B8FC-EB1074F3DCED}"/>
              </a:ext>
            </a:extLst>
          </p:cNvPr>
          <p:cNvSpPr txBox="1">
            <a:spLocks noChangeArrowheads="1"/>
          </p:cNvSpPr>
          <p:nvPr/>
        </p:nvSpPr>
        <p:spPr bwMode="auto">
          <a:xfrm>
            <a:off x="1509713" y="15240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For a point charge, </a:t>
            </a:r>
          </a:p>
        </p:txBody>
      </p:sp>
      <p:sp>
        <p:nvSpPr>
          <p:cNvPr id="72708" name="Text Box 7">
            <a:extLst>
              <a:ext uri="{FF2B5EF4-FFF2-40B4-BE49-F238E27FC236}">
                <a16:creationId xmlns:a16="http://schemas.microsoft.com/office/drawing/2014/main" id="{3FE69EF7-3450-4388-BAA4-972075E414D2}"/>
              </a:ext>
            </a:extLst>
          </p:cNvPr>
          <p:cNvSpPr txBox="1">
            <a:spLocks noChangeArrowheads="1"/>
          </p:cNvSpPr>
          <p:nvPr/>
        </p:nvSpPr>
        <p:spPr bwMode="auto">
          <a:xfrm>
            <a:off x="1752600" y="3048000"/>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Therefore,</a:t>
            </a:r>
          </a:p>
        </p:txBody>
      </p:sp>
      <p:sp>
        <p:nvSpPr>
          <p:cNvPr id="72709" name="Text Box 9">
            <a:extLst>
              <a:ext uri="{FF2B5EF4-FFF2-40B4-BE49-F238E27FC236}">
                <a16:creationId xmlns:a16="http://schemas.microsoft.com/office/drawing/2014/main" id="{DD7C4F9F-B806-4B76-A633-F669A2E540CF}"/>
              </a:ext>
            </a:extLst>
          </p:cNvPr>
          <p:cNvSpPr txBox="1">
            <a:spLocks noChangeArrowheads="1"/>
          </p:cNvSpPr>
          <p:nvPr/>
        </p:nvSpPr>
        <p:spPr bwMode="auto">
          <a:xfrm>
            <a:off x="1752600" y="4468813"/>
            <a:ext cx="5257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Solving for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gives the result we expect from Coulomb’s law:</a:t>
            </a:r>
          </a:p>
        </p:txBody>
      </p:sp>
      <p:pic>
        <p:nvPicPr>
          <p:cNvPr id="72710" name="Picture 16" descr="Figure_22_07">
            <a:extLst>
              <a:ext uri="{FF2B5EF4-FFF2-40B4-BE49-F238E27FC236}">
                <a16:creationId xmlns:a16="http://schemas.microsoft.com/office/drawing/2014/main" id="{E4559A87-B54E-4FCE-AFB4-960CE5FA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8"/>
          <a:stretch>
            <a:fillRect/>
          </a:stretch>
        </p:blipFill>
        <p:spPr bwMode="auto">
          <a:xfrm>
            <a:off x="6858000" y="2590800"/>
            <a:ext cx="36671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11" name="Group 21">
            <a:extLst>
              <a:ext uri="{FF2B5EF4-FFF2-40B4-BE49-F238E27FC236}">
                <a16:creationId xmlns:a16="http://schemas.microsoft.com/office/drawing/2014/main" id="{8DF72048-FE78-4C8E-8C2B-1A7FAAB1C931}"/>
              </a:ext>
            </a:extLst>
          </p:cNvPr>
          <p:cNvGrpSpPr>
            <a:grpSpLocks/>
          </p:cNvGrpSpPr>
          <p:nvPr/>
        </p:nvGrpSpPr>
        <p:grpSpPr bwMode="auto">
          <a:xfrm>
            <a:off x="1600200" y="2109788"/>
            <a:ext cx="5867400" cy="938212"/>
            <a:chOff x="384" y="945"/>
            <a:chExt cx="2622" cy="350"/>
          </a:xfrm>
        </p:grpSpPr>
        <p:pic>
          <p:nvPicPr>
            <p:cNvPr id="72718" name="Picture 17" descr="p593-1">
              <a:extLst>
                <a:ext uri="{FF2B5EF4-FFF2-40B4-BE49-F238E27FC236}">
                  <a16:creationId xmlns:a16="http://schemas.microsoft.com/office/drawing/2014/main" id="{222CC185-FF39-49D5-8ACA-7C46DCB6D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945"/>
              <a:ext cx="251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20" descr="23-8">
              <a:extLst>
                <a:ext uri="{FF2B5EF4-FFF2-40B4-BE49-F238E27FC236}">
                  <a16:creationId xmlns:a16="http://schemas.microsoft.com/office/drawing/2014/main" id="{61AE4284-4134-4C4A-B0F3-91B6EFFDD1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155" t="43773" r="77225" b="42642"/>
            <a:stretch>
              <a:fillRect/>
            </a:stretch>
          </p:blipFill>
          <p:spPr bwMode="auto">
            <a:xfrm>
              <a:off x="2883" y="1108"/>
              <a:ext cx="1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12" name="Group 24">
            <a:extLst>
              <a:ext uri="{FF2B5EF4-FFF2-40B4-BE49-F238E27FC236}">
                <a16:creationId xmlns:a16="http://schemas.microsoft.com/office/drawing/2014/main" id="{86E5D9DB-E5F5-4D7A-962D-20279630E80E}"/>
              </a:ext>
            </a:extLst>
          </p:cNvPr>
          <p:cNvGrpSpPr>
            <a:grpSpLocks/>
          </p:cNvGrpSpPr>
          <p:nvPr/>
        </p:nvGrpSpPr>
        <p:grpSpPr bwMode="auto">
          <a:xfrm>
            <a:off x="1801813" y="3762375"/>
            <a:ext cx="3479800" cy="666750"/>
            <a:chOff x="340" y="1950"/>
            <a:chExt cx="2192" cy="420"/>
          </a:xfrm>
        </p:grpSpPr>
        <p:pic>
          <p:nvPicPr>
            <p:cNvPr id="72716" name="Picture 18" descr="p593-2">
              <a:extLst>
                <a:ext uri="{FF2B5EF4-FFF2-40B4-BE49-F238E27FC236}">
                  <a16:creationId xmlns:a16="http://schemas.microsoft.com/office/drawing/2014/main" id="{697BB02F-6D6E-4DD3-B49D-2DF6119BD3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1950"/>
              <a:ext cx="219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22" descr="23-8">
              <a:extLst>
                <a:ext uri="{FF2B5EF4-FFF2-40B4-BE49-F238E27FC236}">
                  <a16:creationId xmlns:a16="http://schemas.microsoft.com/office/drawing/2014/main" id="{135920BA-3E21-442A-B6B7-357B66A35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155" t="43773" r="77225" b="42642"/>
            <a:stretch>
              <a:fillRect/>
            </a:stretch>
          </p:blipFill>
          <p:spPr bwMode="auto">
            <a:xfrm>
              <a:off x="2332" y="2152"/>
              <a:ext cx="1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713" name="Group 25">
            <a:extLst>
              <a:ext uri="{FF2B5EF4-FFF2-40B4-BE49-F238E27FC236}">
                <a16:creationId xmlns:a16="http://schemas.microsoft.com/office/drawing/2014/main" id="{47F7A8DA-576D-4359-9B28-A28D11AABFAF}"/>
              </a:ext>
            </a:extLst>
          </p:cNvPr>
          <p:cNvGrpSpPr>
            <a:grpSpLocks/>
          </p:cNvGrpSpPr>
          <p:nvPr/>
        </p:nvGrpSpPr>
        <p:grpSpPr bwMode="auto">
          <a:xfrm>
            <a:off x="2057400" y="5842000"/>
            <a:ext cx="2190750" cy="812800"/>
            <a:chOff x="336" y="3414"/>
            <a:chExt cx="1380" cy="512"/>
          </a:xfrm>
        </p:grpSpPr>
        <p:pic>
          <p:nvPicPr>
            <p:cNvPr id="72714" name="Picture 19" descr="p593-3">
              <a:extLst>
                <a:ext uri="{FF2B5EF4-FFF2-40B4-BE49-F238E27FC236}">
                  <a16:creationId xmlns:a16="http://schemas.microsoft.com/office/drawing/2014/main" id="{1B048791-09CC-4982-AE68-71F54FCC5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 y="3414"/>
              <a:ext cx="13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23" descr="23-8">
              <a:extLst>
                <a:ext uri="{FF2B5EF4-FFF2-40B4-BE49-F238E27FC236}">
                  <a16:creationId xmlns:a16="http://schemas.microsoft.com/office/drawing/2014/main" id="{DC694E1B-09DA-4AE1-8AA8-CAB6DC533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155" t="43773" r="77225" b="42642"/>
            <a:stretch>
              <a:fillRect/>
            </a:stretch>
          </p:blipFill>
          <p:spPr bwMode="auto">
            <a:xfrm>
              <a:off x="1466" y="3632"/>
              <a:ext cx="1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841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3454153-F146-43A9-8885-BB932F777938}"/>
              </a:ext>
            </a:extLst>
          </p:cNvPr>
          <p:cNvSpPr>
            <a:spLocks noGrp="1" noChangeArrowheads="1"/>
          </p:cNvSpPr>
          <p:nvPr>
            <p:ph type="title"/>
          </p:nvPr>
        </p:nvSpPr>
        <p:spPr>
          <a:xfrm>
            <a:off x="1600200" y="-76200"/>
            <a:ext cx="8229600" cy="850900"/>
          </a:xfrm>
        </p:spPr>
        <p:txBody>
          <a:bodyPr/>
          <a:lstStyle/>
          <a:p>
            <a:pPr eaLnBrk="1" hangingPunct="1"/>
            <a:r>
              <a:rPr lang="en-US" altLang="en-US">
                <a:latin typeface="Comic Sans MS" panose="030F0702030302020204" pitchFamily="66" charset="0"/>
              </a:rPr>
              <a:t>22-2 Gauss’s Law</a:t>
            </a:r>
          </a:p>
        </p:txBody>
      </p:sp>
      <p:sp>
        <p:nvSpPr>
          <p:cNvPr id="74755" name="Text Box 4">
            <a:extLst>
              <a:ext uri="{FF2B5EF4-FFF2-40B4-BE49-F238E27FC236}">
                <a16:creationId xmlns:a16="http://schemas.microsoft.com/office/drawing/2014/main" id="{4DEF98BA-7AA5-4FFD-8B1F-829E6B6252C5}"/>
              </a:ext>
            </a:extLst>
          </p:cNvPr>
          <p:cNvSpPr txBox="1">
            <a:spLocks noChangeArrowheads="1"/>
          </p:cNvSpPr>
          <p:nvPr/>
        </p:nvSpPr>
        <p:spPr bwMode="auto">
          <a:xfrm>
            <a:off x="801688" y="1295400"/>
            <a:ext cx="561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Using Coulomb’s law to evaluate the integral of the field of a point charge over the surface of a sphere surrounding the charge gives:</a:t>
            </a:r>
          </a:p>
        </p:txBody>
      </p:sp>
      <p:sp>
        <p:nvSpPr>
          <p:cNvPr id="74756" name="Text Box 6">
            <a:extLst>
              <a:ext uri="{FF2B5EF4-FFF2-40B4-BE49-F238E27FC236}">
                <a16:creationId xmlns:a16="http://schemas.microsoft.com/office/drawing/2014/main" id="{AF94832E-FFD4-4E00-993D-F8BBF1E9B224}"/>
              </a:ext>
            </a:extLst>
          </p:cNvPr>
          <p:cNvSpPr txBox="1">
            <a:spLocks noChangeArrowheads="1"/>
          </p:cNvSpPr>
          <p:nvPr/>
        </p:nvSpPr>
        <p:spPr bwMode="auto">
          <a:xfrm>
            <a:off x="463550" y="4868863"/>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Looking at the arbitrarily shaped surface </a:t>
            </a:r>
            <a:r>
              <a:rPr kumimoji="0" lang="en-US" altLang="en-US" sz="2800" b="1" i="1"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cs typeface="+mn-cs"/>
              </a:rPr>
              <a:t>2</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we see that the same flux passes through it as passes through </a:t>
            </a:r>
            <a:r>
              <a:rPr kumimoji="0" lang="en-US" altLang="en-US" sz="2800" b="1" i="1"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cs typeface="+mn-cs"/>
              </a:rPr>
              <a:t>1</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mn-cs"/>
              </a:rPr>
              <a:t>. Therefore, this result should be valid for any closed surface.</a:t>
            </a:r>
          </a:p>
        </p:txBody>
      </p:sp>
      <p:pic>
        <p:nvPicPr>
          <p:cNvPr id="74757" name="Picture 9" descr="Figure_22_08">
            <a:extLst>
              <a:ext uri="{FF2B5EF4-FFF2-40B4-BE49-F238E27FC236}">
                <a16:creationId xmlns:a16="http://schemas.microsoft.com/office/drawing/2014/main" id="{FA2F56A9-4867-478A-AA7A-C0568EAA2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728"/>
          <a:stretch>
            <a:fillRect/>
          </a:stretch>
        </p:blipFill>
        <p:spPr bwMode="auto">
          <a:xfrm>
            <a:off x="6929438" y="685800"/>
            <a:ext cx="3128962"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0" descr="p594-1">
            <a:extLst>
              <a:ext uri="{FF2B5EF4-FFF2-40B4-BE49-F238E27FC236}">
                <a16:creationId xmlns:a16="http://schemas.microsoft.com/office/drawing/2014/main" id="{763BD322-24AF-4C26-93E3-F6C1F6F1C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3" y="3736975"/>
            <a:ext cx="647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75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035721A6-E34A-437C-80A5-7EFD13419EC7}"/>
              </a:ext>
            </a:extLst>
          </p:cNvPr>
          <p:cNvSpPr>
            <a:spLocks noGrp="1" noChangeArrowheads="1"/>
          </p:cNvSpPr>
          <p:nvPr>
            <p:ph type="title"/>
          </p:nvPr>
        </p:nvSpPr>
        <p:spPr>
          <a:xfrm>
            <a:off x="1514475" y="-36513"/>
            <a:ext cx="8229600" cy="1027113"/>
          </a:xfrm>
        </p:spPr>
        <p:txBody>
          <a:bodyPr/>
          <a:lstStyle/>
          <a:p>
            <a:pPr eaLnBrk="1" hangingPunct="1"/>
            <a:r>
              <a:rPr lang="en-US" altLang="en-US">
                <a:latin typeface="Comic Sans MS" panose="030F0702030302020204" pitchFamily="66" charset="0"/>
              </a:rPr>
              <a:t>22-2 Gauss’s Law</a:t>
            </a:r>
          </a:p>
        </p:txBody>
      </p:sp>
      <p:sp>
        <p:nvSpPr>
          <p:cNvPr id="76803" name="Text Box 5">
            <a:extLst>
              <a:ext uri="{FF2B5EF4-FFF2-40B4-BE49-F238E27FC236}">
                <a16:creationId xmlns:a16="http://schemas.microsoft.com/office/drawing/2014/main" id="{6547DFC2-AF81-4ACE-AA88-D8CB3E9EC5FF}"/>
              </a:ext>
            </a:extLst>
          </p:cNvPr>
          <p:cNvSpPr txBox="1">
            <a:spLocks noChangeArrowheads="1"/>
          </p:cNvSpPr>
          <p:nvPr/>
        </p:nvSpPr>
        <p:spPr bwMode="auto">
          <a:xfrm>
            <a:off x="1539875" y="1465263"/>
            <a:ext cx="7772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Arial" panose="020B0604020202020204" pitchFamily="34" charset="0"/>
              </a:rPr>
              <a:t>Finally, if a Gaussian surface encloses several point charges, the superposition principle shows that:</a:t>
            </a:r>
          </a:p>
        </p:txBody>
      </p:sp>
      <p:sp>
        <p:nvSpPr>
          <p:cNvPr id="76804" name="Text Box 7">
            <a:extLst>
              <a:ext uri="{FF2B5EF4-FFF2-40B4-BE49-F238E27FC236}">
                <a16:creationId xmlns:a16="http://schemas.microsoft.com/office/drawing/2014/main" id="{58B2AAB9-1568-4AD7-B6C7-D9BF5A13853E}"/>
              </a:ext>
            </a:extLst>
          </p:cNvPr>
          <p:cNvSpPr txBox="1">
            <a:spLocks noChangeArrowheads="1"/>
          </p:cNvSpPr>
          <p:nvPr/>
        </p:nvSpPr>
        <p:spPr bwMode="auto">
          <a:xfrm>
            <a:off x="1524000" y="4267200"/>
            <a:ext cx="7848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Therefore, Gauss’s law is valid for any charge distribution.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Note, however,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that it only refers to the field due to charges within the gaussian surface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charges outside the surface will also create fields.</a:t>
            </a:r>
          </a:p>
        </p:txBody>
      </p:sp>
      <p:pic>
        <p:nvPicPr>
          <p:cNvPr id="76805" name="Picture 10" descr="p594-2">
            <a:extLst>
              <a:ext uri="{FF2B5EF4-FFF2-40B4-BE49-F238E27FC236}">
                <a16:creationId xmlns:a16="http://schemas.microsoft.com/office/drawing/2014/main" id="{AE0DDEBD-3074-4C8B-B753-922C46090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0"/>
            <a:ext cx="61753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60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60E7BC53-846F-4572-963D-25F2FB0D849E}"/>
              </a:ext>
            </a:extLst>
          </p:cNvPr>
          <p:cNvSpPr>
            <a:spLocks noGrp="1" noChangeArrowheads="1"/>
          </p:cNvSpPr>
          <p:nvPr>
            <p:ph type="title"/>
          </p:nvPr>
        </p:nvSpPr>
        <p:spPr>
          <a:xfrm>
            <a:off x="509588" y="73025"/>
            <a:ext cx="8229600" cy="682625"/>
          </a:xfrm>
        </p:spPr>
        <p:txBody>
          <a:bodyPr/>
          <a:lstStyle/>
          <a:p>
            <a:pPr eaLnBrk="1" hangingPunct="1"/>
            <a:r>
              <a:rPr lang="en-US" altLang="en-US">
                <a:latin typeface="Comic Sans MS" panose="030F0702030302020204" pitchFamily="66" charset="0"/>
              </a:rPr>
              <a:t>22-2 Gauss’s Law</a:t>
            </a:r>
          </a:p>
        </p:txBody>
      </p:sp>
      <p:sp>
        <p:nvSpPr>
          <p:cNvPr id="77827" name="Text Box 8">
            <a:extLst>
              <a:ext uri="{FF2B5EF4-FFF2-40B4-BE49-F238E27FC236}">
                <a16:creationId xmlns:a16="http://schemas.microsoft.com/office/drawing/2014/main" id="{3153118E-1846-4189-9573-DBA6E6384953}"/>
              </a:ext>
            </a:extLst>
          </p:cNvPr>
          <p:cNvSpPr txBox="1">
            <a:spLocks noChangeArrowheads="1"/>
          </p:cNvSpPr>
          <p:nvPr/>
        </p:nvSpPr>
        <p:spPr bwMode="auto">
          <a:xfrm>
            <a:off x="509588" y="755650"/>
            <a:ext cx="90916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Conceptual Example 22-2: Flux from Gauss’s law.</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Consider the two Gaussian surfaces,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1</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and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2</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as shown. The only charge present is the charge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at the center of surface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1</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What is the net flux through each surface,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1</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and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a:t>
            </a:r>
            <a:r>
              <a:rPr kumimoji="0" lang="en-US" altLang="en-US" sz="2800" b="1"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2</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t>
            </a:r>
          </a:p>
        </p:txBody>
      </p:sp>
      <p:pic>
        <p:nvPicPr>
          <p:cNvPr id="77828" name="Picture 10" descr="Figure_22_10">
            <a:extLst>
              <a:ext uri="{FF2B5EF4-FFF2-40B4-BE49-F238E27FC236}">
                <a16:creationId xmlns:a16="http://schemas.microsoft.com/office/drawing/2014/main" id="{38576421-232B-49EF-9A59-94A6D638B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3459"/>
          <a:stretch>
            <a:fillRect/>
          </a:stretch>
        </p:blipFill>
        <p:spPr bwMode="auto">
          <a:xfrm>
            <a:off x="6275388" y="3732213"/>
            <a:ext cx="5349875"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93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a:extLst>
              <a:ext uri="{FF2B5EF4-FFF2-40B4-BE49-F238E27FC236}">
                <a16:creationId xmlns:a16="http://schemas.microsoft.com/office/drawing/2014/main" id="{41C66D17-3E28-4F2C-B1BF-CC4CF79DF012}"/>
              </a:ext>
            </a:extLst>
          </p:cNvPr>
          <p:cNvSpPr>
            <a:spLocks noGrp="1" noChangeArrowheads="1"/>
          </p:cNvSpPr>
          <p:nvPr>
            <p:ph type="title"/>
          </p:nvPr>
        </p:nvSpPr>
        <p:spPr>
          <a:xfrm>
            <a:off x="1981200" y="-36513"/>
            <a:ext cx="8229600" cy="1143001"/>
          </a:xfrm>
        </p:spPr>
        <p:txBody>
          <a:bodyPr/>
          <a:lstStyle/>
          <a:p>
            <a:pPr eaLnBrk="1" hangingPunct="1"/>
            <a:r>
              <a:rPr lang="en-US" altLang="en-US" sz="4000">
                <a:latin typeface="Comic Sans MS" panose="030F0702030302020204" pitchFamily="66" charset="0"/>
              </a:rPr>
              <a:t>22-3 Applications of Gauss’s Law</a:t>
            </a:r>
          </a:p>
        </p:txBody>
      </p:sp>
      <p:sp>
        <p:nvSpPr>
          <p:cNvPr id="79875" name="Text Box 5">
            <a:extLst>
              <a:ext uri="{FF2B5EF4-FFF2-40B4-BE49-F238E27FC236}">
                <a16:creationId xmlns:a16="http://schemas.microsoft.com/office/drawing/2014/main" id="{CC85110F-B9A2-492D-990B-2D4BE9A29ADD}"/>
              </a:ext>
            </a:extLst>
          </p:cNvPr>
          <p:cNvSpPr txBox="1">
            <a:spLocks noChangeArrowheads="1"/>
          </p:cNvSpPr>
          <p:nvPr/>
        </p:nvSpPr>
        <p:spPr bwMode="auto">
          <a:xfrm>
            <a:off x="341313" y="1711325"/>
            <a:ext cx="5992812"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Example 22-3: Spherical conductor.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 thin spherical shell of radius </a:t>
            </a:r>
            <a:r>
              <a:rPr kumimoji="0" lang="en-US" altLang="en-US" sz="2800" b="0"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0" i="0" u="none" strike="noStrike" kern="1200" cap="none" spc="0" normalizeH="0" baseline="-25000" noProof="0">
                <a:ln>
                  <a:noFill/>
                </a:ln>
                <a:solidFill>
                  <a:srgbClr val="1F497D"/>
                </a:solidFill>
                <a:effectLst/>
                <a:uLnTx/>
                <a:uFillTx/>
                <a:latin typeface="Comic Sans MS" panose="030F0702030302020204" pitchFamily="66" charset="0"/>
                <a:ea typeface="MS PGothic" panose="020B0600070205080204" pitchFamily="34" charset="-128"/>
                <a:cs typeface="+mn-cs"/>
              </a:rPr>
              <a:t>0</a:t>
            </a:r>
            <a:r>
              <a:rPr kumimoji="0" lang="en-US" altLang="en-US" sz="2800" b="0"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possesses a total net charge </a:t>
            </a:r>
            <a:r>
              <a:rPr kumimoji="0" lang="en-US" altLang="en-US" sz="2800" b="0"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Q</a:t>
            </a:r>
            <a:r>
              <a:rPr kumimoji="0" lang="en-US" altLang="en-US" sz="2800" b="0"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that is uniformly distributed on it. Determine the electric field at points (a) outside the shell, and (b) within the shell. (c) What if the conductor were a solid sphere?</a:t>
            </a:r>
          </a:p>
        </p:txBody>
      </p:sp>
      <p:pic>
        <p:nvPicPr>
          <p:cNvPr id="79876" name="Picture 7" descr="Figure_22_11">
            <a:extLst>
              <a:ext uri="{FF2B5EF4-FFF2-40B4-BE49-F238E27FC236}">
                <a16:creationId xmlns:a16="http://schemas.microsoft.com/office/drawing/2014/main" id="{11530F1F-E76C-4930-AEB0-017F7BD8C1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2373"/>
          <a:stretch>
            <a:fillRect/>
          </a:stretch>
        </p:blipFill>
        <p:spPr bwMode="auto">
          <a:xfrm>
            <a:off x="6334125" y="1482958"/>
            <a:ext cx="418941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120829"/>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1367</Words>
  <Application>Microsoft Office PowerPoint</Application>
  <PresentationFormat>Widescreen</PresentationFormat>
  <Paragraphs>69</Paragraphs>
  <Slides>14</Slides>
  <Notes>9</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14</vt:i4>
      </vt:variant>
    </vt:vector>
  </HeadingPairs>
  <TitlesOfParts>
    <vt:vector size="29" baseType="lpstr">
      <vt:lpstr>ＭＳ Ｐゴシック</vt:lpstr>
      <vt:lpstr>ＭＳ Ｐゴシック</vt:lpstr>
      <vt:lpstr>Arial</vt:lpstr>
      <vt:lpstr>Calibri</vt:lpstr>
      <vt:lpstr>Comic Sans MS</vt:lpstr>
      <vt:lpstr>Lucida Grande</vt:lpstr>
      <vt:lpstr>Times New Roman</vt:lpstr>
      <vt:lpstr>7_Office Theme</vt:lpstr>
      <vt:lpstr>9_Office Theme</vt:lpstr>
      <vt:lpstr>1_Office Theme</vt:lpstr>
      <vt:lpstr>10_Office Theme</vt:lpstr>
      <vt:lpstr>8_Office Theme</vt:lpstr>
      <vt:lpstr>5_Office Theme</vt:lpstr>
      <vt:lpstr>11_Office Theme</vt:lpstr>
      <vt:lpstr>12_Office Theme</vt:lpstr>
      <vt:lpstr>Chapter 22 Gauss’s Law</vt:lpstr>
      <vt:lpstr>22-1 Electric Flux</vt:lpstr>
      <vt:lpstr>22-2 Gauss’s Law</vt:lpstr>
      <vt:lpstr>22-2 Gauss’s Law-Problem 7</vt:lpstr>
      <vt:lpstr>22-2 Gauss’s Law</vt:lpstr>
      <vt:lpstr>22-2 Gauss’s Law</vt:lpstr>
      <vt:lpstr>22-2 Gauss’s Law</vt:lpstr>
      <vt:lpstr>22-2 Gauss’s Law</vt:lpstr>
      <vt:lpstr>22-3 Applications of Gauss’s Law</vt:lpstr>
      <vt:lpstr>22-3 Applications of Gauss’s Law</vt:lpstr>
      <vt:lpstr>22-3 Applications of Gauss’s Law</vt:lpstr>
      <vt:lpstr>22-3 Applications of Gauss’s Law</vt:lpstr>
      <vt:lpstr>22-3 Applications of Gauss’s Law</vt:lpstr>
      <vt:lpstr>22-3 Applications of Gauss’s Law</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Gauss’s Law</dc:title>
  <dc:creator>Amir, Fatima Zohra</dc:creator>
  <cp:lastModifiedBy>Amir, Fatima Zohra</cp:lastModifiedBy>
  <cp:revision>7</cp:revision>
  <cp:lastPrinted>2024-01-29T18:14:41Z</cp:lastPrinted>
  <dcterms:created xsi:type="dcterms:W3CDTF">2024-01-29T17:53:11Z</dcterms:created>
  <dcterms:modified xsi:type="dcterms:W3CDTF">2024-01-31T20:15:39Z</dcterms:modified>
</cp:coreProperties>
</file>