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14F690-1401-40A9-B553-7C9C8BE0CF8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9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DEC8CD-6F2B-4399-B999-5E047E76AD0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3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51800" y="152400"/>
            <a:ext cx="2616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52400"/>
            <a:ext cx="7645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1243E-AD1F-41EE-A7B1-CA07AD5C4EE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CA9ED2-04E9-4469-B410-91F00554F4BD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12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2AE82-1A0C-4A48-9D18-E7E281721FF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6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57C7BB-E0F9-4CEB-89D6-D59D98BDEC3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25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A77A1-6A83-407B-918F-C5908515135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55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D8B681-4266-4533-A9FD-4CE163439B5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50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D94E64-1A05-4856-BA50-4F70881B7C8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02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B01992-3228-4DA9-AC53-635EAF93ADF5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70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3AE78F-79F2-4455-8B15-6EBAF7C144FA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AB3F24-DAF6-4863-91EC-902E63F34D5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74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F7D44B-784D-46CD-BBD8-DFC6A531CA7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51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F8EEF2-FB94-486B-8D4D-4BB858D99554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52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51800" y="152400"/>
            <a:ext cx="2616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52400"/>
            <a:ext cx="7645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DA5C2-92A0-40FC-81D1-1F8D65974593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2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8FF12-3176-4DD3-8826-CF51A57D9107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80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AC393-C0CC-45A2-AB1D-42A277C90E5A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5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70CDB-C3A3-4874-9420-F7B51C86BB9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29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77434-DF1F-4890-9D43-13470B31CC5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7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CF3DD-6472-4A84-A4E7-91B1B64D30A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C8947-2424-4E59-B729-78A7FA7CD8B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4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43D476-9653-497E-90E1-9B302D51E83A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1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ig10_lightning_07_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8" r="25768"/>
          <a:stretch>
            <a:fillRect/>
          </a:stretch>
        </p:blipFill>
        <p:spPr bwMode="auto">
          <a:xfrm>
            <a:off x="9574213" y="0"/>
            <a:ext cx="2617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59D36-D90B-40A6-A78E-C18C2978ED7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9536113" y="6477000"/>
            <a:ext cx="2000250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Charles Allison © 2000</a:t>
            </a:r>
          </a:p>
        </p:txBody>
      </p:sp>
      <p:sp>
        <p:nvSpPr>
          <p:cNvPr id="3081" name="Line 12"/>
          <p:cNvSpPr>
            <a:spLocks noChangeShapeType="1"/>
          </p:cNvSpPr>
          <p:nvPr userDrawn="1"/>
        </p:nvSpPr>
        <p:spPr bwMode="auto">
          <a:xfrm flipV="1">
            <a:off x="0" y="1270000"/>
            <a:ext cx="9075738" cy="25400"/>
          </a:xfrm>
          <a:prstGeom prst="line">
            <a:avLst/>
          </a:prstGeom>
          <a:noFill/>
          <a:ln w="57150">
            <a:solidFill>
              <a:srgbClr val="B84B4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3082" name="Line 13"/>
          <p:cNvSpPr>
            <a:spLocks noChangeShapeType="1"/>
          </p:cNvSpPr>
          <p:nvPr userDrawn="1"/>
        </p:nvSpPr>
        <p:spPr bwMode="auto">
          <a:xfrm flipV="1">
            <a:off x="203200" y="1371600"/>
            <a:ext cx="9075738" cy="25400"/>
          </a:xfrm>
          <a:prstGeom prst="line">
            <a:avLst/>
          </a:prstGeom>
          <a:noFill/>
          <a:ln w="57150">
            <a:solidFill>
              <a:srgbClr val="795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3083" name="Line 14"/>
          <p:cNvSpPr>
            <a:spLocks noChangeShapeType="1"/>
          </p:cNvSpPr>
          <p:nvPr userDrawn="1"/>
        </p:nvSpPr>
        <p:spPr bwMode="auto">
          <a:xfrm flipV="1">
            <a:off x="490538" y="1473200"/>
            <a:ext cx="9077325" cy="25400"/>
          </a:xfrm>
          <a:prstGeom prst="line">
            <a:avLst/>
          </a:prstGeom>
          <a:noFill/>
          <a:ln w="57150">
            <a:solidFill>
              <a:srgbClr val="BB67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5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ig10_lightning_07_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8" r="25768"/>
          <a:stretch>
            <a:fillRect/>
          </a:stretch>
        </p:blipFill>
        <p:spPr bwMode="auto">
          <a:xfrm>
            <a:off x="9574213" y="0"/>
            <a:ext cx="26177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1935D-94AB-436C-A954-FDAFE3DF68C0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ＭＳ Ｐゴシック" charset="0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 charset="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9536113" y="6477000"/>
            <a:ext cx="2000250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Charles Allison © 2000</a:t>
            </a:r>
          </a:p>
        </p:txBody>
      </p:sp>
      <p:sp>
        <p:nvSpPr>
          <p:cNvPr id="4105" name="Line 12"/>
          <p:cNvSpPr>
            <a:spLocks noChangeShapeType="1"/>
          </p:cNvSpPr>
          <p:nvPr userDrawn="1"/>
        </p:nvSpPr>
        <p:spPr bwMode="auto">
          <a:xfrm flipV="1">
            <a:off x="0" y="1270000"/>
            <a:ext cx="9075738" cy="25400"/>
          </a:xfrm>
          <a:prstGeom prst="line">
            <a:avLst/>
          </a:prstGeom>
          <a:noFill/>
          <a:ln w="57150">
            <a:solidFill>
              <a:srgbClr val="B84B4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tantia" panose="02030602050306030303" pitchFamily="18" charset="0"/>
              <a:ea typeface="ＭＳ Ｐゴシック"/>
            </a:endParaRPr>
          </a:p>
        </p:txBody>
      </p:sp>
      <p:sp>
        <p:nvSpPr>
          <p:cNvPr id="4106" name="Line 13"/>
          <p:cNvSpPr>
            <a:spLocks noChangeShapeType="1"/>
          </p:cNvSpPr>
          <p:nvPr userDrawn="1"/>
        </p:nvSpPr>
        <p:spPr bwMode="auto">
          <a:xfrm flipV="1">
            <a:off x="203200" y="1371600"/>
            <a:ext cx="9075738" cy="25400"/>
          </a:xfrm>
          <a:prstGeom prst="line">
            <a:avLst/>
          </a:prstGeom>
          <a:noFill/>
          <a:ln w="57150">
            <a:solidFill>
              <a:srgbClr val="795F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tantia" panose="02030602050306030303" pitchFamily="18" charset="0"/>
              <a:ea typeface="ＭＳ Ｐゴシック"/>
            </a:endParaRPr>
          </a:p>
        </p:txBody>
      </p:sp>
      <p:sp>
        <p:nvSpPr>
          <p:cNvPr id="4107" name="Line 14"/>
          <p:cNvSpPr>
            <a:spLocks noChangeShapeType="1"/>
          </p:cNvSpPr>
          <p:nvPr userDrawn="1"/>
        </p:nvSpPr>
        <p:spPr bwMode="auto">
          <a:xfrm flipV="1">
            <a:off x="490538" y="1473200"/>
            <a:ext cx="9077325" cy="25400"/>
          </a:xfrm>
          <a:prstGeom prst="line">
            <a:avLst/>
          </a:prstGeom>
          <a:noFill/>
          <a:ln w="57150">
            <a:solidFill>
              <a:srgbClr val="BB67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tantia" panose="02030602050306030303" pitchFamily="18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3273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r>
              <a:rPr lang="en-US" altLang="en-US" b="1" dirty="0">
                <a:solidFill>
                  <a:srgbClr val="333399"/>
                </a:solidFill>
                <a:ea typeface="+mj-ea"/>
              </a:rPr>
              <a:t>Chapter 21, Electric Charge, and electric Field</a:t>
            </a: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br>
              <a:rPr lang="en-US" altLang="en-US" b="1" dirty="0">
                <a:solidFill>
                  <a:srgbClr val="333399"/>
                </a:solidFill>
                <a:ea typeface="+mj-ea"/>
              </a:rPr>
            </a:br>
            <a:r>
              <a:rPr lang="en-US" altLang="en-US" b="1" dirty="0">
                <a:solidFill>
                  <a:srgbClr val="333399"/>
                </a:solidFill>
                <a:ea typeface="+mj-ea"/>
              </a:rPr>
              <a:t> </a:t>
            </a:r>
            <a:endParaRPr lang="en-US" dirty="0">
              <a:ea typeface="+mj-ea"/>
            </a:endParaRPr>
          </a:p>
        </p:txBody>
      </p:sp>
      <p:pic>
        <p:nvPicPr>
          <p:cNvPr id="6758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6282" y="1962136"/>
            <a:ext cx="4400550" cy="3343275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67A181-D0B6-491A-8C57-DF44A60B0C78}"/>
              </a:ext>
            </a:extLst>
          </p:cNvPr>
          <p:cNvSpPr/>
          <p:nvPr/>
        </p:nvSpPr>
        <p:spPr>
          <a:xfrm>
            <a:off x="420557" y="271044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</a:rPr>
              <a:t>Exam 1 of Feb 2,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</a:rPr>
              <a:t>study guide posted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022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10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2474" y="2057401"/>
            <a:ext cx="8867955" cy="3394472"/>
          </a:xfrm>
          <a:blipFill>
            <a:blip r:embed="rId2"/>
            <a:stretch>
              <a:fillRect l="-1718" t="-233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953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11</a:t>
            </a: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31800" y="2400300"/>
            <a:ext cx="83931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11.	(II) Two positive point charges are a fixed distance apart. The sum of their charges is  Q</a:t>
            </a:r>
            <a:r>
              <a:rPr kumimoji="0" lang="en-US" altLang="en-US" sz="3200" b="0" i="0" u="none" strike="noStrike" kern="1200" cap="none" spc="0" normalizeH="0" baseline="-2500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 .What charge must each have in order to (a) maximize the electric force between them, and (b) minimize it?</a:t>
            </a:r>
          </a:p>
        </p:txBody>
      </p:sp>
    </p:spTree>
    <p:extLst>
      <p:ext uri="{BB962C8B-B14F-4D97-AF65-F5344CB8AC3E}">
        <p14:creationId xmlns:p14="http://schemas.microsoft.com/office/powerpoint/2010/main" val="3192990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12</a:t>
            </a:r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793750" y="1895475"/>
            <a:ext cx="8094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12.(II) Particles of charge +75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μ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C, +48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μ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C, and -85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μ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   are placed in a line (Fig. 21–52). The center one is 0.35 m from each of the others. Calculate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the net force on each charge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 due to the other two.</a:t>
            </a:r>
          </a:p>
        </p:txBody>
      </p:sp>
      <p:pic>
        <p:nvPicPr>
          <p:cNvPr id="6554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4176713"/>
            <a:ext cx="65817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953511"/>
      </p:ext>
    </p:extLst>
  </p:cSld>
  <p:clrMapOvr>
    <a:masterClrMapping/>
  </p:clrMapOvr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Constantia</vt:lpstr>
      <vt:lpstr>3_Blank Presentation</vt:lpstr>
      <vt:lpstr>Blank Presentation</vt:lpstr>
      <vt:lpstr>  Chapter 21, Electric Charge, and electric Field   </vt:lpstr>
      <vt:lpstr>Problem 10</vt:lpstr>
      <vt:lpstr>Problem 11</vt:lpstr>
      <vt:lpstr>Problem 12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Chapter 21, Electric Charge, and electric Field   </dc:title>
  <dc:creator>Amir, Fatima Zohra</dc:creator>
  <cp:lastModifiedBy>Fatima</cp:lastModifiedBy>
  <cp:revision>2</cp:revision>
  <dcterms:created xsi:type="dcterms:W3CDTF">2024-01-17T18:15:17Z</dcterms:created>
  <dcterms:modified xsi:type="dcterms:W3CDTF">2024-01-19T12:58:25Z</dcterms:modified>
</cp:coreProperties>
</file>