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Override3.xml" ContentType="application/vnd.openxmlformats-officedocument.themeOverride+xml"/>
  <Override PartName="/ppt/theme/themeOverride4.xml" ContentType="application/vnd.openxmlformats-officedocument.themeOverrid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 id="2147483720" r:id="rId5"/>
  </p:sldMasterIdLst>
  <p:notesMasterIdLst>
    <p:notesMasterId r:id="rId37"/>
  </p:notesMasterIdLst>
  <p:handoutMasterIdLst>
    <p:handoutMasterId r:id="rId38"/>
  </p:handoutMasterIdLst>
  <p:sldIdLst>
    <p:sldId id="259" r:id="rId6"/>
    <p:sldId id="287" r:id="rId7"/>
    <p:sldId id="288" r:id="rId8"/>
    <p:sldId id="289" r:id="rId9"/>
    <p:sldId id="290" r:id="rId10"/>
    <p:sldId id="291" r:id="rId11"/>
    <p:sldId id="292" r:id="rId12"/>
    <p:sldId id="293"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0" autoAdjust="0"/>
    <p:restoredTop sz="94660"/>
  </p:normalViewPr>
  <p:slideViewPr>
    <p:cSldViewPr snapToGrid="0">
      <p:cViewPr varScale="1">
        <p:scale>
          <a:sx n="69" d="100"/>
          <a:sy n="69" d="100"/>
        </p:scale>
        <p:origin x="568" y="4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7"/>
          </a:xfrm>
          <a:prstGeom prst="rect">
            <a:avLst/>
          </a:prstGeom>
        </p:spPr>
        <p:txBody>
          <a:bodyPr vert="horz" lIns="92487" tIns="46244" rIns="92487" bIns="46244"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3407"/>
          </a:xfrm>
          <a:prstGeom prst="rect">
            <a:avLst/>
          </a:prstGeom>
        </p:spPr>
        <p:txBody>
          <a:bodyPr vert="horz" lIns="92487" tIns="46244" rIns="92487" bIns="46244" rtlCol="0"/>
          <a:lstStyle>
            <a:lvl1pPr algn="r">
              <a:defRPr sz="1200"/>
            </a:lvl1pPr>
          </a:lstStyle>
          <a:p>
            <a:fld id="{1F807FC7-0F24-46A6-8623-9E776F15AEC1}" type="datetimeFigureOut">
              <a:rPr lang="en-US" smtClean="0"/>
              <a:t>1/17/2024</a:t>
            </a:fld>
            <a:endParaRPr lang="en-US"/>
          </a:p>
        </p:txBody>
      </p:sp>
      <p:sp>
        <p:nvSpPr>
          <p:cNvPr id="4" name="Footer Placeholder 3"/>
          <p:cNvSpPr>
            <a:spLocks noGrp="1"/>
          </p:cNvSpPr>
          <p:nvPr>
            <p:ph type="ftr" sz="quarter" idx="2"/>
          </p:nvPr>
        </p:nvSpPr>
        <p:spPr>
          <a:xfrm>
            <a:off x="0" y="8772669"/>
            <a:ext cx="3011699" cy="463406"/>
          </a:xfrm>
          <a:prstGeom prst="rect">
            <a:avLst/>
          </a:prstGeom>
        </p:spPr>
        <p:txBody>
          <a:bodyPr vert="horz" lIns="92487" tIns="46244" rIns="92487" bIns="46244"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9"/>
            <a:ext cx="3011699" cy="463406"/>
          </a:xfrm>
          <a:prstGeom prst="rect">
            <a:avLst/>
          </a:prstGeom>
        </p:spPr>
        <p:txBody>
          <a:bodyPr vert="horz" lIns="92487" tIns="46244" rIns="92487" bIns="46244" rtlCol="0" anchor="b"/>
          <a:lstStyle>
            <a:lvl1pPr algn="r">
              <a:defRPr sz="1200"/>
            </a:lvl1pPr>
          </a:lstStyle>
          <a:p>
            <a:fld id="{6D895991-0A03-439F-9019-2D3ABC0B6AD7}" type="slidenum">
              <a:rPr lang="en-US" smtClean="0"/>
              <a:t>‹#›</a:t>
            </a:fld>
            <a:endParaRPr lang="en-US"/>
          </a:p>
        </p:txBody>
      </p:sp>
    </p:spTree>
    <p:extLst>
      <p:ext uri="{BB962C8B-B14F-4D97-AF65-F5344CB8AC3E}">
        <p14:creationId xmlns:p14="http://schemas.microsoft.com/office/powerpoint/2010/main" val="5828845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7"/>
          </a:xfrm>
          <a:prstGeom prst="rect">
            <a:avLst/>
          </a:prstGeom>
        </p:spPr>
        <p:txBody>
          <a:bodyPr vert="horz" lIns="92487" tIns="46244" rIns="92487" bIns="46244" rtlCol="0"/>
          <a:lstStyle>
            <a:lvl1pPr algn="l">
              <a:defRPr sz="1200"/>
            </a:lvl1pPr>
          </a:lstStyle>
          <a:p>
            <a:endParaRPr lang="en-US"/>
          </a:p>
        </p:txBody>
      </p:sp>
      <p:sp>
        <p:nvSpPr>
          <p:cNvPr id="3" name="Date Placeholder 2"/>
          <p:cNvSpPr>
            <a:spLocks noGrp="1"/>
          </p:cNvSpPr>
          <p:nvPr>
            <p:ph type="dt" idx="1"/>
          </p:nvPr>
        </p:nvSpPr>
        <p:spPr>
          <a:xfrm>
            <a:off x="3936768" y="0"/>
            <a:ext cx="3011699" cy="463407"/>
          </a:xfrm>
          <a:prstGeom prst="rect">
            <a:avLst/>
          </a:prstGeom>
        </p:spPr>
        <p:txBody>
          <a:bodyPr vert="horz" lIns="92487" tIns="46244" rIns="92487" bIns="46244" rtlCol="0"/>
          <a:lstStyle>
            <a:lvl1pPr algn="r">
              <a:defRPr sz="1200"/>
            </a:lvl1pPr>
          </a:lstStyle>
          <a:p>
            <a:fld id="{153A8E83-F87E-4C46-AB09-177091A15070}" type="datetimeFigureOut">
              <a:rPr lang="en-US" smtClean="0"/>
              <a:t>1/17/2024</a:t>
            </a:fld>
            <a:endParaRPr lang="en-US"/>
          </a:p>
        </p:txBody>
      </p:sp>
      <p:sp>
        <p:nvSpPr>
          <p:cNvPr id="4" name="Slide Image Placeholder 3"/>
          <p:cNvSpPr>
            <a:spLocks noGrp="1" noRot="1" noChangeAspect="1"/>
          </p:cNvSpPr>
          <p:nvPr>
            <p:ph type="sldImg" idx="2"/>
          </p:nvPr>
        </p:nvSpPr>
        <p:spPr>
          <a:xfrm>
            <a:off x="706438" y="1154113"/>
            <a:ext cx="5537200" cy="3116262"/>
          </a:xfrm>
          <a:prstGeom prst="rect">
            <a:avLst/>
          </a:prstGeom>
          <a:noFill/>
          <a:ln w="12700">
            <a:solidFill>
              <a:prstClr val="black"/>
            </a:solidFill>
          </a:ln>
        </p:spPr>
        <p:txBody>
          <a:bodyPr vert="horz" lIns="92487" tIns="46244" rIns="92487" bIns="46244"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87" tIns="46244" rIns="92487" bIns="4624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6"/>
          </a:xfrm>
          <a:prstGeom prst="rect">
            <a:avLst/>
          </a:prstGeom>
        </p:spPr>
        <p:txBody>
          <a:bodyPr vert="horz" lIns="92487" tIns="46244" rIns="92487" bIns="46244"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6"/>
          </a:xfrm>
          <a:prstGeom prst="rect">
            <a:avLst/>
          </a:prstGeom>
        </p:spPr>
        <p:txBody>
          <a:bodyPr vert="horz" lIns="92487" tIns="46244" rIns="92487" bIns="46244" rtlCol="0" anchor="b"/>
          <a:lstStyle>
            <a:lvl1pPr algn="r">
              <a:defRPr sz="1200"/>
            </a:lvl1pPr>
          </a:lstStyle>
          <a:p>
            <a:fld id="{1525F9C7-53B5-4CE3-8902-34B24681EBBE}" type="slidenum">
              <a:rPr lang="en-US" smtClean="0"/>
              <a:t>‹#›</a:t>
            </a:fld>
            <a:endParaRPr lang="en-US"/>
          </a:p>
        </p:txBody>
      </p:sp>
    </p:spTree>
    <p:extLst>
      <p:ext uri="{BB962C8B-B14F-4D97-AF65-F5344CB8AC3E}">
        <p14:creationId xmlns:p14="http://schemas.microsoft.com/office/powerpoint/2010/main" val="498871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24844">
              <a:defRPr>
                <a:solidFill>
                  <a:schemeClr val="tx1"/>
                </a:solidFill>
                <a:latin typeface="Constantia" panose="02030602050306030303" pitchFamily="18" charset="0"/>
              </a:defRPr>
            </a:lvl1pPr>
            <a:lvl2pPr marL="829945" indent="-316711" defTabSz="1024844">
              <a:defRPr>
                <a:solidFill>
                  <a:schemeClr val="tx1"/>
                </a:solidFill>
                <a:latin typeface="Constantia" panose="02030602050306030303" pitchFamily="18" charset="0"/>
              </a:defRPr>
            </a:lvl2pPr>
            <a:lvl3pPr marL="1279836" indent="-250119" defTabSz="1024844">
              <a:defRPr>
                <a:solidFill>
                  <a:schemeClr val="tx1"/>
                </a:solidFill>
                <a:latin typeface="Constantia" panose="02030602050306030303" pitchFamily="18" charset="0"/>
              </a:defRPr>
            </a:lvl3pPr>
            <a:lvl4pPr marL="1794694" indent="-250119" defTabSz="1024844">
              <a:defRPr>
                <a:solidFill>
                  <a:schemeClr val="tx1"/>
                </a:solidFill>
                <a:latin typeface="Constantia" panose="02030602050306030303" pitchFamily="18" charset="0"/>
              </a:defRPr>
            </a:lvl4pPr>
            <a:lvl5pPr marL="2307928" indent="-250119" defTabSz="1024844">
              <a:defRPr>
                <a:solidFill>
                  <a:schemeClr val="tx1"/>
                </a:solidFill>
                <a:latin typeface="Constantia" panose="02030602050306030303" pitchFamily="18" charset="0"/>
              </a:defRPr>
            </a:lvl5pPr>
            <a:lvl6pPr marL="2775686" indent="-250119" defTabSz="1024844" eaLnBrk="0" fontAlgn="base" hangingPunct="0">
              <a:spcBef>
                <a:spcPct val="0"/>
              </a:spcBef>
              <a:spcAft>
                <a:spcPct val="0"/>
              </a:spcAft>
              <a:defRPr>
                <a:solidFill>
                  <a:schemeClr val="tx1"/>
                </a:solidFill>
                <a:latin typeface="Constantia" panose="02030602050306030303" pitchFamily="18" charset="0"/>
              </a:defRPr>
            </a:lvl6pPr>
            <a:lvl7pPr marL="3243443" indent="-250119" defTabSz="1024844" eaLnBrk="0" fontAlgn="base" hangingPunct="0">
              <a:spcBef>
                <a:spcPct val="0"/>
              </a:spcBef>
              <a:spcAft>
                <a:spcPct val="0"/>
              </a:spcAft>
              <a:defRPr>
                <a:solidFill>
                  <a:schemeClr val="tx1"/>
                </a:solidFill>
                <a:latin typeface="Constantia" panose="02030602050306030303" pitchFamily="18" charset="0"/>
              </a:defRPr>
            </a:lvl7pPr>
            <a:lvl8pPr marL="3711200" indent="-250119" defTabSz="1024844" eaLnBrk="0" fontAlgn="base" hangingPunct="0">
              <a:spcBef>
                <a:spcPct val="0"/>
              </a:spcBef>
              <a:spcAft>
                <a:spcPct val="0"/>
              </a:spcAft>
              <a:defRPr>
                <a:solidFill>
                  <a:schemeClr val="tx1"/>
                </a:solidFill>
                <a:latin typeface="Constantia" panose="02030602050306030303" pitchFamily="18" charset="0"/>
              </a:defRPr>
            </a:lvl8pPr>
            <a:lvl9pPr marL="4178957" indent="-250119" defTabSz="1024844" eaLnBrk="0" fontAlgn="base" hangingPunct="0">
              <a:spcBef>
                <a:spcPct val="0"/>
              </a:spcBef>
              <a:spcAft>
                <a:spcPct val="0"/>
              </a:spcAft>
              <a:defRPr>
                <a:solidFill>
                  <a:schemeClr val="tx1"/>
                </a:solidFill>
                <a:latin typeface="Constantia" panose="02030602050306030303" pitchFamily="18" charset="0"/>
              </a:defRPr>
            </a:lvl9pPr>
          </a:lstStyle>
          <a:p>
            <a:pPr fontAlgn="base">
              <a:spcBef>
                <a:spcPct val="0"/>
              </a:spcBef>
              <a:spcAft>
                <a:spcPct val="0"/>
              </a:spcAft>
              <a:defRPr/>
            </a:pPr>
            <a:fld id="{C40D7BD0-F808-4FBB-A80C-6E18CF87EB61}" type="slidenum">
              <a:rPr lang="en-US" altLang="en-US">
                <a:solidFill>
                  <a:srgbClr val="000000"/>
                </a:solidFill>
                <a:latin typeface="Arial" panose="020B0604020202020204" pitchFamily="34" charset="0"/>
                <a:ea typeface="MS PGothic" panose="020B0600070205080204" pitchFamily="34" charset="-128"/>
              </a:rPr>
              <a:pPr fontAlgn="base">
                <a:spcBef>
                  <a:spcPct val="0"/>
                </a:spcBef>
                <a:spcAft>
                  <a:spcPct val="0"/>
                </a:spcAft>
                <a:defRPr/>
              </a:pPr>
              <a:t>5</a:t>
            </a:fld>
            <a:endParaRPr lang="en-US" altLang="en-US">
              <a:solidFill>
                <a:srgbClr val="000000"/>
              </a:solidFill>
              <a:latin typeface="Arial" panose="020B0604020202020204" pitchFamily="34" charset="0"/>
              <a:ea typeface="MS PGothic" panose="020B0600070205080204" pitchFamily="34" charset="-128"/>
            </a:endParaRPr>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2468"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rPr>
              <a:t>Solution: Both the heat added and the work done ON the system add to the system’s internal energy, which increases by 4300 J.</a:t>
            </a:r>
          </a:p>
        </p:txBody>
      </p:sp>
    </p:spTree>
    <p:extLst>
      <p:ext uri="{BB962C8B-B14F-4D97-AF65-F5344CB8AC3E}">
        <p14:creationId xmlns:p14="http://schemas.microsoft.com/office/powerpoint/2010/main" val="32819494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39350">
              <a:defRPr>
                <a:solidFill>
                  <a:schemeClr val="tx1"/>
                </a:solidFill>
                <a:latin typeface="Comic Sans MS" panose="030F0702030302020204" pitchFamily="66" charset="0"/>
                <a:ea typeface="MS PGothic" panose="020B0600070205080204" pitchFamily="34" charset="-128"/>
              </a:defRPr>
            </a:lvl1pPr>
            <a:lvl2pPr marL="825853" indent="-316108" defTabSz="1039350">
              <a:defRPr>
                <a:solidFill>
                  <a:schemeClr val="tx1"/>
                </a:solidFill>
                <a:latin typeface="Comic Sans MS" panose="030F0702030302020204" pitchFamily="66" charset="0"/>
                <a:ea typeface="MS PGothic" panose="020B0600070205080204" pitchFamily="34" charset="-128"/>
              </a:defRPr>
            </a:lvl2pPr>
            <a:lvl3pPr marL="1272708" indent="-249908" defTabSz="1039350">
              <a:defRPr>
                <a:solidFill>
                  <a:schemeClr val="tx1"/>
                </a:solidFill>
                <a:latin typeface="Comic Sans MS" panose="030F0702030302020204" pitchFamily="66" charset="0"/>
                <a:ea typeface="MS PGothic" panose="020B0600070205080204" pitchFamily="34" charset="-128"/>
              </a:defRPr>
            </a:lvl3pPr>
            <a:lvl4pPr marL="1782454" indent="-249908" defTabSz="1039350">
              <a:defRPr>
                <a:solidFill>
                  <a:schemeClr val="tx1"/>
                </a:solidFill>
                <a:latin typeface="Comic Sans MS" panose="030F0702030302020204" pitchFamily="66" charset="0"/>
                <a:ea typeface="MS PGothic" panose="020B0600070205080204" pitchFamily="34" charset="-128"/>
              </a:defRPr>
            </a:lvl4pPr>
            <a:lvl5pPr marL="2292197" indent="-249908" defTabSz="1039350">
              <a:defRPr>
                <a:solidFill>
                  <a:schemeClr val="tx1"/>
                </a:solidFill>
                <a:latin typeface="Comic Sans MS" panose="030F0702030302020204" pitchFamily="66" charset="0"/>
                <a:ea typeface="MS PGothic" panose="020B0600070205080204" pitchFamily="34" charset="-128"/>
              </a:defRPr>
            </a:lvl5pPr>
            <a:lvl6pPr marL="2768843" indent="-249908" defTabSz="103935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245488" indent="-249908" defTabSz="103935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722132" indent="-249908" defTabSz="103935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198776" indent="-249908" defTabSz="103935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defRPr/>
            </a:pPr>
            <a:fld id="{106339E8-18C6-4F6C-B2CC-4B820E9206F5}" type="slidenum">
              <a:rPr lang="en-US" altLang="en-US">
                <a:solidFill>
                  <a:srgbClr val="000000"/>
                </a:solidFill>
                <a:latin typeface="Calibri" panose="020F0502020204030204" pitchFamily="34" charset="0"/>
              </a:rPr>
              <a:pPr fontAlgn="base">
                <a:spcBef>
                  <a:spcPct val="0"/>
                </a:spcBef>
                <a:spcAft>
                  <a:spcPct val="0"/>
                </a:spcAft>
                <a:defRPr/>
              </a:pPr>
              <a:t>18</a:t>
            </a:fld>
            <a:endParaRPr lang="en-US" altLang="en-US">
              <a:solidFill>
                <a:srgbClr val="000000"/>
              </a:solidFill>
              <a:latin typeface="Calibri" panose="020F0502020204030204" pitchFamily="34" charset="0"/>
            </a:endParaRPr>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MS PGothic" panose="020B0600070205080204" pitchFamily="34" charset="-128"/>
            </a:endParaRPr>
          </a:p>
        </p:txBody>
      </p:sp>
    </p:spTree>
    <p:extLst>
      <p:ext uri="{BB962C8B-B14F-4D97-AF65-F5344CB8AC3E}">
        <p14:creationId xmlns:p14="http://schemas.microsoft.com/office/powerpoint/2010/main" val="10497921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31700">
              <a:defRPr>
                <a:solidFill>
                  <a:schemeClr val="tx1"/>
                </a:solidFill>
                <a:latin typeface="Comic Sans MS" panose="030F0702030302020204" pitchFamily="66" charset="0"/>
                <a:ea typeface="MS PGothic" panose="020B0600070205080204" pitchFamily="34" charset="-128"/>
              </a:defRPr>
            </a:lvl1pPr>
            <a:lvl2pPr marL="847703" indent="-323638" defTabSz="1031700">
              <a:defRPr>
                <a:solidFill>
                  <a:schemeClr val="tx1"/>
                </a:solidFill>
                <a:latin typeface="Comic Sans MS" panose="030F0702030302020204" pitchFamily="66" charset="0"/>
                <a:ea typeface="MS PGothic" panose="020B0600070205080204" pitchFamily="34" charset="-128"/>
              </a:defRPr>
            </a:lvl2pPr>
            <a:lvl3pPr marL="1304410" indent="-254640" defTabSz="1031700">
              <a:defRPr>
                <a:solidFill>
                  <a:schemeClr val="tx1"/>
                </a:solidFill>
                <a:latin typeface="Comic Sans MS" panose="030F0702030302020204" pitchFamily="66" charset="0"/>
                <a:ea typeface="MS PGothic" panose="020B0600070205080204" pitchFamily="34" charset="-128"/>
              </a:defRPr>
            </a:lvl3pPr>
            <a:lvl4pPr marL="1828475" indent="-254640" defTabSz="1031700">
              <a:defRPr>
                <a:solidFill>
                  <a:schemeClr val="tx1"/>
                </a:solidFill>
                <a:latin typeface="Comic Sans MS" panose="030F0702030302020204" pitchFamily="66" charset="0"/>
                <a:ea typeface="MS PGothic" panose="020B0600070205080204" pitchFamily="34" charset="-128"/>
              </a:defRPr>
            </a:lvl4pPr>
            <a:lvl5pPr marL="2352540" indent="-254640" defTabSz="1031700">
              <a:defRPr>
                <a:solidFill>
                  <a:schemeClr val="tx1"/>
                </a:solidFill>
                <a:latin typeface="Comic Sans MS" panose="030F0702030302020204" pitchFamily="66" charset="0"/>
                <a:ea typeface="MS PGothic" panose="020B0600070205080204" pitchFamily="34" charset="-128"/>
              </a:defRPr>
            </a:lvl5pPr>
            <a:lvl6pPr marL="2825677" indent="-254640" defTabSz="10317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298813" indent="-254640" defTabSz="10317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771948" indent="-254640" defTabSz="10317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245086" indent="-254640" defTabSz="10317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defRPr/>
            </a:pPr>
            <a:fld id="{75A66D60-2B6C-465B-BA34-FDAE9EA63B3E}" type="slidenum">
              <a:rPr lang="en-US" altLang="en-US">
                <a:solidFill>
                  <a:srgbClr val="000000"/>
                </a:solidFill>
                <a:latin typeface="Arial" panose="020B0604020202020204" pitchFamily="34" charset="0"/>
              </a:rPr>
              <a:pPr fontAlgn="base">
                <a:spcBef>
                  <a:spcPct val="0"/>
                </a:spcBef>
                <a:spcAft>
                  <a:spcPct val="0"/>
                </a:spcAft>
                <a:defRPr/>
              </a:pPr>
              <a:t>19</a:t>
            </a:fld>
            <a:endParaRPr lang="en-US" altLang="en-US">
              <a:solidFill>
                <a:srgbClr val="000000"/>
              </a:solidFill>
              <a:latin typeface="Arial" panose="020B0604020202020204" pitchFamily="34"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Figure 21-6. A neutral metal rod in (a) will acquire a positive charge if placed in contact (b) with a positively charged metal object. (Electrons move as shown by the orange arrow.) This is called charging by conduction.</a:t>
            </a:r>
          </a:p>
        </p:txBody>
      </p:sp>
    </p:spTree>
    <p:extLst>
      <p:ext uri="{BB962C8B-B14F-4D97-AF65-F5344CB8AC3E}">
        <p14:creationId xmlns:p14="http://schemas.microsoft.com/office/powerpoint/2010/main" val="3728495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31700">
              <a:defRPr>
                <a:solidFill>
                  <a:schemeClr val="tx1"/>
                </a:solidFill>
                <a:latin typeface="Comic Sans MS" panose="030F0702030302020204" pitchFamily="66" charset="0"/>
                <a:ea typeface="MS PGothic" panose="020B0600070205080204" pitchFamily="34" charset="-128"/>
              </a:defRPr>
            </a:lvl1pPr>
            <a:lvl2pPr marL="847703" indent="-323638" defTabSz="1031700">
              <a:defRPr>
                <a:solidFill>
                  <a:schemeClr val="tx1"/>
                </a:solidFill>
                <a:latin typeface="Comic Sans MS" panose="030F0702030302020204" pitchFamily="66" charset="0"/>
                <a:ea typeface="MS PGothic" panose="020B0600070205080204" pitchFamily="34" charset="-128"/>
              </a:defRPr>
            </a:lvl2pPr>
            <a:lvl3pPr marL="1304410" indent="-254640" defTabSz="1031700">
              <a:defRPr>
                <a:solidFill>
                  <a:schemeClr val="tx1"/>
                </a:solidFill>
                <a:latin typeface="Comic Sans MS" panose="030F0702030302020204" pitchFamily="66" charset="0"/>
                <a:ea typeface="MS PGothic" panose="020B0600070205080204" pitchFamily="34" charset="-128"/>
              </a:defRPr>
            </a:lvl3pPr>
            <a:lvl4pPr marL="1828475" indent="-254640" defTabSz="1031700">
              <a:defRPr>
                <a:solidFill>
                  <a:schemeClr val="tx1"/>
                </a:solidFill>
                <a:latin typeface="Comic Sans MS" panose="030F0702030302020204" pitchFamily="66" charset="0"/>
                <a:ea typeface="MS PGothic" panose="020B0600070205080204" pitchFamily="34" charset="-128"/>
              </a:defRPr>
            </a:lvl4pPr>
            <a:lvl5pPr marL="2352540" indent="-254640" defTabSz="1031700">
              <a:defRPr>
                <a:solidFill>
                  <a:schemeClr val="tx1"/>
                </a:solidFill>
                <a:latin typeface="Comic Sans MS" panose="030F0702030302020204" pitchFamily="66" charset="0"/>
                <a:ea typeface="MS PGothic" panose="020B0600070205080204" pitchFamily="34" charset="-128"/>
              </a:defRPr>
            </a:lvl5pPr>
            <a:lvl6pPr marL="2825677" indent="-254640" defTabSz="10317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298813" indent="-254640" defTabSz="10317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771948" indent="-254640" defTabSz="10317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245086" indent="-254640" defTabSz="10317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defRPr/>
            </a:pPr>
            <a:fld id="{5F3ED023-B32C-4323-B7A9-681A6ABC4E07}" type="slidenum">
              <a:rPr lang="en-US" altLang="en-US">
                <a:solidFill>
                  <a:srgbClr val="000000"/>
                </a:solidFill>
                <a:latin typeface="Arial" panose="020B0604020202020204" pitchFamily="34" charset="0"/>
              </a:rPr>
              <a:pPr fontAlgn="base">
                <a:spcBef>
                  <a:spcPct val="0"/>
                </a:spcBef>
                <a:spcAft>
                  <a:spcPct val="0"/>
                </a:spcAft>
                <a:defRPr/>
              </a:pPr>
              <a:t>20</a:t>
            </a:fld>
            <a:endParaRPr lang="en-US" altLang="en-US">
              <a:solidFill>
                <a:srgbClr val="000000"/>
              </a:solidFill>
              <a:latin typeface="Arial" panose="020B0604020202020204" pitchFamily="34"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Figure 21-7. Charging by induction.</a:t>
            </a:r>
          </a:p>
          <a:p>
            <a:pPr eaLnBrk="1" hangingPunct="1">
              <a:spcBef>
                <a:spcPct val="0"/>
              </a:spcBef>
            </a:pPr>
            <a:r>
              <a:rPr lang="en-US" altLang="en-US"/>
              <a:t>Figure 21-8. Inducing a charge on an object connected to ground.</a:t>
            </a:r>
          </a:p>
        </p:txBody>
      </p:sp>
    </p:spTree>
    <p:extLst>
      <p:ext uri="{BB962C8B-B14F-4D97-AF65-F5344CB8AC3E}">
        <p14:creationId xmlns:p14="http://schemas.microsoft.com/office/powerpoint/2010/main" val="15641893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31700">
              <a:defRPr>
                <a:solidFill>
                  <a:schemeClr val="tx1"/>
                </a:solidFill>
                <a:latin typeface="Comic Sans MS" panose="030F0702030302020204" pitchFamily="66" charset="0"/>
                <a:ea typeface="MS PGothic" panose="020B0600070205080204" pitchFamily="34" charset="-128"/>
              </a:defRPr>
            </a:lvl1pPr>
            <a:lvl2pPr marL="847703" indent="-323638" defTabSz="1031700">
              <a:defRPr>
                <a:solidFill>
                  <a:schemeClr val="tx1"/>
                </a:solidFill>
                <a:latin typeface="Comic Sans MS" panose="030F0702030302020204" pitchFamily="66" charset="0"/>
                <a:ea typeface="MS PGothic" panose="020B0600070205080204" pitchFamily="34" charset="-128"/>
              </a:defRPr>
            </a:lvl2pPr>
            <a:lvl3pPr marL="1304410" indent="-254640" defTabSz="1031700">
              <a:defRPr>
                <a:solidFill>
                  <a:schemeClr val="tx1"/>
                </a:solidFill>
                <a:latin typeface="Comic Sans MS" panose="030F0702030302020204" pitchFamily="66" charset="0"/>
                <a:ea typeface="MS PGothic" panose="020B0600070205080204" pitchFamily="34" charset="-128"/>
              </a:defRPr>
            </a:lvl3pPr>
            <a:lvl4pPr marL="1828475" indent="-254640" defTabSz="1031700">
              <a:defRPr>
                <a:solidFill>
                  <a:schemeClr val="tx1"/>
                </a:solidFill>
                <a:latin typeface="Comic Sans MS" panose="030F0702030302020204" pitchFamily="66" charset="0"/>
                <a:ea typeface="MS PGothic" panose="020B0600070205080204" pitchFamily="34" charset="-128"/>
              </a:defRPr>
            </a:lvl4pPr>
            <a:lvl5pPr marL="2352540" indent="-254640" defTabSz="1031700">
              <a:defRPr>
                <a:solidFill>
                  <a:schemeClr val="tx1"/>
                </a:solidFill>
                <a:latin typeface="Comic Sans MS" panose="030F0702030302020204" pitchFamily="66" charset="0"/>
                <a:ea typeface="MS PGothic" panose="020B0600070205080204" pitchFamily="34" charset="-128"/>
              </a:defRPr>
            </a:lvl5pPr>
            <a:lvl6pPr marL="2825677" indent="-254640" defTabSz="10317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298813" indent="-254640" defTabSz="10317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771948" indent="-254640" defTabSz="10317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245086" indent="-254640" defTabSz="10317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defRPr/>
            </a:pPr>
            <a:fld id="{A601E04C-D5CF-4826-A92B-5CCE103ADA8B}" type="slidenum">
              <a:rPr lang="en-US" altLang="en-US">
                <a:solidFill>
                  <a:srgbClr val="000000"/>
                </a:solidFill>
                <a:latin typeface="Arial" panose="020B0604020202020204" pitchFamily="34" charset="0"/>
              </a:rPr>
              <a:pPr fontAlgn="base">
                <a:spcBef>
                  <a:spcPct val="0"/>
                </a:spcBef>
                <a:spcAft>
                  <a:spcPct val="0"/>
                </a:spcAft>
                <a:defRPr/>
              </a:pPr>
              <a:t>21</a:t>
            </a:fld>
            <a:endParaRPr lang="en-US" altLang="en-US">
              <a:solidFill>
                <a:srgbClr val="000000"/>
              </a:solidFill>
              <a:latin typeface="Arial" panose="020B0604020202020204" pitchFamily="34" charset="0"/>
            </a:endParaRPr>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Figure 21-9. A charged object brought near an insulator causes a charge separation within the insulator’s molecules.</a:t>
            </a:r>
          </a:p>
        </p:txBody>
      </p:sp>
    </p:spTree>
    <p:extLst>
      <p:ext uri="{BB962C8B-B14F-4D97-AF65-F5344CB8AC3E}">
        <p14:creationId xmlns:p14="http://schemas.microsoft.com/office/powerpoint/2010/main" val="38338802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31700">
              <a:defRPr>
                <a:solidFill>
                  <a:schemeClr val="tx1"/>
                </a:solidFill>
                <a:latin typeface="Comic Sans MS" panose="030F0702030302020204" pitchFamily="66" charset="0"/>
                <a:ea typeface="MS PGothic" panose="020B0600070205080204" pitchFamily="34" charset="-128"/>
              </a:defRPr>
            </a:lvl1pPr>
            <a:lvl2pPr marL="847703" indent="-323638" defTabSz="1031700">
              <a:defRPr>
                <a:solidFill>
                  <a:schemeClr val="tx1"/>
                </a:solidFill>
                <a:latin typeface="Comic Sans MS" panose="030F0702030302020204" pitchFamily="66" charset="0"/>
                <a:ea typeface="MS PGothic" panose="020B0600070205080204" pitchFamily="34" charset="-128"/>
              </a:defRPr>
            </a:lvl2pPr>
            <a:lvl3pPr marL="1306055" indent="-256282" defTabSz="1031700">
              <a:defRPr>
                <a:solidFill>
                  <a:schemeClr val="tx1"/>
                </a:solidFill>
                <a:latin typeface="Comic Sans MS" panose="030F0702030302020204" pitchFamily="66" charset="0"/>
                <a:ea typeface="MS PGothic" panose="020B0600070205080204" pitchFamily="34" charset="-128"/>
              </a:defRPr>
            </a:lvl3pPr>
            <a:lvl4pPr marL="1830117" indent="-256282" defTabSz="1031700">
              <a:defRPr>
                <a:solidFill>
                  <a:schemeClr val="tx1"/>
                </a:solidFill>
                <a:latin typeface="Comic Sans MS" panose="030F0702030302020204" pitchFamily="66" charset="0"/>
                <a:ea typeface="MS PGothic" panose="020B0600070205080204" pitchFamily="34" charset="-128"/>
              </a:defRPr>
            </a:lvl4pPr>
            <a:lvl5pPr marL="2354183" indent="-256282" defTabSz="1031700">
              <a:defRPr>
                <a:solidFill>
                  <a:schemeClr val="tx1"/>
                </a:solidFill>
                <a:latin typeface="Comic Sans MS" panose="030F0702030302020204" pitchFamily="66" charset="0"/>
                <a:ea typeface="MS PGothic" panose="020B0600070205080204" pitchFamily="34" charset="-128"/>
              </a:defRPr>
            </a:lvl5pPr>
            <a:lvl6pPr marL="2827319" indent="-256282" defTabSz="10317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300457" indent="-256282" defTabSz="10317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773593" indent="-256282" defTabSz="10317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246729" indent="-256282" defTabSz="10317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defRPr/>
            </a:pPr>
            <a:fld id="{522F1507-12BD-46CE-911D-EB6E00B5F48B}" type="slidenum">
              <a:rPr lang="en-US" altLang="en-US">
                <a:solidFill>
                  <a:srgbClr val="000000"/>
                </a:solidFill>
                <a:latin typeface="Arial" panose="020B0604020202020204" pitchFamily="34" charset="0"/>
              </a:rPr>
              <a:pPr fontAlgn="base">
                <a:spcBef>
                  <a:spcPct val="0"/>
                </a:spcBef>
                <a:spcAft>
                  <a:spcPct val="0"/>
                </a:spcAft>
                <a:defRPr/>
              </a:pPr>
              <a:t>22</a:t>
            </a:fld>
            <a:endParaRPr lang="en-US" altLang="en-US">
              <a:solidFill>
                <a:srgbClr val="000000"/>
              </a:solidFill>
              <a:latin typeface="Arial" panose="020B0604020202020204" pitchFamily="34" charset="0"/>
            </a:endParaRPr>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Figure 21-10. Electroscope.</a:t>
            </a:r>
          </a:p>
        </p:txBody>
      </p:sp>
    </p:spTree>
    <p:extLst>
      <p:ext uri="{BB962C8B-B14F-4D97-AF65-F5344CB8AC3E}">
        <p14:creationId xmlns:p14="http://schemas.microsoft.com/office/powerpoint/2010/main" val="337338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31700">
              <a:defRPr>
                <a:solidFill>
                  <a:schemeClr val="tx1"/>
                </a:solidFill>
                <a:latin typeface="Comic Sans MS" panose="030F0702030302020204" pitchFamily="66" charset="0"/>
                <a:ea typeface="MS PGothic" panose="020B0600070205080204" pitchFamily="34" charset="-128"/>
              </a:defRPr>
            </a:lvl1pPr>
            <a:lvl2pPr marL="847703" indent="-323638" defTabSz="1031700">
              <a:defRPr>
                <a:solidFill>
                  <a:schemeClr val="tx1"/>
                </a:solidFill>
                <a:latin typeface="Comic Sans MS" panose="030F0702030302020204" pitchFamily="66" charset="0"/>
                <a:ea typeface="MS PGothic" panose="020B0600070205080204" pitchFamily="34" charset="-128"/>
              </a:defRPr>
            </a:lvl2pPr>
            <a:lvl3pPr marL="1306055" indent="-256282" defTabSz="1031700">
              <a:defRPr>
                <a:solidFill>
                  <a:schemeClr val="tx1"/>
                </a:solidFill>
                <a:latin typeface="Comic Sans MS" panose="030F0702030302020204" pitchFamily="66" charset="0"/>
                <a:ea typeface="MS PGothic" panose="020B0600070205080204" pitchFamily="34" charset="-128"/>
              </a:defRPr>
            </a:lvl3pPr>
            <a:lvl4pPr marL="1830117" indent="-256282" defTabSz="1031700">
              <a:defRPr>
                <a:solidFill>
                  <a:schemeClr val="tx1"/>
                </a:solidFill>
                <a:latin typeface="Comic Sans MS" panose="030F0702030302020204" pitchFamily="66" charset="0"/>
                <a:ea typeface="MS PGothic" panose="020B0600070205080204" pitchFamily="34" charset="-128"/>
              </a:defRPr>
            </a:lvl4pPr>
            <a:lvl5pPr marL="2354183" indent="-256282" defTabSz="1031700">
              <a:defRPr>
                <a:solidFill>
                  <a:schemeClr val="tx1"/>
                </a:solidFill>
                <a:latin typeface="Comic Sans MS" panose="030F0702030302020204" pitchFamily="66" charset="0"/>
                <a:ea typeface="MS PGothic" panose="020B0600070205080204" pitchFamily="34" charset="-128"/>
              </a:defRPr>
            </a:lvl5pPr>
            <a:lvl6pPr marL="2827319" indent="-256282" defTabSz="10317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300457" indent="-256282" defTabSz="10317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773593" indent="-256282" defTabSz="10317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246729" indent="-256282" defTabSz="103170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defRPr/>
            </a:pPr>
            <a:fld id="{3B5BA55A-1B4F-4F28-AE6C-93BE887F7610}" type="slidenum">
              <a:rPr lang="en-US" altLang="en-US">
                <a:solidFill>
                  <a:srgbClr val="000000"/>
                </a:solidFill>
                <a:latin typeface="Arial" panose="020B0604020202020204" pitchFamily="34" charset="0"/>
              </a:rPr>
              <a:pPr fontAlgn="base">
                <a:spcBef>
                  <a:spcPct val="0"/>
                </a:spcBef>
                <a:spcAft>
                  <a:spcPct val="0"/>
                </a:spcAft>
                <a:defRPr/>
              </a:pPr>
              <a:t>23</a:t>
            </a:fld>
            <a:endParaRPr lang="en-US" altLang="en-US">
              <a:solidFill>
                <a:srgbClr val="000000"/>
              </a:solidFill>
              <a:latin typeface="Arial" panose="020B0604020202020204" pitchFamily="34" charset="0"/>
            </a:endParaRPr>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7108"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Figure 21-11. Electroscope charged (a) by induction, (b) by conduction.</a:t>
            </a:r>
          </a:p>
        </p:txBody>
      </p:sp>
    </p:spTree>
    <p:extLst>
      <p:ext uri="{BB962C8B-B14F-4D97-AF65-F5344CB8AC3E}">
        <p14:creationId xmlns:p14="http://schemas.microsoft.com/office/powerpoint/2010/main" val="29250040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11986">
              <a:defRPr>
                <a:solidFill>
                  <a:schemeClr val="tx1"/>
                </a:solidFill>
                <a:latin typeface="Comic Sans MS" panose="030F0702030302020204" pitchFamily="66" charset="0"/>
                <a:ea typeface="MS PGothic" panose="020B0600070205080204" pitchFamily="34" charset="-128"/>
              </a:defRPr>
            </a:lvl1pPr>
            <a:lvl2pPr marL="837847" indent="-320354" defTabSz="1011986">
              <a:defRPr>
                <a:solidFill>
                  <a:schemeClr val="tx1"/>
                </a:solidFill>
                <a:latin typeface="Comic Sans MS" panose="030F0702030302020204" pitchFamily="66" charset="0"/>
                <a:ea typeface="MS PGothic" panose="020B0600070205080204" pitchFamily="34" charset="-128"/>
              </a:defRPr>
            </a:lvl2pPr>
            <a:lvl3pPr marL="1289626" indent="-252996" defTabSz="1011986">
              <a:defRPr>
                <a:solidFill>
                  <a:schemeClr val="tx1"/>
                </a:solidFill>
                <a:latin typeface="Comic Sans MS" panose="030F0702030302020204" pitchFamily="66" charset="0"/>
                <a:ea typeface="MS PGothic" panose="020B0600070205080204" pitchFamily="34" charset="-128"/>
              </a:defRPr>
            </a:lvl3pPr>
            <a:lvl4pPr marL="1810404" indent="-252996" defTabSz="1011986">
              <a:defRPr>
                <a:solidFill>
                  <a:schemeClr val="tx1"/>
                </a:solidFill>
                <a:latin typeface="Comic Sans MS" panose="030F0702030302020204" pitchFamily="66" charset="0"/>
                <a:ea typeface="MS PGothic" panose="020B0600070205080204" pitchFamily="34" charset="-128"/>
              </a:defRPr>
            </a:lvl4pPr>
            <a:lvl5pPr marL="2326254" indent="-252996" defTabSz="1011986">
              <a:defRPr>
                <a:solidFill>
                  <a:schemeClr val="tx1"/>
                </a:solidFill>
                <a:latin typeface="Comic Sans MS" panose="030F0702030302020204" pitchFamily="66" charset="0"/>
                <a:ea typeface="MS PGothic" panose="020B0600070205080204" pitchFamily="34" charset="-128"/>
              </a:defRPr>
            </a:lvl5pPr>
            <a:lvl6pPr marL="2799391" indent="-252996" defTabSz="1011986"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272528" indent="-252996" defTabSz="1011986"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745663" indent="-252996" defTabSz="1011986"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218800" indent="-252996" defTabSz="1011986"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defRPr/>
            </a:pPr>
            <a:fld id="{F730F3CA-1B5F-40F8-BB97-ED9DC98076BE}" type="slidenum">
              <a:rPr lang="en-US" altLang="en-US">
                <a:solidFill>
                  <a:srgbClr val="000000"/>
                </a:solidFill>
                <a:latin typeface="Arial" panose="020B0604020202020204" pitchFamily="34" charset="0"/>
              </a:rPr>
              <a:pPr fontAlgn="base">
                <a:spcBef>
                  <a:spcPct val="0"/>
                </a:spcBef>
                <a:spcAft>
                  <a:spcPct val="0"/>
                </a:spcAft>
                <a:defRPr/>
              </a:pPr>
              <a:t>25</a:t>
            </a:fld>
            <a:endParaRPr lang="en-US" altLang="en-US">
              <a:solidFill>
                <a:srgbClr val="000000"/>
              </a:solidFill>
              <a:latin typeface="Arial" panose="020B0604020202020204" pitchFamily="34" charset="0"/>
            </a:endParaRPr>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0180"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Figure 21-14. Coulomb’s law, Eq. 21–1, gives the force between two point charges, </a:t>
            </a:r>
            <a:r>
              <a:rPr lang="en-US" altLang="en-US" i="1"/>
              <a:t>Q</a:t>
            </a:r>
            <a:r>
              <a:rPr lang="en-US" altLang="en-US" baseline="-25000"/>
              <a:t>1</a:t>
            </a:r>
            <a:r>
              <a:rPr lang="en-US" altLang="en-US"/>
              <a:t> and </a:t>
            </a:r>
            <a:r>
              <a:rPr lang="en-US" altLang="en-US" i="1"/>
              <a:t>Q</a:t>
            </a:r>
            <a:r>
              <a:rPr lang="en-US" altLang="en-US" baseline="-25000"/>
              <a:t>2</a:t>
            </a:r>
            <a:r>
              <a:rPr lang="en-US" altLang="en-US"/>
              <a:t>, a distance </a:t>
            </a:r>
            <a:r>
              <a:rPr lang="en-US" altLang="en-US" i="1"/>
              <a:t>r </a:t>
            </a:r>
            <a:r>
              <a:rPr lang="en-US" altLang="en-US"/>
              <a:t>apart.</a:t>
            </a:r>
          </a:p>
        </p:txBody>
      </p:sp>
    </p:spTree>
    <p:extLst>
      <p:ext uri="{BB962C8B-B14F-4D97-AF65-F5344CB8AC3E}">
        <p14:creationId xmlns:p14="http://schemas.microsoft.com/office/powerpoint/2010/main" val="41850094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11986">
              <a:defRPr>
                <a:solidFill>
                  <a:schemeClr val="tx1"/>
                </a:solidFill>
                <a:latin typeface="Comic Sans MS" panose="030F0702030302020204" pitchFamily="66" charset="0"/>
                <a:ea typeface="MS PGothic" panose="020B0600070205080204" pitchFamily="34" charset="-128"/>
              </a:defRPr>
            </a:lvl1pPr>
            <a:lvl2pPr marL="819775" indent="-313782" defTabSz="1011986">
              <a:defRPr>
                <a:solidFill>
                  <a:schemeClr val="tx1"/>
                </a:solidFill>
                <a:latin typeface="Comic Sans MS" panose="030F0702030302020204" pitchFamily="66" charset="0"/>
                <a:ea typeface="MS PGothic" panose="020B0600070205080204" pitchFamily="34" charset="-128"/>
              </a:defRPr>
            </a:lvl2pPr>
            <a:lvl3pPr marL="1263342" indent="-248069" defTabSz="1011986">
              <a:defRPr>
                <a:solidFill>
                  <a:schemeClr val="tx1"/>
                </a:solidFill>
                <a:latin typeface="Comic Sans MS" panose="030F0702030302020204" pitchFamily="66" charset="0"/>
                <a:ea typeface="MS PGothic" panose="020B0600070205080204" pitchFamily="34" charset="-128"/>
              </a:defRPr>
            </a:lvl3pPr>
            <a:lvl4pPr marL="1769333" indent="-248069" defTabSz="1011986">
              <a:defRPr>
                <a:solidFill>
                  <a:schemeClr val="tx1"/>
                </a:solidFill>
                <a:latin typeface="Comic Sans MS" panose="030F0702030302020204" pitchFamily="66" charset="0"/>
                <a:ea typeface="MS PGothic" panose="020B0600070205080204" pitchFamily="34" charset="-128"/>
              </a:defRPr>
            </a:lvl4pPr>
            <a:lvl5pPr marL="2275327" indent="-248069" defTabSz="1011986">
              <a:defRPr>
                <a:solidFill>
                  <a:schemeClr val="tx1"/>
                </a:solidFill>
                <a:latin typeface="Comic Sans MS" panose="030F0702030302020204" pitchFamily="66" charset="0"/>
                <a:ea typeface="MS PGothic" panose="020B0600070205080204" pitchFamily="34" charset="-128"/>
              </a:defRPr>
            </a:lvl5pPr>
            <a:lvl6pPr marL="2748464" indent="-248069" defTabSz="1011986"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221600" indent="-248069" defTabSz="1011986"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694736" indent="-248069" defTabSz="1011986"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167873" indent="-248069" defTabSz="1011986"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defRPr/>
            </a:pPr>
            <a:fld id="{F1618D65-F42F-4519-8F51-D66756589AEE}" type="slidenum">
              <a:rPr lang="en-US" altLang="en-US">
                <a:solidFill>
                  <a:srgbClr val="000000"/>
                </a:solidFill>
                <a:latin typeface="Calibri" panose="020F0502020204030204" pitchFamily="34" charset="0"/>
              </a:rPr>
              <a:pPr fontAlgn="base">
                <a:spcBef>
                  <a:spcPct val="0"/>
                </a:spcBef>
                <a:spcAft>
                  <a:spcPct val="0"/>
                </a:spcAft>
                <a:defRPr/>
              </a:pPr>
              <a:t>26</a:t>
            </a:fld>
            <a:endParaRPr lang="en-US" altLang="en-US">
              <a:solidFill>
                <a:srgbClr val="000000"/>
              </a:solidFill>
              <a:latin typeface="Calibri" panose="020F0502020204030204" pitchFamily="34" charset="0"/>
            </a:endParaRPr>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2228"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MS PGothic" panose="020B0600070205080204" pitchFamily="34" charset="-128"/>
            </a:endParaRPr>
          </a:p>
        </p:txBody>
      </p:sp>
    </p:spTree>
    <p:extLst>
      <p:ext uri="{BB962C8B-B14F-4D97-AF65-F5344CB8AC3E}">
        <p14:creationId xmlns:p14="http://schemas.microsoft.com/office/powerpoint/2010/main" val="5729548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11986">
              <a:defRPr>
                <a:solidFill>
                  <a:schemeClr val="tx1"/>
                </a:solidFill>
                <a:latin typeface="Comic Sans MS" panose="030F0702030302020204" pitchFamily="66" charset="0"/>
                <a:ea typeface="MS PGothic" panose="020B0600070205080204" pitchFamily="34" charset="-128"/>
              </a:defRPr>
            </a:lvl1pPr>
            <a:lvl2pPr marL="837847" indent="-320354" defTabSz="1011986">
              <a:defRPr>
                <a:solidFill>
                  <a:schemeClr val="tx1"/>
                </a:solidFill>
                <a:latin typeface="Comic Sans MS" panose="030F0702030302020204" pitchFamily="66" charset="0"/>
                <a:ea typeface="MS PGothic" panose="020B0600070205080204" pitchFamily="34" charset="-128"/>
              </a:defRPr>
            </a:lvl2pPr>
            <a:lvl3pPr marL="1289626" indent="-252996" defTabSz="1011986">
              <a:defRPr>
                <a:solidFill>
                  <a:schemeClr val="tx1"/>
                </a:solidFill>
                <a:latin typeface="Comic Sans MS" panose="030F0702030302020204" pitchFamily="66" charset="0"/>
                <a:ea typeface="MS PGothic" panose="020B0600070205080204" pitchFamily="34" charset="-128"/>
              </a:defRPr>
            </a:lvl3pPr>
            <a:lvl4pPr marL="1810404" indent="-252996" defTabSz="1011986">
              <a:defRPr>
                <a:solidFill>
                  <a:schemeClr val="tx1"/>
                </a:solidFill>
                <a:latin typeface="Comic Sans MS" panose="030F0702030302020204" pitchFamily="66" charset="0"/>
                <a:ea typeface="MS PGothic" panose="020B0600070205080204" pitchFamily="34" charset="-128"/>
              </a:defRPr>
            </a:lvl4pPr>
            <a:lvl5pPr marL="2326254" indent="-252996" defTabSz="1011986">
              <a:defRPr>
                <a:solidFill>
                  <a:schemeClr val="tx1"/>
                </a:solidFill>
                <a:latin typeface="Comic Sans MS" panose="030F0702030302020204" pitchFamily="66" charset="0"/>
                <a:ea typeface="MS PGothic" panose="020B0600070205080204" pitchFamily="34" charset="-128"/>
              </a:defRPr>
            </a:lvl5pPr>
            <a:lvl6pPr marL="2799391" indent="-252996" defTabSz="1011986"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272528" indent="-252996" defTabSz="1011986"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745663" indent="-252996" defTabSz="1011986"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218800" indent="-252996" defTabSz="1011986"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defRPr/>
            </a:pPr>
            <a:fld id="{201A8D7D-089D-4565-866A-041637AE3E60}" type="slidenum">
              <a:rPr lang="en-US" altLang="en-US">
                <a:solidFill>
                  <a:srgbClr val="000000"/>
                </a:solidFill>
                <a:latin typeface="Arial" panose="020B0604020202020204" pitchFamily="34" charset="0"/>
              </a:rPr>
              <a:pPr fontAlgn="base">
                <a:spcBef>
                  <a:spcPct val="0"/>
                </a:spcBef>
                <a:spcAft>
                  <a:spcPct val="0"/>
                </a:spcAft>
                <a:defRPr/>
              </a:pPr>
              <a:t>27</a:t>
            </a:fld>
            <a:endParaRPr lang="en-US" altLang="en-US">
              <a:solidFill>
                <a:srgbClr val="000000"/>
              </a:solidFill>
              <a:latin typeface="Arial" panose="020B0604020202020204" pitchFamily="34" charset="0"/>
            </a:endParaRPr>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4276"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Figure 21-15. The direction of the static electric force one point charge exerts on another is always along the line joining the two charges, and depends on whether the charges have the same sign as in (a) and (b), or opposite signs (c).</a:t>
            </a:r>
          </a:p>
        </p:txBody>
      </p:sp>
    </p:spTree>
    <p:extLst>
      <p:ext uri="{BB962C8B-B14F-4D97-AF65-F5344CB8AC3E}">
        <p14:creationId xmlns:p14="http://schemas.microsoft.com/office/powerpoint/2010/main" val="10099550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632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11986">
              <a:defRPr>
                <a:solidFill>
                  <a:schemeClr val="tx1"/>
                </a:solidFill>
                <a:latin typeface="Comic Sans MS" panose="030F0702030302020204" pitchFamily="66" charset="0"/>
                <a:ea typeface="MS PGothic" panose="020B0600070205080204" pitchFamily="34" charset="-128"/>
              </a:defRPr>
            </a:lvl1pPr>
            <a:lvl2pPr marL="819775" indent="-313782" defTabSz="1011986">
              <a:defRPr>
                <a:solidFill>
                  <a:schemeClr val="tx1"/>
                </a:solidFill>
                <a:latin typeface="Comic Sans MS" panose="030F0702030302020204" pitchFamily="66" charset="0"/>
                <a:ea typeface="MS PGothic" panose="020B0600070205080204" pitchFamily="34" charset="-128"/>
              </a:defRPr>
            </a:lvl2pPr>
            <a:lvl3pPr marL="1263342" indent="-248069" defTabSz="1011986">
              <a:defRPr>
                <a:solidFill>
                  <a:schemeClr val="tx1"/>
                </a:solidFill>
                <a:latin typeface="Comic Sans MS" panose="030F0702030302020204" pitchFamily="66" charset="0"/>
                <a:ea typeface="MS PGothic" panose="020B0600070205080204" pitchFamily="34" charset="-128"/>
              </a:defRPr>
            </a:lvl3pPr>
            <a:lvl4pPr marL="1769333" indent="-248069" defTabSz="1011986">
              <a:defRPr>
                <a:solidFill>
                  <a:schemeClr val="tx1"/>
                </a:solidFill>
                <a:latin typeface="Comic Sans MS" panose="030F0702030302020204" pitchFamily="66" charset="0"/>
                <a:ea typeface="MS PGothic" panose="020B0600070205080204" pitchFamily="34" charset="-128"/>
              </a:defRPr>
            </a:lvl4pPr>
            <a:lvl5pPr marL="2275327" indent="-248069" defTabSz="1011986">
              <a:defRPr>
                <a:solidFill>
                  <a:schemeClr val="tx1"/>
                </a:solidFill>
                <a:latin typeface="Comic Sans MS" panose="030F0702030302020204" pitchFamily="66" charset="0"/>
                <a:ea typeface="MS PGothic" panose="020B0600070205080204" pitchFamily="34" charset="-128"/>
              </a:defRPr>
            </a:lvl5pPr>
            <a:lvl6pPr marL="2748464" indent="-248069" defTabSz="1011986"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221600" indent="-248069" defTabSz="1011986"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694736" indent="-248069" defTabSz="1011986"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167873" indent="-248069" defTabSz="1011986"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defRPr/>
            </a:pPr>
            <a:fld id="{290FABA9-861C-4C7B-A5F5-DDB5897A5073}" type="slidenum">
              <a:rPr lang="en-US" altLang="en-US">
                <a:solidFill>
                  <a:srgbClr val="000000"/>
                </a:solidFill>
                <a:latin typeface="Calibri" panose="020F0502020204030204" pitchFamily="34" charset="0"/>
              </a:rPr>
              <a:pPr fontAlgn="base">
                <a:spcBef>
                  <a:spcPct val="0"/>
                </a:spcBef>
                <a:spcAft>
                  <a:spcPct val="0"/>
                </a:spcAft>
                <a:defRPr/>
              </a:pPr>
              <a:t>28</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3695687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24844">
              <a:defRPr>
                <a:solidFill>
                  <a:schemeClr val="tx1"/>
                </a:solidFill>
                <a:latin typeface="Constantia" panose="02030602050306030303" pitchFamily="18" charset="0"/>
              </a:defRPr>
            </a:lvl1pPr>
            <a:lvl2pPr marL="829945" indent="-316711" defTabSz="1024844">
              <a:defRPr>
                <a:solidFill>
                  <a:schemeClr val="tx1"/>
                </a:solidFill>
                <a:latin typeface="Constantia" panose="02030602050306030303" pitchFamily="18" charset="0"/>
              </a:defRPr>
            </a:lvl2pPr>
            <a:lvl3pPr marL="1279836" indent="-250119" defTabSz="1024844">
              <a:defRPr>
                <a:solidFill>
                  <a:schemeClr val="tx1"/>
                </a:solidFill>
                <a:latin typeface="Constantia" panose="02030602050306030303" pitchFamily="18" charset="0"/>
              </a:defRPr>
            </a:lvl3pPr>
            <a:lvl4pPr marL="1794694" indent="-250119" defTabSz="1024844">
              <a:defRPr>
                <a:solidFill>
                  <a:schemeClr val="tx1"/>
                </a:solidFill>
                <a:latin typeface="Constantia" panose="02030602050306030303" pitchFamily="18" charset="0"/>
              </a:defRPr>
            </a:lvl4pPr>
            <a:lvl5pPr marL="2307928" indent="-250119" defTabSz="1024844">
              <a:defRPr>
                <a:solidFill>
                  <a:schemeClr val="tx1"/>
                </a:solidFill>
                <a:latin typeface="Constantia" panose="02030602050306030303" pitchFamily="18" charset="0"/>
              </a:defRPr>
            </a:lvl5pPr>
            <a:lvl6pPr marL="2775686" indent="-250119" defTabSz="1024844" eaLnBrk="0" fontAlgn="base" hangingPunct="0">
              <a:spcBef>
                <a:spcPct val="0"/>
              </a:spcBef>
              <a:spcAft>
                <a:spcPct val="0"/>
              </a:spcAft>
              <a:defRPr>
                <a:solidFill>
                  <a:schemeClr val="tx1"/>
                </a:solidFill>
                <a:latin typeface="Constantia" panose="02030602050306030303" pitchFamily="18" charset="0"/>
              </a:defRPr>
            </a:lvl6pPr>
            <a:lvl7pPr marL="3243443" indent="-250119" defTabSz="1024844" eaLnBrk="0" fontAlgn="base" hangingPunct="0">
              <a:spcBef>
                <a:spcPct val="0"/>
              </a:spcBef>
              <a:spcAft>
                <a:spcPct val="0"/>
              </a:spcAft>
              <a:defRPr>
                <a:solidFill>
                  <a:schemeClr val="tx1"/>
                </a:solidFill>
                <a:latin typeface="Constantia" panose="02030602050306030303" pitchFamily="18" charset="0"/>
              </a:defRPr>
            </a:lvl7pPr>
            <a:lvl8pPr marL="3711200" indent="-250119" defTabSz="1024844" eaLnBrk="0" fontAlgn="base" hangingPunct="0">
              <a:spcBef>
                <a:spcPct val="0"/>
              </a:spcBef>
              <a:spcAft>
                <a:spcPct val="0"/>
              </a:spcAft>
              <a:defRPr>
                <a:solidFill>
                  <a:schemeClr val="tx1"/>
                </a:solidFill>
                <a:latin typeface="Constantia" panose="02030602050306030303" pitchFamily="18" charset="0"/>
              </a:defRPr>
            </a:lvl8pPr>
            <a:lvl9pPr marL="4178957" indent="-250119" defTabSz="1024844" eaLnBrk="0" fontAlgn="base" hangingPunct="0">
              <a:spcBef>
                <a:spcPct val="0"/>
              </a:spcBef>
              <a:spcAft>
                <a:spcPct val="0"/>
              </a:spcAft>
              <a:defRPr>
                <a:solidFill>
                  <a:schemeClr val="tx1"/>
                </a:solidFill>
                <a:latin typeface="Constantia" panose="02030602050306030303" pitchFamily="18" charset="0"/>
              </a:defRPr>
            </a:lvl9pPr>
          </a:lstStyle>
          <a:p>
            <a:pPr fontAlgn="base">
              <a:spcBef>
                <a:spcPct val="0"/>
              </a:spcBef>
              <a:spcAft>
                <a:spcPct val="0"/>
              </a:spcAft>
              <a:defRPr/>
            </a:pPr>
            <a:fld id="{50D2651A-157C-46A4-B28B-2E4FA516CF2B}" type="slidenum">
              <a:rPr lang="en-US" altLang="en-US">
                <a:solidFill>
                  <a:srgbClr val="000000"/>
                </a:solidFill>
                <a:latin typeface="Arial" panose="020B0604020202020204" pitchFamily="34" charset="0"/>
                <a:ea typeface="MS PGothic" panose="020B0600070205080204" pitchFamily="34" charset="-128"/>
              </a:rPr>
              <a:pPr fontAlgn="base">
                <a:spcBef>
                  <a:spcPct val="0"/>
                </a:spcBef>
                <a:spcAft>
                  <a:spcPct val="0"/>
                </a:spcAft>
                <a:defRPr/>
              </a:pPr>
              <a:t>6</a:t>
            </a:fld>
            <a:endParaRPr lang="en-US" altLang="en-US">
              <a:solidFill>
                <a:srgbClr val="000000"/>
              </a:solidFill>
              <a:latin typeface="Arial" panose="020B0604020202020204" pitchFamily="34" charset="0"/>
              <a:ea typeface="MS PGothic" panose="020B0600070205080204" pitchFamily="34" charset="-128"/>
            </a:endParaRPr>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4516"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rPr>
              <a:t>Solution: The kinetic energy is transformed into internal energy of the bullet and tree (we won’t worry about which of them gets how much of it!). The total energy transferred is 180 J.</a:t>
            </a:r>
          </a:p>
        </p:txBody>
      </p:sp>
    </p:spTree>
    <p:extLst>
      <p:ext uri="{BB962C8B-B14F-4D97-AF65-F5344CB8AC3E}">
        <p14:creationId xmlns:p14="http://schemas.microsoft.com/office/powerpoint/2010/main" val="23834371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33343">
              <a:defRPr>
                <a:solidFill>
                  <a:schemeClr val="tx1"/>
                </a:solidFill>
                <a:latin typeface="Comic Sans MS" panose="030F0702030302020204" pitchFamily="66" charset="0"/>
                <a:ea typeface="MS PGothic" panose="020B0600070205080204" pitchFamily="34" charset="-128"/>
              </a:defRPr>
            </a:lvl1pPr>
            <a:lvl2pPr marL="844418" indent="-323638" defTabSz="1033343">
              <a:defRPr>
                <a:solidFill>
                  <a:schemeClr val="tx1"/>
                </a:solidFill>
                <a:latin typeface="Comic Sans MS" panose="030F0702030302020204" pitchFamily="66" charset="0"/>
                <a:ea typeface="MS PGothic" panose="020B0600070205080204" pitchFamily="34" charset="-128"/>
              </a:defRPr>
            </a:lvl2pPr>
            <a:lvl3pPr marL="1301125" indent="-256282" defTabSz="1033343">
              <a:defRPr>
                <a:solidFill>
                  <a:schemeClr val="tx1"/>
                </a:solidFill>
                <a:latin typeface="Comic Sans MS" panose="030F0702030302020204" pitchFamily="66" charset="0"/>
                <a:ea typeface="MS PGothic" panose="020B0600070205080204" pitchFamily="34" charset="-128"/>
              </a:defRPr>
            </a:lvl3pPr>
            <a:lvl4pPr marL="1823546" indent="-256282" defTabSz="1033343">
              <a:defRPr>
                <a:solidFill>
                  <a:schemeClr val="tx1"/>
                </a:solidFill>
                <a:latin typeface="Comic Sans MS" panose="030F0702030302020204" pitchFamily="66" charset="0"/>
                <a:ea typeface="MS PGothic" panose="020B0600070205080204" pitchFamily="34" charset="-128"/>
              </a:defRPr>
            </a:lvl4pPr>
            <a:lvl5pPr marL="2345968" indent="-256282" defTabSz="1033343">
              <a:defRPr>
                <a:solidFill>
                  <a:schemeClr val="tx1"/>
                </a:solidFill>
                <a:latin typeface="Comic Sans MS" panose="030F0702030302020204" pitchFamily="66" charset="0"/>
                <a:ea typeface="MS PGothic" panose="020B0600070205080204" pitchFamily="34" charset="-128"/>
              </a:defRPr>
            </a:lvl5pPr>
            <a:lvl6pPr marL="2819105" indent="-256282" defTabSz="1033343"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292242" indent="-256282" defTabSz="1033343"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765378" indent="-256282" defTabSz="1033343"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238514" indent="-256282" defTabSz="1033343"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defRPr/>
            </a:pPr>
            <a:fld id="{3822B3C3-B9A0-4014-8C0A-0EFE0E25BC7C}" type="slidenum">
              <a:rPr lang="en-US" altLang="en-US">
                <a:solidFill>
                  <a:srgbClr val="000000"/>
                </a:solidFill>
                <a:latin typeface="Arial" panose="020B0604020202020204" pitchFamily="34" charset="0"/>
              </a:rPr>
              <a:pPr fontAlgn="base">
                <a:spcBef>
                  <a:spcPct val="0"/>
                </a:spcBef>
                <a:spcAft>
                  <a:spcPct val="0"/>
                </a:spcAft>
                <a:defRPr/>
              </a:pPr>
              <a:t>29</a:t>
            </a:fld>
            <a:endParaRPr lang="en-US" altLang="en-US">
              <a:solidFill>
                <a:srgbClr val="000000"/>
              </a:solidFill>
              <a:latin typeface="Arial" panose="020B0604020202020204" pitchFamily="34" charset="0"/>
            </a:endParaRPr>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8372"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2552199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15272">
              <a:defRPr>
                <a:solidFill>
                  <a:schemeClr val="tx1"/>
                </a:solidFill>
                <a:latin typeface="Comic Sans MS" panose="030F0702030302020204" pitchFamily="66" charset="0"/>
                <a:ea typeface="MS PGothic" panose="020B0600070205080204" pitchFamily="34" charset="-128"/>
              </a:defRPr>
            </a:lvl1pPr>
            <a:lvl2pPr marL="836203" indent="-318710" defTabSz="1015272">
              <a:defRPr>
                <a:solidFill>
                  <a:schemeClr val="tx1"/>
                </a:solidFill>
                <a:latin typeface="Comic Sans MS" panose="030F0702030302020204" pitchFamily="66" charset="0"/>
                <a:ea typeface="MS PGothic" panose="020B0600070205080204" pitchFamily="34" charset="-128"/>
              </a:defRPr>
            </a:lvl2pPr>
            <a:lvl3pPr marL="1286341" indent="-254640" defTabSz="1015272">
              <a:defRPr>
                <a:solidFill>
                  <a:schemeClr val="tx1"/>
                </a:solidFill>
                <a:latin typeface="Comic Sans MS" panose="030F0702030302020204" pitchFamily="66" charset="0"/>
                <a:ea typeface="MS PGothic" panose="020B0600070205080204" pitchFamily="34" charset="-128"/>
              </a:defRPr>
            </a:lvl3pPr>
            <a:lvl4pPr marL="1803833" indent="-254640" defTabSz="1015272">
              <a:defRPr>
                <a:solidFill>
                  <a:schemeClr val="tx1"/>
                </a:solidFill>
                <a:latin typeface="Comic Sans MS" panose="030F0702030302020204" pitchFamily="66" charset="0"/>
                <a:ea typeface="MS PGothic" panose="020B0600070205080204" pitchFamily="34" charset="-128"/>
              </a:defRPr>
            </a:lvl4pPr>
            <a:lvl5pPr marL="2318042" indent="-254640" defTabSz="1015272">
              <a:defRPr>
                <a:solidFill>
                  <a:schemeClr val="tx1"/>
                </a:solidFill>
                <a:latin typeface="Comic Sans MS" panose="030F0702030302020204" pitchFamily="66" charset="0"/>
                <a:ea typeface="MS PGothic" panose="020B0600070205080204" pitchFamily="34" charset="-128"/>
              </a:defRPr>
            </a:lvl5pPr>
            <a:lvl6pPr marL="2791177" indent="-254640" defTabSz="1015272"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264313" indent="-254640" defTabSz="1015272"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737451" indent="-254640" defTabSz="1015272"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210587" indent="-254640" defTabSz="1015272"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defRPr/>
            </a:pPr>
            <a:fld id="{32A6315E-3FA6-42B6-BCCE-61A9A1D736B2}" type="slidenum">
              <a:rPr lang="en-US" altLang="en-US">
                <a:solidFill>
                  <a:srgbClr val="000000"/>
                </a:solidFill>
                <a:latin typeface="Arial" panose="020B0604020202020204" pitchFamily="34" charset="0"/>
              </a:rPr>
              <a:pPr fontAlgn="base">
                <a:spcBef>
                  <a:spcPct val="0"/>
                </a:spcBef>
                <a:spcAft>
                  <a:spcPct val="0"/>
                </a:spcAft>
                <a:defRPr/>
              </a:pPr>
              <a:t>30</a:t>
            </a:fld>
            <a:endParaRPr lang="en-US" altLang="en-US">
              <a:solidFill>
                <a:srgbClr val="000000"/>
              </a:solidFill>
              <a:latin typeface="Arial" panose="020B0604020202020204" pitchFamily="34" charset="0"/>
            </a:endParaRPr>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0937432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15272">
              <a:defRPr>
                <a:solidFill>
                  <a:schemeClr val="tx1"/>
                </a:solidFill>
                <a:latin typeface="Comic Sans MS" panose="030F0702030302020204" pitchFamily="66" charset="0"/>
                <a:ea typeface="MS PGothic" panose="020B0600070205080204" pitchFamily="34" charset="-128"/>
              </a:defRPr>
            </a:lvl1pPr>
            <a:lvl2pPr marL="836203" indent="-318710" defTabSz="1015272">
              <a:defRPr>
                <a:solidFill>
                  <a:schemeClr val="tx1"/>
                </a:solidFill>
                <a:latin typeface="Comic Sans MS" panose="030F0702030302020204" pitchFamily="66" charset="0"/>
                <a:ea typeface="MS PGothic" panose="020B0600070205080204" pitchFamily="34" charset="-128"/>
              </a:defRPr>
            </a:lvl2pPr>
            <a:lvl3pPr marL="1286341" indent="-254640" defTabSz="1015272">
              <a:defRPr>
                <a:solidFill>
                  <a:schemeClr val="tx1"/>
                </a:solidFill>
                <a:latin typeface="Comic Sans MS" panose="030F0702030302020204" pitchFamily="66" charset="0"/>
                <a:ea typeface="MS PGothic" panose="020B0600070205080204" pitchFamily="34" charset="-128"/>
              </a:defRPr>
            </a:lvl3pPr>
            <a:lvl4pPr marL="1803833" indent="-254640" defTabSz="1015272">
              <a:defRPr>
                <a:solidFill>
                  <a:schemeClr val="tx1"/>
                </a:solidFill>
                <a:latin typeface="Comic Sans MS" panose="030F0702030302020204" pitchFamily="66" charset="0"/>
                <a:ea typeface="MS PGothic" panose="020B0600070205080204" pitchFamily="34" charset="-128"/>
              </a:defRPr>
            </a:lvl4pPr>
            <a:lvl5pPr marL="2318042" indent="-254640" defTabSz="1015272">
              <a:defRPr>
                <a:solidFill>
                  <a:schemeClr val="tx1"/>
                </a:solidFill>
                <a:latin typeface="Comic Sans MS" panose="030F0702030302020204" pitchFamily="66" charset="0"/>
                <a:ea typeface="MS PGothic" panose="020B0600070205080204" pitchFamily="34" charset="-128"/>
              </a:defRPr>
            </a:lvl5pPr>
            <a:lvl6pPr marL="2791177" indent="-254640" defTabSz="1015272"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264313" indent="-254640" defTabSz="1015272"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737451" indent="-254640" defTabSz="1015272"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210587" indent="-254640" defTabSz="1015272"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defRPr/>
            </a:pPr>
            <a:fld id="{CBA2702A-8AB1-4885-BA4F-ADCF5FAF67D0}" type="slidenum">
              <a:rPr lang="en-US" altLang="en-US">
                <a:solidFill>
                  <a:srgbClr val="000000"/>
                </a:solidFill>
                <a:latin typeface="Arial" panose="020B0604020202020204" pitchFamily="34" charset="0"/>
              </a:rPr>
              <a:pPr fontAlgn="base">
                <a:spcBef>
                  <a:spcPct val="0"/>
                </a:spcBef>
                <a:spcAft>
                  <a:spcPct val="0"/>
                </a:spcAft>
                <a:defRPr/>
              </a:pPr>
              <a:t>31</a:t>
            </a:fld>
            <a:endParaRPr lang="en-US" altLang="en-US">
              <a:solidFill>
                <a:srgbClr val="000000"/>
              </a:solidFill>
              <a:latin typeface="Arial" panose="020B0604020202020204" pitchFamily="34" charset="0"/>
            </a:endParaRPr>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2468"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818352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21145">
              <a:defRPr>
                <a:solidFill>
                  <a:schemeClr val="tx1"/>
                </a:solidFill>
                <a:latin typeface="Constantia" panose="02030602050306030303" pitchFamily="18" charset="0"/>
              </a:defRPr>
            </a:lvl1pPr>
            <a:lvl2pPr marL="810959" indent="-311143" defTabSz="1021145">
              <a:defRPr>
                <a:solidFill>
                  <a:schemeClr val="tx1"/>
                </a:solidFill>
                <a:latin typeface="Constantia" panose="02030602050306030303" pitchFamily="18" charset="0"/>
              </a:defRPr>
            </a:lvl2pPr>
            <a:lvl3pPr marL="1249537" indent="-246598" defTabSz="1021145">
              <a:defRPr>
                <a:solidFill>
                  <a:schemeClr val="tx1"/>
                </a:solidFill>
                <a:latin typeface="Constantia" panose="02030602050306030303" pitchFamily="18" charset="0"/>
              </a:defRPr>
            </a:lvl3pPr>
            <a:lvl4pPr marL="1749352" indent="-246598" defTabSz="1021145">
              <a:defRPr>
                <a:solidFill>
                  <a:schemeClr val="tx1"/>
                </a:solidFill>
                <a:latin typeface="Constantia" panose="02030602050306030303" pitchFamily="18" charset="0"/>
              </a:defRPr>
            </a:lvl4pPr>
            <a:lvl5pPr marL="2250823" indent="-246598" defTabSz="1021145">
              <a:defRPr>
                <a:solidFill>
                  <a:schemeClr val="tx1"/>
                </a:solidFill>
                <a:latin typeface="Constantia" panose="02030602050306030303" pitchFamily="18" charset="0"/>
              </a:defRPr>
            </a:lvl5pPr>
            <a:lvl6pPr marL="2727466" indent="-246598" defTabSz="1021145" eaLnBrk="0" fontAlgn="base" hangingPunct="0">
              <a:spcBef>
                <a:spcPct val="0"/>
              </a:spcBef>
              <a:spcAft>
                <a:spcPct val="0"/>
              </a:spcAft>
              <a:defRPr>
                <a:solidFill>
                  <a:schemeClr val="tx1"/>
                </a:solidFill>
                <a:latin typeface="Constantia" panose="02030602050306030303" pitchFamily="18" charset="0"/>
              </a:defRPr>
            </a:lvl6pPr>
            <a:lvl7pPr marL="3204111" indent="-246598" defTabSz="1021145" eaLnBrk="0" fontAlgn="base" hangingPunct="0">
              <a:spcBef>
                <a:spcPct val="0"/>
              </a:spcBef>
              <a:spcAft>
                <a:spcPct val="0"/>
              </a:spcAft>
              <a:defRPr>
                <a:solidFill>
                  <a:schemeClr val="tx1"/>
                </a:solidFill>
                <a:latin typeface="Constantia" panose="02030602050306030303" pitchFamily="18" charset="0"/>
              </a:defRPr>
            </a:lvl7pPr>
            <a:lvl8pPr marL="3680756" indent="-246598" defTabSz="1021145" eaLnBrk="0" fontAlgn="base" hangingPunct="0">
              <a:spcBef>
                <a:spcPct val="0"/>
              </a:spcBef>
              <a:spcAft>
                <a:spcPct val="0"/>
              </a:spcAft>
              <a:defRPr>
                <a:solidFill>
                  <a:schemeClr val="tx1"/>
                </a:solidFill>
                <a:latin typeface="Constantia" panose="02030602050306030303" pitchFamily="18" charset="0"/>
              </a:defRPr>
            </a:lvl8pPr>
            <a:lvl9pPr marL="4157402" indent="-246598" defTabSz="1021145" eaLnBrk="0" fontAlgn="base" hangingPunct="0">
              <a:spcBef>
                <a:spcPct val="0"/>
              </a:spcBef>
              <a:spcAft>
                <a:spcPct val="0"/>
              </a:spcAft>
              <a:defRPr>
                <a:solidFill>
                  <a:schemeClr val="tx1"/>
                </a:solidFill>
                <a:latin typeface="Constantia" panose="02030602050306030303" pitchFamily="18" charset="0"/>
              </a:defRPr>
            </a:lvl9pPr>
          </a:lstStyle>
          <a:p>
            <a:pPr fontAlgn="base">
              <a:spcBef>
                <a:spcPct val="0"/>
              </a:spcBef>
              <a:spcAft>
                <a:spcPct val="0"/>
              </a:spcAft>
              <a:defRPr/>
            </a:pPr>
            <a:fld id="{80A85E3B-2416-490B-8999-CBCC234CD1FA}" type="slidenum">
              <a:rPr lang="en-US" altLang="en-US">
                <a:solidFill>
                  <a:srgbClr val="000000"/>
                </a:solidFill>
                <a:latin typeface="Calibri" panose="020F0502020204030204" pitchFamily="34" charset="0"/>
              </a:rPr>
              <a:pPr fontAlgn="base">
                <a:spcBef>
                  <a:spcPct val="0"/>
                </a:spcBef>
                <a:spcAft>
                  <a:spcPct val="0"/>
                </a:spcAft>
                <a:defRPr/>
              </a:pPr>
              <a:t>10</a:t>
            </a:fld>
            <a:endParaRPr lang="en-US" altLang="en-US">
              <a:solidFill>
                <a:srgbClr val="000000"/>
              </a:solidFill>
              <a:latin typeface="Calibri" panose="020F0502020204030204" pitchFamily="34" charset="0"/>
            </a:endParaRPr>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0660"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MS PGothic" panose="020B0600070205080204" pitchFamily="34" charset="-128"/>
            </a:endParaRPr>
          </a:p>
        </p:txBody>
      </p:sp>
    </p:spTree>
    <p:extLst>
      <p:ext uri="{BB962C8B-B14F-4D97-AF65-F5344CB8AC3E}">
        <p14:creationId xmlns:p14="http://schemas.microsoft.com/office/powerpoint/2010/main" val="58277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39350">
              <a:defRPr>
                <a:solidFill>
                  <a:schemeClr val="tx1"/>
                </a:solidFill>
                <a:latin typeface="Comic Sans MS" panose="030F0702030302020204" pitchFamily="66" charset="0"/>
                <a:ea typeface="MS PGothic" panose="020B0600070205080204" pitchFamily="34" charset="-128"/>
              </a:defRPr>
            </a:lvl1pPr>
            <a:lvl2pPr marL="825853" indent="-316108" defTabSz="1039350">
              <a:defRPr>
                <a:solidFill>
                  <a:schemeClr val="tx1"/>
                </a:solidFill>
                <a:latin typeface="Comic Sans MS" panose="030F0702030302020204" pitchFamily="66" charset="0"/>
                <a:ea typeface="MS PGothic" panose="020B0600070205080204" pitchFamily="34" charset="-128"/>
              </a:defRPr>
            </a:lvl2pPr>
            <a:lvl3pPr marL="1272708" indent="-249908" defTabSz="1039350">
              <a:defRPr>
                <a:solidFill>
                  <a:schemeClr val="tx1"/>
                </a:solidFill>
                <a:latin typeface="Comic Sans MS" panose="030F0702030302020204" pitchFamily="66" charset="0"/>
                <a:ea typeface="MS PGothic" panose="020B0600070205080204" pitchFamily="34" charset="-128"/>
              </a:defRPr>
            </a:lvl3pPr>
            <a:lvl4pPr marL="1782454" indent="-249908" defTabSz="1039350">
              <a:defRPr>
                <a:solidFill>
                  <a:schemeClr val="tx1"/>
                </a:solidFill>
                <a:latin typeface="Comic Sans MS" panose="030F0702030302020204" pitchFamily="66" charset="0"/>
                <a:ea typeface="MS PGothic" panose="020B0600070205080204" pitchFamily="34" charset="-128"/>
              </a:defRPr>
            </a:lvl4pPr>
            <a:lvl5pPr marL="2292197" indent="-249908" defTabSz="1039350">
              <a:defRPr>
                <a:solidFill>
                  <a:schemeClr val="tx1"/>
                </a:solidFill>
                <a:latin typeface="Comic Sans MS" panose="030F0702030302020204" pitchFamily="66" charset="0"/>
                <a:ea typeface="MS PGothic" panose="020B0600070205080204" pitchFamily="34" charset="-128"/>
              </a:defRPr>
            </a:lvl5pPr>
            <a:lvl6pPr marL="2768843" indent="-249908" defTabSz="103935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245488" indent="-249908" defTabSz="103935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722132" indent="-249908" defTabSz="103935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198776" indent="-249908" defTabSz="103935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defRPr/>
            </a:pPr>
            <a:fld id="{49240ABA-857A-4553-91E1-6859025AF975}" type="slidenum">
              <a:rPr lang="en-US" altLang="en-US">
                <a:solidFill>
                  <a:srgbClr val="000000"/>
                </a:solidFill>
                <a:latin typeface="Calibri" panose="020F0502020204030204" pitchFamily="34" charset="0"/>
              </a:rPr>
              <a:pPr fontAlgn="base">
                <a:spcBef>
                  <a:spcPct val="0"/>
                </a:spcBef>
                <a:spcAft>
                  <a:spcPct val="0"/>
                </a:spcAft>
                <a:defRPr/>
              </a:pPr>
              <a:t>11</a:t>
            </a:fld>
            <a:endParaRPr lang="en-US" altLang="en-US">
              <a:solidFill>
                <a:srgbClr val="000000"/>
              </a:solidFill>
              <a:latin typeface="Calibri" panose="020F0502020204030204" pitchFamily="34" charset="0"/>
            </a:endParaRPr>
          </a:p>
        </p:txBody>
      </p:sp>
      <p:sp>
        <p:nvSpPr>
          <p:cNvPr id="235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3556"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MS PGothic" panose="020B0600070205080204" pitchFamily="34" charset="-128"/>
            </a:endParaRPr>
          </a:p>
        </p:txBody>
      </p:sp>
    </p:spTree>
    <p:extLst>
      <p:ext uri="{BB962C8B-B14F-4D97-AF65-F5344CB8AC3E}">
        <p14:creationId xmlns:p14="http://schemas.microsoft.com/office/powerpoint/2010/main" val="3383734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39350">
              <a:defRPr>
                <a:solidFill>
                  <a:schemeClr val="tx1"/>
                </a:solidFill>
                <a:latin typeface="Comic Sans MS" panose="030F0702030302020204" pitchFamily="66" charset="0"/>
                <a:ea typeface="MS PGothic" panose="020B0600070205080204" pitchFamily="34" charset="-128"/>
              </a:defRPr>
            </a:lvl1pPr>
            <a:lvl2pPr marL="853988" indent="-326038" defTabSz="1039350">
              <a:defRPr>
                <a:solidFill>
                  <a:schemeClr val="tx1"/>
                </a:solidFill>
                <a:latin typeface="Comic Sans MS" panose="030F0702030302020204" pitchFamily="66" charset="0"/>
                <a:ea typeface="MS PGothic" panose="020B0600070205080204" pitchFamily="34" charset="-128"/>
              </a:defRPr>
            </a:lvl2pPr>
            <a:lvl3pPr marL="1314082" indent="-256529" defTabSz="1039350">
              <a:defRPr>
                <a:solidFill>
                  <a:schemeClr val="tx1"/>
                </a:solidFill>
                <a:latin typeface="Comic Sans MS" panose="030F0702030302020204" pitchFamily="66" charset="0"/>
                <a:ea typeface="MS PGothic" panose="020B0600070205080204" pitchFamily="34" charset="-128"/>
              </a:defRPr>
            </a:lvl3pPr>
            <a:lvl4pPr marL="1842033" indent="-256529" defTabSz="1039350">
              <a:defRPr>
                <a:solidFill>
                  <a:schemeClr val="tx1"/>
                </a:solidFill>
                <a:latin typeface="Comic Sans MS" panose="030F0702030302020204" pitchFamily="66" charset="0"/>
                <a:ea typeface="MS PGothic" panose="020B0600070205080204" pitchFamily="34" charset="-128"/>
              </a:defRPr>
            </a:lvl4pPr>
            <a:lvl5pPr marL="2369983" indent="-256529" defTabSz="1039350">
              <a:defRPr>
                <a:solidFill>
                  <a:schemeClr val="tx1"/>
                </a:solidFill>
                <a:latin typeface="Comic Sans MS" panose="030F0702030302020204" pitchFamily="66" charset="0"/>
                <a:ea typeface="MS PGothic" panose="020B0600070205080204" pitchFamily="34" charset="-128"/>
              </a:defRPr>
            </a:lvl5pPr>
            <a:lvl6pPr marL="2846628" indent="-256529" defTabSz="103935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323273" indent="-256529" defTabSz="103935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799917" indent="-256529" defTabSz="103935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276562" indent="-256529" defTabSz="103935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defRPr/>
            </a:pPr>
            <a:fld id="{B013762A-980B-4647-B045-A9607D98A452}" type="slidenum">
              <a:rPr lang="en-US" altLang="en-US">
                <a:solidFill>
                  <a:srgbClr val="000000"/>
                </a:solidFill>
                <a:latin typeface="Arial" panose="020B0604020202020204" pitchFamily="34" charset="0"/>
              </a:rPr>
              <a:pPr fontAlgn="base">
                <a:spcBef>
                  <a:spcPct val="0"/>
                </a:spcBef>
                <a:spcAft>
                  <a:spcPct val="0"/>
                </a:spcAft>
                <a:defRPr/>
              </a:pPr>
              <a:t>12</a:t>
            </a:fld>
            <a:endParaRPr lang="en-US" altLang="en-US">
              <a:solidFill>
                <a:srgbClr val="000000"/>
              </a:solidFill>
              <a:latin typeface="Arial" panose="020B0604020202020204" pitchFamily="34" charset="0"/>
            </a:endParaRPr>
          </a:p>
        </p:txBody>
      </p:sp>
      <p:sp>
        <p:nvSpPr>
          <p:cNvPr id="256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5604"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Figure 21-3. Simple model of the atom.</a:t>
            </a:r>
          </a:p>
        </p:txBody>
      </p:sp>
    </p:spTree>
    <p:extLst>
      <p:ext uri="{BB962C8B-B14F-4D97-AF65-F5344CB8AC3E}">
        <p14:creationId xmlns:p14="http://schemas.microsoft.com/office/powerpoint/2010/main" val="1859224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39350">
              <a:defRPr>
                <a:solidFill>
                  <a:schemeClr val="tx1"/>
                </a:solidFill>
                <a:latin typeface="Comic Sans MS" panose="030F0702030302020204" pitchFamily="66" charset="0"/>
                <a:ea typeface="MS PGothic" panose="020B0600070205080204" pitchFamily="34" charset="-128"/>
              </a:defRPr>
            </a:lvl1pPr>
            <a:lvl2pPr marL="853988" indent="-326038" defTabSz="1039350">
              <a:defRPr>
                <a:solidFill>
                  <a:schemeClr val="tx1"/>
                </a:solidFill>
                <a:latin typeface="Comic Sans MS" panose="030F0702030302020204" pitchFamily="66" charset="0"/>
                <a:ea typeface="MS PGothic" panose="020B0600070205080204" pitchFamily="34" charset="-128"/>
              </a:defRPr>
            </a:lvl2pPr>
            <a:lvl3pPr marL="1314082" indent="-256529" defTabSz="1039350">
              <a:defRPr>
                <a:solidFill>
                  <a:schemeClr val="tx1"/>
                </a:solidFill>
                <a:latin typeface="Comic Sans MS" panose="030F0702030302020204" pitchFamily="66" charset="0"/>
                <a:ea typeface="MS PGothic" panose="020B0600070205080204" pitchFamily="34" charset="-128"/>
              </a:defRPr>
            </a:lvl3pPr>
            <a:lvl4pPr marL="1842033" indent="-256529" defTabSz="1039350">
              <a:defRPr>
                <a:solidFill>
                  <a:schemeClr val="tx1"/>
                </a:solidFill>
                <a:latin typeface="Comic Sans MS" panose="030F0702030302020204" pitchFamily="66" charset="0"/>
                <a:ea typeface="MS PGothic" panose="020B0600070205080204" pitchFamily="34" charset="-128"/>
              </a:defRPr>
            </a:lvl4pPr>
            <a:lvl5pPr marL="2369983" indent="-256529" defTabSz="1039350">
              <a:defRPr>
                <a:solidFill>
                  <a:schemeClr val="tx1"/>
                </a:solidFill>
                <a:latin typeface="Comic Sans MS" panose="030F0702030302020204" pitchFamily="66" charset="0"/>
                <a:ea typeface="MS PGothic" panose="020B0600070205080204" pitchFamily="34" charset="-128"/>
              </a:defRPr>
            </a:lvl5pPr>
            <a:lvl6pPr marL="2846628" indent="-256529" defTabSz="103935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323273" indent="-256529" defTabSz="103935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799917" indent="-256529" defTabSz="103935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276562" indent="-256529" defTabSz="103935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defRPr/>
            </a:pPr>
            <a:fld id="{D6D7D3B7-272D-4EAF-BCD8-3A7FE616B28B}" type="slidenum">
              <a:rPr lang="en-US" altLang="en-US">
                <a:solidFill>
                  <a:srgbClr val="000000"/>
                </a:solidFill>
                <a:latin typeface="Arial" panose="020B0604020202020204" pitchFamily="34" charset="0"/>
              </a:rPr>
              <a:pPr fontAlgn="base">
                <a:spcBef>
                  <a:spcPct val="0"/>
                </a:spcBef>
                <a:spcAft>
                  <a:spcPct val="0"/>
                </a:spcAft>
                <a:defRPr/>
              </a:pPr>
              <a:t>13</a:t>
            </a:fld>
            <a:endParaRPr lang="en-US" altLang="en-US">
              <a:solidFill>
                <a:srgbClr val="000000"/>
              </a:solidFill>
              <a:latin typeface="Arial" panose="020B0604020202020204" pitchFamily="34" charset="0"/>
            </a:endParaRPr>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Figure 21-4. Diagram of a water molecule. Because it has opposite charges on different ends, it is called a “polar” molecule.</a:t>
            </a:r>
          </a:p>
        </p:txBody>
      </p:sp>
    </p:spTree>
    <p:extLst>
      <p:ext uri="{BB962C8B-B14F-4D97-AF65-F5344CB8AC3E}">
        <p14:creationId xmlns:p14="http://schemas.microsoft.com/office/powerpoint/2010/main" val="1639405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39350">
              <a:defRPr>
                <a:solidFill>
                  <a:schemeClr val="tx1"/>
                </a:solidFill>
                <a:latin typeface="Comic Sans MS" panose="030F0702030302020204" pitchFamily="66" charset="0"/>
                <a:ea typeface="MS PGothic" panose="020B0600070205080204" pitchFamily="34" charset="-128"/>
              </a:defRPr>
            </a:lvl1pPr>
            <a:lvl2pPr marL="825853" indent="-316108" defTabSz="1039350">
              <a:defRPr>
                <a:solidFill>
                  <a:schemeClr val="tx1"/>
                </a:solidFill>
                <a:latin typeface="Comic Sans MS" panose="030F0702030302020204" pitchFamily="66" charset="0"/>
                <a:ea typeface="MS PGothic" panose="020B0600070205080204" pitchFamily="34" charset="-128"/>
              </a:defRPr>
            </a:lvl2pPr>
            <a:lvl3pPr marL="1272708" indent="-249908" defTabSz="1039350">
              <a:defRPr>
                <a:solidFill>
                  <a:schemeClr val="tx1"/>
                </a:solidFill>
                <a:latin typeface="Comic Sans MS" panose="030F0702030302020204" pitchFamily="66" charset="0"/>
                <a:ea typeface="MS PGothic" panose="020B0600070205080204" pitchFamily="34" charset="-128"/>
              </a:defRPr>
            </a:lvl3pPr>
            <a:lvl4pPr marL="1782454" indent="-249908" defTabSz="1039350">
              <a:defRPr>
                <a:solidFill>
                  <a:schemeClr val="tx1"/>
                </a:solidFill>
                <a:latin typeface="Comic Sans MS" panose="030F0702030302020204" pitchFamily="66" charset="0"/>
                <a:ea typeface="MS PGothic" panose="020B0600070205080204" pitchFamily="34" charset="-128"/>
              </a:defRPr>
            </a:lvl4pPr>
            <a:lvl5pPr marL="2292197" indent="-249908" defTabSz="1039350">
              <a:defRPr>
                <a:solidFill>
                  <a:schemeClr val="tx1"/>
                </a:solidFill>
                <a:latin typeface="Comic Sans MS" panose="030F0702030302020204" pitchFamily="66" charset="0"/>
                <a:ea typeface="MS PGothic" panose="020B0600070205080204" pitchFamily="34" charset="-128"/>
              </a:defRPr>
            </a:lvl5pPr>
            <a:lvl6pPr marL="2768843" indent="-249908" defTabSz="103935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245488" indent="-249908" defTabSz="103935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722132" indent="-249908" defTabSz="103935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198776" indent="-249908" defTabSz="103935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defRPr/>
            </a:pPr>
            <a:fld id="{17529E90-1CB0-47F2-B41A-DD85E54BE525}" type="slidenum">
              <a:rPr lang="en-US" altLang="en-US">
                <a:solidFill>
                  <a:srgbClr val="000000"/>
                </a:solidFill>
                <a:latin typeface="Calibri" panose="020F0502020204030204" pitchFamily="34" charset="0"/>
              </a:rPr>
              <a:pPr fontAlgn="base">
                <a:spcBef>
                  <a:spcPct val="0"/>
                </a:spcBef>
                <a:spcAft>
                  <a:spcPct val="0"/>
                </a:spcAft>
                <a:defRPr/>
              </a:pPr>
              <a:t>15</a:t>
            </a:fld>
            <a:endParaRPr lang="en-US" altLang="en-US">
              <a:solidFill>
                <a:srgbClr val="000000"/>
              </a:solidFill>
              <a:latin typeface="Calibri" panose="020F0502020204030204" pitchFamily="34" charset="0"/>
            </a:endParaRPr>
          </a:p>
        </p:txBody>
      </p:sp>
      <p:sp>
        <p:nvSpPr>
          <p:cNvPr id="307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MS PGothic" panose="020B0600070205080204" pitchFamily="34" charset="-128"/>
              </a:rPr>
              <a:t>Balloon and chalk board</a:t>
            </a:r>
          </a:p>
          <a:p>
            <a:pPr eaLnBrk="1" hangingPunct="1">
              <a:spcBef>
                <a:spcPct val="0"/>
              </a:spcBef>
            </a:pPr>
            <a:r>
              <a:rPr lang="en-US" altLang="en-US">
                <a:ea typeface="MS PGothic" panose="020B0600070205080204" pitchFamily="34" charset="-128"/>
              </a:rPr>
              <a:t>Fur and rod</a:t>
            </a:r>
          </a:p>
          <a:p>
            <a:pPr eaLnBrk="1" hangingPunct="1">
              <a:spcBef>
                <a:spcPct val="0"/>
              </a:spcBef>
            </a:pPr>
            <a:r>
              <a:rPr lang="en-US" altLang="en-US">
                <a:ea typeface="MS PGothic" panose="020B0600070205080204" pitchFamily="34" charset="-128"/>
              </a:rPr>
              <a:t>Coke can and rod</a:t>
            </a:r>
          </a:p>
          <a:p>
            <a:pPr eaLnBrk="1" hangingPunct="1">
              <a:spcBef>
                <a:spcPct val="0"/>
              </a:spcBef>
            </a:pPr>
            <a:r>
              <a:rPr lang="en-US" altLang="en-US">
                <a:ea typeface="MS PGothic" panose="020B0600070205080204" pitchFamily="34" charset="-128"/>
              </a:rPr>
              <a:t>Aluminum on string</a:t>
            </a:r>
          </a:p>
        </p:txBody>
      </p:sp>
    </p:spTree>
    <p:extLst>
      <p:ext uri="{BB962C8B-B14F-4D97-AF65-F5344CB8AC3E}">
        <p14:creationId xmlns:p14="http://schemas.microsoft.com/office/powerpoint/2010/main" val="879964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39350">
              <a:defRPr>
                <a:solidFill>
                  <a:schemeClr val="tx1"/>
                </a:solidFill>
                <a:latin typeface="Comic Sans MS" panose="030F0702030302020204" pitchFamily="66" charset="0"/>
                <a:ea typeface="MS PGothic" panose="020B0600070205080204" pitchFamily="34" charset="-128"/>
              </a:defRPr>
            </a:lvl1pPr>
            <a:lvl2pPr marL="825853" indent="-316108" defTabSz="1039350">
              <a:defRPr>
                <a:solidFill>
                  <a:schemeClr val="tx1"/>
                </a:solidFill>
                <a:latin typeface="Comic Sans MS" panose="030F0702030302020204" pitchFamily="66" charset="0"/>
                <a:ea typeface="MS PGothic" panose="020B0600070205080204" pitchFamily="34" charset="-128"/>
              </a:defRPr>
            </a:lvl2pPr>
            <a:lvl3pPr marL="1272708" indent="-249908" defTabSz="1039350">
              <a:defRPr>
                <a:solidFill>
                  <a:schemeClr val="tx1"/>
                </a:solidFill>
                <a:latin typeface="Comic Sans MS" panose="030F0702030302020204" pitchFamily="66" charset="0"/>
                <a:ea typeface="MS PGothic" panose="020B0600070205080204" pitchFamily="34" charset="-128"/>
              </a:defRPr>
            </a:lvl3pPr>
            <a:lvl4pPr marL="1782454" indent="-249908" defTabSz="1039350">
              <a:defRPr>
                <a:solidFill>
                  <a:schemeClr val="tx1"/>
                </a:solidFill>
                <a:latin typeface="Comic Sans MS" panose="030F0702030302020204" pitchFamily="66" charset="0"/>
                <a:ea typeface="MS PGothic" panose="020B0600070205080204" pitchFamily="34" charset="-128"/>
              </a:defRPr>
            </a:lvl4pPr>
            <a:lvl5pPr marL="2292197" indent="-249908" defTabSz="1039350">
              <a:defRPr>
                <a:solidFill>
                  <a:schemeClr val="tx1"/>
                </a:solidFill>
                <a:latin typeface="Comic Sans MS" panose="030F0702030302020204" pitchFamily="66" charset="0"/>
                <a:ea typeface="MS PGothic" panose="020B0600070205080204" pitchFamily="34" charset="-128"/>
              </a:defRPr>
            </a:lvl5pPr>
            <a:lvl6pPr marL="2768843" indent="-249908" defTabSz="103935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3245488" indent="-249908" defTabSz="103935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722132" indent="-249908" defTabSz="103935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4198776" indent="-249908" defTabSz="1039350"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fontAlgn="base">
              <a:spcBef>
                <a:spcPct val="0"/>
              </a:spcBef>
              <a:spcAft>
                <a:spcPct val="0"/>
              </a:spcAft>
              <a:defRPr/>
            </a:pPr>
            <a:fld id="{84577AA7-4311-4C65-ACD0-8517FDC70B8A}" type="slidenum">
              <a:rPr lang="en-US" altLang="en-US">
                <a:solidFill>
                  <a:srgbClr val="000000"/>
                </a:solidFill>
                <a:latin typeface="Calibri" panose="020F0502020204030204" pitchFamily="34" charset="0"/>
              </a:rPr>
              <a:pPr fontAlgn="base">
                <a:spcBef>
                  <a:spcPct val="0"/>
                </a:spcBef>
                <a:spcAft>
                  <a:spcPct val="0"/>
                </a:spcAft>
                <a:defRPr/>
              </a:pPr>
              <a:t>16</a:t>
            </a:fld>
            <a:endParaRPr lang="en-US" altLang="en-US">
              <a:solidFill>
                <a:srgbClr val="000000"/>
              </a:solidFill>
              <a:latin typeface="Calibri" panose="020F0502020204030204" pitchFamily="34" charset="0"/>
            </a:endParaRPr>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MS PGothic" panose="020B0600070205080204" pitchFamily="34" charset="-128"/>
            </a:endParaRPr>
          </a:p>
        </p:txBody>
      </p:sp>
    </p:spTree>
    <p:extLst>
      <p:ext uri="{BB962C8B-B14F-4D97-AF65-F5344CB8AC3E}">
        <p14:creationId xmlns:p14="http://schemas.microsoft.com/office/powerpoint/2010/main" val="1943279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4598276" y="9856700"/>
            <a:ext cx="3514953" cy="51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5569" tIns="52783" rIns="105569" bIns="52783" anchor="b"/>
          <a:lstStyle>
            <a:lvl1pPr defTabSz="962025">
              <a:defRPr>
                <a:solidFill>
                  <a:schemeClr val="tx1"/>
                </a:solidFill>
                <a:latin typeface="Comic Sans MS" panose="030F0702030302020204" pitchFamily="66" charset="0"/>
                <a:ea typeface="MS PGothic" panose="020B0600070205080204" pitchFamily="34" charset="-128"/>
              </a:defRPr>
            </a:lvl1pPr>
            <a:lvl2pPr marL="742950" indent="-285750" defTabSz="962025">
              <a:defRPr>
                <a:solidFill>
                  <a:schemeClr val="tx1"/>
                </a:solidFill>
                <a:latin typeface="Comic Sans MS" panose="030F0702030302020204" pitchFamily="66" charset="0"/>
                <a:ea typeface="MS PGothic" panose="020B0600070205080204" pitchFamily="34" charset="-128"/>
              </a:defRPr>
            </a:lvl2pPr>
            <a:lvl3pPr marL="1143000" indent="-228600" defTabSz="962025">
              <a:defRPr>
                <a:solidFill>
                  <a:schemeClr val="tx1"/>
                </a:solidFill>
                <a:latin typeface="Comic Sans MS" panose="030F0702030302020204" pitchFamily="66" charset="0"/>
                <a:ea typeface="MS PGothic" panose="020B0600070205080204" pitchFamily="34" charset="-128"/>
              </a:defRPr>
            </a:lvl3pPr>
            <a:lvl4pPr marL="1600200" indent="-228600" defTabSz="962025">
              <a:defRPr>
                <a:solidFill>
                  <a:schemeClr val="tx1"/>
                </a:solidFill>
                <a:latin typeface="Comic Sans MS" panose="030F0702030302020204" pitchFamily="66" charset="0"/>
                <a:ea typeface="MS PGothic" panose="020B0600070205080204" pitchFamily="34" charset="-128"/>
              </a:defRPr>
            </a:lvl4pPr>
            <a:lvl5pPr marL="2057400" indent="-228600" defTabSz="962025">
              <a:defRPr>
                <a:solidFill>
                  <a:schemeClr val="tx1"/>
                </a:solidFill>
                <a:latin typeface="Comic Sans MS" panose="030F0702030302020204" pitchFamily="66" charset="0"/>
                <a:ea typeface="MS PGothic" panose="020B0600070205080204" pitchFamily="34" charset="-128"/>
              </a:defRPr>
            </a:lvl5pPr>
            <a:lvl6pPr marL="2514600" indent="-228600" defTabSz="962025"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6pPr>
            <a:lvl7pPr marL="2971800" indent="-228600" defTabSz="962025"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7pPr>
            <a:lvl8pPr marL="3429000" indent="-228600" defTabSz="962025"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8pPr>
            <a:lvl9pPr marL="3886200" indent="-228600" defTabSz="962025" eaLnBrk="0" fontAlgn="base" hangingPunct="0">
              <a:spcBef>
                <a:spcPct val="0"/>
              </a:spcBef>
              <a:spcAft>
                <a:spcPct val="0"/>
              </a:spcAft>
              <a:defRPr>
                <a:solidFill>
                  <a:schemeClr val="tx1"/>
                </a:solidFill>
                <a:latin typeface="Comic Sans MS" panose="030F0702030302020204" pitchFamily="66" charset="0"/>
                <a:ea typeface="MS PGothic" panose="020B0600070205080204" pitchFamily="34" charset="-128"/>
              </a:defRPr>
            </a:lvl9pPr>
          </a:lstStyle>
          <a:p>
            <a:pPr algn="r" defTabSz="1002940" eaLnBrk="0" fontAlgn="base" hangingPunct="0">
              <a:spcBef>
                <a:spcPct val="0"/>
              </a:spcBef>
              <a:spcAft>
                <a:spcPct val="0"/>
              </a:spcAft>
              <a:defRPr/>
            </a:pPr>
            <a:fld id="{481EE485-A7F7-4D46-A563-CADD5FDBD6D2}" type="slidenum">
              <a:rPr lang="en-US" altLang="en-US" sz="1200">
                <a:solidFill>
                  <a:srgbClr val="000000"/>
                </a:solidFill>
                <a:latin typeface="Arial" panose="020B0604020202020204" pitchFamily="34" charset="0"/>
              </a:rPr>
              <a:pPr algn="r" defTabSz="1002940" eaLnBrk="0" fontAlgn="base" hangingPunct="0">
                <a:spcBef>
                  <a:spcPct val="0"/>
                </a:spcBef>
                <a:spcAft>
                  <a:spcPct val="0"/>
                </a:spcAft>
                <a:defRPr/>
              </a:pPr>
              <a:t>17</a:t>
            </a:fld>
            <a:endParaRPr lang="en-US" altLang="en-US" sz="1200">
              <a:solidFill>
                <a:srgbClr val="000000"/>
              </a:solidFill>
              <a:latin typeface="Arial" panose="020B0604020202020204" pitchFamily="34"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MS PGothic" panose="020B0600070205080204" pitchFamily="34" charset="-128"/>
            </a:endParaRPr>
          </a:p>
        </p:txBody>
      </p:sp>
    </p:spTree>
    <p:extLst>
      <p:ext uri="{BB962C8B-B14F-4D97-AF65-F5344CB8AC3E}">
        <p14:creationId xmlns:p14="http://schemas.microsoft.com/office/powerpoint/2010/main" val="328203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4.xml"/><Relationship Id="rId1" Type="http://schemas.openxmlformats.org/officeDocument/2006/relationships/themeOverride" Target="../theme/themeOverride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4.xml"/><Relationship Id="rId1" Type="http://schemas.openxmlformats.org/officeDocument/2006/relationships/themeOverride" Target="../theme/themeOverride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5.xml"/><Relationship Id="rId1" Type="http://schemas.openxmlformats.org/officeDocument/2006/relationships/themeOverride" Target="../theme/themeOverride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5.xml"/><Relationship Id="rId1" Type="http://schemas.openxmlformats.org/officeDocument/2006/relationships/themeOverride" Target="../theme/themeOverride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85CA9ED2-04E9-4469-B410-91F00554F4BD}" type="slidenum">
              <a:rPr kumimoji="0" lang="en-US" sz="1400" b="0" i="0" u="none" strike="noStrike" kern="1200" cap="none" spc="0" normalizeH="0" baseline="0" noProof="0">
                <a:ln>
                  <a:noFill/>
                </a:ln>
                <a:solidFill>
                  <a:srgbClr val="000000"/>
                </a:solidFill>
                <a:effectLst/>
                <a:uLnTx/>
                <a:uFillTx/>
                <a:latin typeface="Comic Sans MS"/>
                <a:ea typeface="ＭＳ Ｐゴシック" charset="0"/>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Tree>
    <p:extLst>
      <p:ext uri="{BB962C8B-B14F-4D97-AF65-F5344CB8AC3E}">
        <p14:creationId xmlns:p14="http://schemas.microsoft.com/office/powerpoint/2010/main" val="768944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38F8EEF2-FB94-486B-8D4D-4BB858D99554}" type="slidenum">
              <a:rPr kumimoji="0" lang="en-US" sz="1400" b="0" i="0" u="none" strike="noStrike" kern="1200" cap="none" spc="0" normalizeH="0" baseline="0" noProof="0">
                <a:ln>
                  <a:noFill/>
                </a:ln>
                <a:solidFill>
                  <a:srgbClr val="000000"/>
                </a:solidFill>
                <a:effectLst/>
                <a:uLnTx/>
                <a:uFillTx/>
                <a:latin typeface="Comic Sans MS"/>
                <a:ea typeface="ＭＳ Ｐゴシック" charset="0"/>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Tree>
    <p:extLst>
      <p:ext uri="{BB962C8B-B14F-4D97-AF65-F5344CB8AC3E}">
        <p14:creationId xmlns:p14="http://schemas.microsoft.com/office/powerpoint/2010/main" val="1539418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51800" y="152400"/>
            <a:ext cx="26162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03200" y="152400"/>
            <a:ext cx="76454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48FDA5C2-92A0-40FC-81D1-1F8D65974593}" type="slidenum">
              <a:rPr kumimoji="0" lang="en-US" sz="1400" b="0" i="0" u="none" strike="noStrike" kern="1200" cap="none" spc="0" normalizeH="0" baseline="0" noProof="0">
                <a:ln>
                  <a:noFill/>
                </a:ln>
                <a:solidFill>
                  <a:srgbClr val="000000"/>
                </a:solidFill>
                <a:effectLst/>
                <a:uLnTx/>
                <a:uFillTx/>
                <a:latin typeface="Comic Sans MS"/>
                <a:ea typeface="ＭＳ Ｐゴシック" charset="0"/>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Tree>
    <p:extLst>
      <p:ext uri="{BB962C8B-B14F-4D97-AF65-F5344CB8AC3E}">
        <p14:creationId xmlns:p14="http://schemas.microsoft.com/office/powerpoint/2010/main" val="677062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84D14C53-0D29-4467-839F-C603657E2807}" type="slidenum">
              <a:rPr kumimoji="0" lang="en-US" sz="1400" b="0" i="0" u="none" strike="noStrike" kern="1200" cap="none" spc="0" normalizeH="0" baseline="0" noProof="0">
                <a:ln>
                  <a:noFill/>
                </a:ln>
                <a:solidFill>
                  <a:srgbClr val="000000"/>
                </a:solidFill>
                <a:effectLst/>
                <a:uLnTx/>
                <a:uFillTx/>
                <a:latin typeface="Comic Sans MS"/>
                <a:ea typeface="ＭＳ Ｐゴシック" charset="0"/>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Tree>
    <p:extLst>
      <p:ext uri="{BB962C8B-B14F-4D97-AF65-F5344CB8AC3E}">
        <p14:creationId xmlns:p14="http://schemas.microsoft.com/office/powerpoint/2010/main" val="19911731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E7B7EA5E-49AD-438F-BEF3-05E0E723E551}" type="slidenum">
              <a:rPr kumimoji="0" lang="en-US" sz="1400" b="0" i="0" u="none" strike="noStrike" kern="1200" cap="none" spc="0" normalizeH="0" baseline="0" noProof="0">
                <a:ln>
                  <a:noFill/>
                </a:ln>
                <a:solidFill>
                  <a:srgbClr val="000000"/>
                </a:solidFill>
                <a:effectLst/>
                <a:uLnTx/>
                <a:uFillTx/>
                <a:latin typeface="Comic Sans MS"/>
                <a:ea typeface="ＭＳ Ｐゴシック" charset="0"/>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Tree>
    <p:extLst>
      <p:ext uri="{BB962C8B-B14F-4D97-AF65-F5344CB8AC3E}">
        <p14:creationId xmlns:p14="http://schemas.microsoft.com/office/powerpoint/2010/main" val="9009296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16B33A1D-38EA-46D7-B75F-502D0912AAD7}" type="slidenum">
              <a:rPr kumimoji="0" lang="en-US" sz="1400" b="0" i="0" u="none" strike="noStrike" kern="1200" cap="none" spc="0" normalizeH="0" baseline="0" noProof="0">
                <a:ln>
                  <a:noFill/>
                </a:ln>
                <a:solidFill>
                  <a:srgbClr val="000000"/>
                </a:solidFill>
                <a:effectLst/>
                <a:uLnTx/>
                <a:uFillTx/>
                <a:latin typeface="Comic Sans MS"/>
                <a:ea typeface="ＭＳ Ｐゴシック" charset="0"/>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Tree>
    <p:extLst>
      <p:ext uri="{BB962C8B-B14F-4D97-AF65-F5344CB8AC3E}">
        <p14:creationId xmlns:p14="http://schemas.microsoft.com/office/powerpoint/2010/main" val="27931900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600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88000" y="1600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B8BD2956-91FA-4880-B82A-6C1EBF870C3E}" type="slidenum">
              <a:rPr kumimoji="0" lang="en-US" sz="1400" b="0" i="0" u="none" strike="noStrike" kern="1200" cap="none" spc="0" normalizeH="0" baseline="0" noProof="0">
                <a:ln>
                  <a:noFill/>
                </a:ln>
                <a:solidFill>
                  <a:srgbClr val="000000"/>
                </a:solidFill>
                <a:effectLst/>
                <a:uLnTx/>
                <a:uFillTx/>
                <a:latin typeface="Comic Sans MS"/>
                <a:ea typeface="ＭＳ Ｐゴシック" charset="0"/>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Tree>
    <p:extLst>
      <p:ext uri="{BB962C8B-B14F-4D97-AF65-F5344CB8AC3E}">
        <p14:creationId xmlns:p14="http://schemas.microsoft.com/office/powerpoint/2010/main" val="17633687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9BFA18DE-99FB-44BD-B993-D2393A4952B1}" type="slidenum">
              <a:rPr kumimoji="0" lang="en-US" sz="1400" b="0" i="0" u="none" strike="noStrike" kern="1200" cap="none" spc="0" normalizeH="0" baseline="0" noProof="0">
                <a:ln>
                  <a:noFill/>
                </a:ln>
                <a:solidFill>
                  <a:srgbClr val="000000"/>
                </a:solidFill>
                <a:effectLst/>
                <a:uLnTx/>
                <a:uFillTx/>
                <a:latin typeface="Comic Sans MS"/>
                <a:ea typeface="ＭＳ Ｐゴシック" charset="0"/>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Tree>
    <p:extLst>
      <p:ext uri="{BB962C8B-B14F-4D97-AF65-F5344CB8AC3E}">
        <p14:creationId xmlns:p14="http://schemas.microsoft.com/office/powerpoint/2010/main" val="2929766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0E5A80FD-20F8-4B92-B1AC-78B9220637A1}" type="slidenum">
              <a:rPr kumimoji="0" lang="en-US" sz="1400" b="0" i="0" u="none" strike="noStrike" kern="1200" cap="none" spc="0" normalizeH="0" baseline="0" noProof="0">
                <a:ln>
                  <a:noFill/>
                </a:ln>
                <a:solidFill>
                  <a:srgbClr val="000000"/>
                </a:solidFill>
                <a:effectLst/>
                <a:uLnTx/>
                <a:uFillTx/>
                <a:latin typeface="Comic Sans MS"/>
                <a:ea typeface="ＭＳ Ｐゴシック" charset="0"/>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Tree>
    <p:extLst>
      <p:ext uri="{BB962C8B-B14F-4D97-AF65-F5344CB8AC3E}">
        <p14:creationId xmlns:p14="http://schemas.microsoft.com/office/powerpoint/2010/main" val="27338580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66AC8C5C-B953-4C31-A15B-92FA0A138F1B}" type="slidenum">
              <a:rPr kumimoji="0" lang="en-US" sz="1400" b="0" i="0" u="none" strike="noStrike" kern="1200" cap="none" spc="0" normalizeH="0" baseline="0" noProof="0">
                <a:ln>
                  <a:noFill/>
                </a:ln>
                <a:solidFill>
                  <a:srgbClr val="000000"/>
                </a:solidFill>
                <a:effectLst/>
                <a:uLnTx/>
                <a:uFillTx/>
                <a:latin typeface="Comic Sans MS"/>
                <a:ea typeface="ＭＳ Ｐゴシック" charset="0"/>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Tree>
    <p:extLst>
      <p:ext uri="{BB962C8B-B14F-4D97-AF65-F5344CB8AC3E}">
        <p14:creationId xmlns:p14="http://schemas.microsoft.com/office/powerpoint/2010/main" val="20972504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535C50D0-D12A-4A9D-8F5F-0ACB2FB13F80}" type="slidenum">
              <a:rPr kumimoji="0" lang="en-US" sz="1400" b="0" i="0" u="none" strike="noStrike" kern="1200" cap="none" spc="0" normalizeH="0" baseline="0" noProof="0">
                <a:ln>
                  <a:noFill/>
                </a:ln>
                <a:solidFill>
                  <a:srgbClr val="000000"/>
                </a:solidFill>
                <a:effectLst/>
                <a:uLnTx/>
                <a:uFillTx/>
                <a:latin typeface="Comic Sans MS"/>
                <a:ea typeface="ＭＳ Ｐゴシック" charset="0"/>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Tree>
    <p:extLst>
      <p:ext uri="{BB962C8B-B14F-4D97-AF65-F5344CB8AC3E}">
        <p14:creationId xmlns:p14="http://schemas.microsoft.com/office/powerpoint/2010/main" val="1724935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FC72AE82-1A0C-4A48-9D18-E7E281721FFB}" type="slidenum">
              <a:rPr kumimoji="0" lang="en-US" sz="1400" b="0" i="0" u="none" strike="noStrike" kern="1200" cap="none" spc="0" normalizeH="0" baseline="0" noProof="0">
                <a:ln>
                  <a:noFill/>
                </a:ln>
                <a:solidFill>
                  <a:srgbClr val="000000"/>
                </a:solidFill>
                <a:effectLst/>
                <a:uLnTx/>
                <a:uFillTx/>
                <a:latin typeface="Comic Sans MS"/>
                <a:ea typeface="ＭＳ Ｐゴシック" charset="0"/>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Tree>
    <p:extLst>
      <p:ext uri="{BB962C8B-B14F-4D97-AF65-F5344CB8AC3E}">
        <p14:creationId xmlns:p14="http://schemas.microsoft.com/office/powerpoint/2010/main" val="28533911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879D946F-EAAB-4D46-946E-F12626C16DEA}" type="slidenum">
              <a:rPr kumimoji="0" lang="en-US" sz="1400" b="0" i="0" u="none" strike="noStrike" kern="1200" cap="none" spc="0" normalizeH="0" baseline="0" noProof="0">
                <a:ln>
                  <a:noFill/>
                </a:ln>
                <a:solidFill>
                  <a:srgbClr val="000000"/>
                </a:solidFill>
                <a:effectLst/>
                <a:uLnTx/>
                <a:uFillTx/>
                <a:latin typeface="Comic Sans MS"/>
                <a:ea typeface="ＭＳ Ｐゴシック" charset="0"/>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Tree>
    <p:extLst>
      <p:ext uri="{BB962C8B-B14F-4D97-AF65-F5344CB8AC3E}">
        <p14:creationId xmlns:p14="http://schemas.microsoft.com/office/powerpoint/2010/main" val="30915424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BD225A99-F75E-404F-B672-011F5EFF6E78}" type="slidenum">
              <a:rPr kumimoji="0" lang="en-US" sz="1400" b="0" i="0" u="none" strike="noStrike" kern="1200" cap="none" spc="0" normalizeH="0" baseline="0" noProof="0">
                <a:ln>
                  <a:noFill/>
                </a:ln>
                <a:solidFill>
                  <a:srgbClr val="000000"/>
                </a:solidFill>
                <a:effectLst/>
                <a:uLnTx/>
                <a:uFillTx/>
                <a:latin typeface="Comic Sans MS"/>
                <a:ea typeface="ＭＳ Ｐゴシック" charset="0"/>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Tree>
    <p:extLst>
      <p:ext uri="{BB962C8B-B14F-4D97-AF65-F5344CB8AC3E}">
        <p14:creationId xmlns:p14="http://schemas.microsoft.com/office/powerpoint/2010/main" val="39749515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51800" y="152400"/>
            <a:ext cx="26162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03200" y="152400"/>
            <a:ext cx="76454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4C891E08-B023-4192-970F-D6D3B536FFE1}" type="slidenum">
              <a:rPr kumimoji="0" lang="en-US" sz="1400" b="0" i="0" u="none" strike="noStrike" kern="1200" cap="none" spc="0" normalizeH="0" baseline="0" noProof="0">
                <a:ln>
                  <a:noFill/>
                </a:ln>
                <a:solidFill>
                  <a:srgbClr val="000000"/>
                </a:solidFill>
                <a:effectLst/>
                <a:uLnTx/>
                <a:uFillTx/>
                <a:latin typeface="Comic Sans MS"/>
                <a:ea typeface="ＭＳ Ｐゴシック" charset="0"/>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Tree>
    <p:extLst>
      <p:ext uri="{BB962C8B-B14F-4D97-AF65-F5344CB8AC3E}">
        <p14:creationId xmlns:p14="http://schemas.microsoft.com/office/powerpoint/2010/main" val="34161583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2A14F690-1401-40A9-B553-7C9C8BE0CF80}" type="slidenum">
              <a:rPr kumimoji="0" lang="en-US" sz="1400" b="0" i="0" u="none" strike="noStrike" kern="1200" cap="none" spc="0" normalizeH="0" baseline="0" noProof="0">
                <a:ln>
                  <a:noFill/>
                </a:ln>
                <a:solidFill>
                  <a:srgbClr val="000000"/>
                </a:solidFill>
                <a:effectLst/>
                <a:uLnTx/>
                <a:uFillTx/>
                <a:latin typeface="Comic Sans MS"/>
                <a:ea typeface="ＭＳ Ｐゴシック" charset="0"/>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Tree>
    <p:extLst>
      <p:ext uri="{BB962C8B-B14F-4D97-AF65-F5344CB8AC3E}">
        <p14:creationId xmlns:p14="http://schemas.microsoft.com/office/powerpoint/2010/main" val="36915694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E4AB3F24-DAF6-4863-91EC-902E63F34D52}" type="slidenum">
              <a:rPr kumimoji="0" lang="en-US" sz="1400" b="0" i="0" u="none" strike="noStrike" kern="1200" cap="none" spc="0" normalizeH="0" baseline="0" noProof="0">
                <a:ln>
                  <a:noFill/>
                </a:ln>
                <a:solidFill>
                  <a:srgbClr val="000000"/>
                </a:solidFill>
                <a:effectLst/>
                <a:uLnTx/>
                <a:uFillTx/>
                <a:latin typeface="Comic Sans MS"/>
                <a:ea typeface="ＭＳ Ｐゴシック" charset="0"/>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Tree>
    <p:extLst>
      <p:ext uri="{BB962C8B-B14F-4D97-AF65-F5344CB8AC3E}">
        <p14:creationId xmlns:p14="http://schemas.microsoft.com/office/powerpoint/2010/main" val="35044838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9A48FF12-3176-4DD3-8826-CF51A57D9107}" type="slidenum">
              <a:rPr kumimoji="0" lang="en-US" sz="1400" b="0" i="0" u="none" strike="noStrike" kern="1200" cap="none" spc="0" normalizeH="0" baseline="0" noProof="0">
                <a:ln>
                  <a:noFill/>
                </a:ln>
                <a:solidFill>
                  <a:srgbClr val="000000"/>
                </a:solidFill>
                <a:effectLst/>
                <a:uLnTx/>
                <a:uFillTx/>
                <a:latin typeface="Comic Sans MS"/>
                <a:ea typeface="ＭＳ Ｐゴシック" charset="0"/>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Tree>
    <p:extLst>
      <p:ext uri="{BB962C8B-B14F-4D97-AF65-F5344CB8AC3E}">
        <p14:creationId xmlns:p14="http://schemas.microsoft.com/office/powerpoint/2010/main" val="19528845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600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88000" y="1600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BA6AC393-C0CC-45A2-AB1D-42A277C90E5A}" type="slidenum">
              <a:rPr kumimoji="0" lang="en-US" sz="1400" b="0" i="0" u="none" strike="noStrike" kern="1200" cap="none" spc="0" normalizeH="0" baseline="0" noProof="0">
                <a:ln>
                  <a:noFill/>
                </a:ln>
                <a:solidFill>
                  <a:srgbClr val="000000"/>
                </a:solidFill>
                <a:effectLst/>
                <a:uLnTx/>
                <a:uFillTx/>
                <a:latin typeface="Comic Sans MS"/>
                <a:ea typeface="ＭＳ Ｐゴシック" charset="0"/>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Tree>
    <p:extLst>
      <p:ext uri="{BB962C8B-B14F-4D97-AF65-F5344CB8AC3E}">
        <p14:creationId xmlns:p14="http://schemas.microsoft.com/office/powerpoint/2010/main" val="32793599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76A70CDB-C3A3-4874-9420-F7B51C86BB9C}" type="slidenum">
              <a:rPr kumimoji="0" lang="en-US" sz="1400" b="0" i="0" u="none" strike="noStrike" kern="1200" cap="none" spc="0" normalizeH="0" baseline="0" noProof="0">
                <a:ln>
                  <a:noFill/>
                </a:ln>
                <a:solidFill>
                  <a:srgbClr val="000000"/>
                </a:solidFill>
                <a:effectLst/>
                <a:uLnTx/>
                <a:uFillTx/>
                <a:latin typeface="Comic Sans MS"/>
                <a:ea typeface="ＭＳ Ｐゴシック" charset="0"/>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Tree>
    <p:extLst>
      <p:ext uri="{BB962C8B-B14F-4D97-AF65-F5344CB8AC3E}">
        <p14:creationId xmlns:p14="http://schemas.microsoft.com/office/powerpoint/2010/main" val="19022132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2E577434-DF1F-4890-9D43-13470B31CC5B}" type="slidenum">
              <a:rPr kumimoji="0" lang="en-US" sz="1400" b="0" i="0" u="none" strike="noStrike" kern="1200" cap="none" spc="0" normalizeH="0" baseline="0" noProof="0">
                <a:ln>
                  <a:noFill/>
                </a:ln>
                <a:solidFill>
                  <a:srgbClr val="000000"/>
                </a:solidFill>
                <a:effectLst/>
                <a:uLnTx/>
                <a:uFillTx/>
                <a:latin typeface="Comic Sans MS"/>
                <a:ea typeface="ＭＳ Ｐゴシック" charset="0"/>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Tree>
    <p:extLst>
      <p:ext uri="{BB962C8B-B14F-4D97-AF65-F5344CB8AC3E}">
        <p14:creationId xmlns:p14="http://schemas.microsoft.com/office/powerpoint/2010/main" val="30696364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3DECF3DD-6472-4A84-A4E7-91B1B64D30A9}" type="slidenum">
              <a:rPr kumimoji="0" lang="en-US" sz="1400" b="0" i="0" u="none" strike="noStrike" kern="1200" cap="none" spc="0" normalizeH="0" baseline="0" noProof="0">
                <a:ln>
                  <a:noFill/>
                </a:ln>
                <a:solidFill>
                  <a:srgbClr val="000000"/>
                </a:solidFill>
                <a:effectLst/>
                <a:uLnTx/>
                <a:uFillTx/>
                <a:latin typeface="Comic Sans MS"/>
                <a:ea typeface="ＭＳ Ｐゴシック" charset="0"/>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Tree>
    <p:extLst>
      <p:ext uri="{BB962C8B-B14F-4D97-AF65-F5344CB8AC3E}">
        <p14:creationId xmlns:p14="http://schemas.microsoft.com/office/powerpoint/2010/main" val="2576949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A857C7BB-E0F9-4CEB-89D6-D59D98BDEC33}" type="slidenum">
              <a:rPr kumimoji="0" lang="en-US" sz="1400" b="0" i="0" u="none" strike="noStrike" kern="1200" cap="none" spc="0" normalizeH="0" baseline="0" noProof="0">
                <a:ln>
                  <a:noFill/>
                </a:ln>
                <a:solidFill>
                  <a:srgbClr val="000000"/>
                </a:solidFill>
                <a:effectLst/>
                <a:uLnTx/>
                <a:uFillTx/>
                <a:latin typeface="Comic Sans MS"/>
                <a:ea typeface="ＭＳ Ｐゴシック" charset="0"/>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Tree>
    <p:extLst>
      <p:ext uri="{BB962C8B-B14F-4D97-AF65-F5344CB8AC3E}">
        <p14:creationId xmlns:p14="http://schemas.microsoft.com/office/powerpoint/2010/main" val="10201985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AA5C8947-2424-4E59-B729-78A7FA7CD8BF}" type="slidenum">
              <a:rPr kumimoji="0" lang="en-US" sz="1400" b="0" i="0" u="none" strike="noStrike" kern="1200" cap="none" spc="0" normalizeH="0" baseline="0" noProof="0">
                <a:ln>
                  <a:noFill/>
                </a:ln>
                <a:solidFill>
                  <a:srgbClr val="000000"/>
                </a:solidFill>
                <a:effectLst/>
                <a:uLnTx/>
                <a:uFillTx/>
                <a:latin typeface="Comic Sans MS"/>
                <a:ea typeface="ＭＳ Ｐゴシック" charset="0"/>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Tree>
    <p:extLst>
      <p:ext uri="{BB962C8B-B14F-4D97-AF65-F5344CB8AC3E}">
        <p14:creationId xmlns:p14="http://schemas.microsoft.com/office/powerpoint/2010/main" val="38398095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3643D476-9653-497E-90E1-9B302D51E83A}" type="slidenum">
              <a:rPr kumimoji="0" lang="en-US" sz="1400" b="0" i="0" u="none" strike="noStrike" kern="1200" cap="none" spc="0" normalizeH="0" baseline="0" noProof="0">
                <a:ln>
                  <a:noFill/>
                </a:ln>
                <a:solidFill>
                  <a:srgbClr val="000000"/>
                </a:solidFill>
                <a:effectLst/>
                <a:uLnTx/>
                <a:uFillTx/>
                <a:latin typeface="Comic Sans MS"/>
                <a:ea typeface="ＭＳ Ｐゴシック" charset="0"/>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Tree>
    <p:extLst>
      <p:ext uri="{BB962C8B-B14F-4D97-AF65-F5344CB8AC3E}">
        <p14:creationId xmlns:p14="http://schemas.microsoft.com/office/powerpoint/2010/main" val="38224653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4BDEC8CD-6F2B-4399-B999-5E047E76AD03}" type="slidenum">
              <a:rPr kumimoji="0" lang="en-US" sz="1400" b="0" i="0" u="none" strike="noStrike" kern="1200" cap="none" spc="0" normalizeH="0" baseline="0" noProof="0">
                <a:ln>
                  <a:noFill/>
                </a:ln>
                <a:solidFill>
                  <a:srgbClr val="000000"/>
                </a:solidFill>
                <a:effectLst/>
                <a:uLnTx/>
                <a:uFillTx/>
                <a:latin typeface="Comic Sans MS"/>
                <a:ea typeface="ＭＳ Ｐゴシック" charset="0"/>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Tree>
    <p:extLst>
      <p:ext uri="{BB962C8B-B14F-4D97-AF65-F5344CB8AC3E}">
        <p14:creationId xmlns:p14="http://schemas.microsoft.com/office/powerpoint/2010/main" val="33058534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51800" y="152400"/>
            <a:ext cx="26162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03200" y="152400"/>
            <a:ext cx="76454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E3D1243E-AD1F-41EE-A7B1-CA07AD5C4EEF}" type="slidenum">
              <a:rPr kumimoji="0" lang="en-US" sz="1400" b="0" i="0" u="none" strike="noStrike" kern="1200" cap="none" spc="0" normalizeH="0" baseline="0" noProof="0">
                <a:ln>
                  <a:noFill/>
                </a:ln>
                <a:solidFill>
                  <a:srgbClr val="000000"/>
                </a:solidFill>
                <a:effectLst/>
                <a:uLnTx/>
                <a:uFillTx/>
                <a:latin typeface="Comic Sans MS"/>
                <a:ea typeface="ＭＳ Ｐゴシック" charset="0"/>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Tree>
    <p:extLst>
      <p:ext uri="{BB962C8B-B14F-4D97-AF65-F5344CB8AC3E}">
        <p14:creationId xmlns:p14="http://schemas.microsoft.com/office/powerpoint/2010/main" val="888512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p:cNvSpPr>
            <a:spLocks noGrp="1"/>
          </p:cNvSpPr>
          <p:nvPr>
            <p:ph type="dt" sz="half" idx="10"/>
          </p:nvPr>
        </p:nvSpPr>
        <p:spPr/>
        <p:txBody>
          <a:bodyPr/>
          <a:lstStyle>
            <a:lvl1pPr fontAlgn="auto">
              <a:spcBef>
                <a:spcPts val="0"/>
              </a:spcBef>
              <a:spcAft>
                <a:spcPts val="0"/>
              </a:spcAft>
              <a:defRPr>
                <a:solidFill>
                  <a:srgbClr val="D1EAEE"/>
                </a:solidFill>
                <a:latin typeface="Constantia" pitchFamily="18" charset="0"/>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52A28B0-0897-4FFC-A471-3952C3EFCFFF}" type="datetimeFigureOut">
              <a:rPr kumimoji="0" lang="en-US" altLang="en-US" sz="1200" b="0" i="0" u="none" strike="noStrike" kern="1200" cap="none" spc="0" normalizeH="0" baseline="0" noProof="0">
                <a:ln>
                  <a:noFill/>
                </a:ln>
                <a:solidFill>
                  <a:srgbClr val="D1EAEE"/>
                </a:solidFill>
                <a:effectLst/>
                <a:uLnTx/>
                <a:uFillTx/>
                <a:latin typeface="Constantia" pitchFamily="18"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1/17/2024</a:t>
            </a:fld>
            <a:endParaRPr kumimoji="0" lang="en-US" altLang="en-US" sz="1200" b="0" i="0" u="none" strike="noStrike" kern="1200" cap="none" spc="0" normalizeH="0" baseline="0" noProof="0">
              <a:ln>
                <a:noFill/>
              </a:ln>
              <a:solidFill>
                <a:srgbClr val="D1EAEE"/>
              </a:solidFill>
              <a:effectLst/>
              <a:uLnTx/>
              <a:uFillTx/>
              <a:latin typeface="Constantia" pitchFamily="18" charset="0"/>
              <a:ea typeface="+mn-ea"/>
              <a:cs typeface="+mn-cs"/>
            </a:endParaRPr>
          </a:p>
        </p:txBody>
      </p:sp>
      <p:sp>
        <p:nvSpPr>
          <p:cNvPr id="5" name="Footer Placeholder 18"/>
          <p:cNvSpPr>
            <a:spLocks noGrp="1"/>
          </p:cNvSpPr>
          <p:nvPr>
            <p:ph type="ftr" sz="quarter" idx="11"/>
          </p:nvPr>
        </p:nvSpPr>
        <p:spPr/>
        <p:txBody>
          <a:bodyPr/>
          <a:lstStyle>
            <a:lvl1pPr fontAlgn="auto">
              <a:spcBef>
                <a:spcPts val="0"/>
              </a:spcBef>
              <a:spcAft>
                <a:spcPts val="0"/>
              </a:spcAft>
              <a:defRPr>
                <a:solidFill>
                  <a:srgbClr val="DBF5F9">
                    <a:shade val="90000"/>
                  </a:srgbClr>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DBF5F9">
                  <a:shade val="90000"/>
                </a:srgbClr>
              </a:solidFill>
              <a:effectLst/>
              <a:uLnTx/>
              <a:uFillTx/>
              <a:latin typeface="Constantia"/>
              <a:ea typeface="+mn-ea"/>
              <a:cs typeface="Arial" charset="0"/>
            </a:endParaRPr>
          </a:p>
        </p:txBody>
      </p:sp>
      <p:sp>
        <p:nvSpPr>
          <p:cNvPr id="6" name="Slide Number Placeholder 26"/>
          <p:cNvSpPr>
            <a:spLocks noGrp="1"/>
          </p:cNvSpPr>
          <p:nvPr>
            <p:ph type="sldNum" sz="quarter" idx="12"/>
          </p:nvPr>
        </p:nvSpPr>
        <p:spPr/>
        <p:txBody>
          <a:bodyPr/>
          <a:lstStyle>
            <a:lvl1pPr fontAlgn="auto">
              <a:spcBef>
                <a:spcPts val="0"/>
              </a:spcBef>
              <a:spcAft>
                <a:spcPts val="0"/>
              </a:spcAft>
              <a:defRPr>
                <a:solidFill>
                  <a:srgbClr val="D1EAEE"/>
                </a:solidFill>
                <a:latin typeface="Constantia" pitchFamily="18" charset="0"/>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AD8B3EE-BCC6-4C91-BB56-0DD3E075208D}" type="slidenum">
              <a:rPr kumimoji="0" lang="en-US" altLang="en-US" sz="1200" b="0" i="0" u="none" strike="noStrike" kern="1200" cap="none" spc="0" normalizeH="0" baseline="0" noProof="0">
                <a:ln>
                  <a:noFill/>
                </a:ln>
                <a:solidFill>
                  <a:srgbClr val="D1EAEE"/>
                </a:solidFill>
                <a:effectLst/>
                <a:uLnTx/>
                <a:uFillTx/>
                <a:latin typeface="Constantia"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D1EAEE"/>
              </a:solidFill>
              <a:effectLst/>
              <a:uLnTx/>
              <a:uFillTx/>
              <a:latin typeface="Constantia" pitchFamily="18" charset="0"/>
              <a:ea typeface="+mn-ea"/>
              <a:cs typeface="+mn-cs"/>
            </a:endParaRPr>
          </a:p>
        </p:txBody>
      </p:sp>
    </p:spTree>
    <p:extLst>
      <p:ext uri="{BB962C8B-B14F-4D97-AF65-F5344CB8AC3E}">
        <p14:creationId xmlns:p14="http://schemas.microsoft.com/office/powerpoint/2010/main" val="2905459685"/>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fontAlgn="auto">
              <a:spcBef>
                <a:spcPts val="0"/>
              </a:spcBef>
              <a:spcAft>
                <a:spcPts val="0"/>
              </a:spcAft>
              <a:defRPr>
                <a:latin typeface="Constantia" pitchFamily="18" charset="0"/>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B85CA76-647A-49C5-84DC-58F9F86B1FA1}" type="datetimeFigureOut">
              <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1/17/2024</a:t>
            </a:fld>
            <a:endPar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endParaRPr>
          </a:p>
        </p:txBody>
      </p:sp>
      <p:sp>
        <p:nvSpPr>
          <p:cNvPr id="5" name="Footer Placeholder 21"/>
          <p:cNvSpPr>
            <a:spLocks noGrp="1"/>
          </p:cNvSpPr>
          <p:nvPr>
            <p:ph type="ftr" sz="quarter" idx="11"/>
          </p:nvPr>
        </p:nvSpPr>
        <p:spPr/>
        <p:txBody>
          <a:bodyPr/>
          <a:lstStyle>
            <a:lvl1pPr fontAlgn="auto">
              <a:spcBef>
                <a:spcPts val="0"/>
              </a:spcBef>
              <a:spcAft>
                <a:spcPts val="0"/>
              </a:spcAft>
              <a:defRPr>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Arial" charset="0"/>
            </a:endParaRPr>
          </a:p>
        </p:txBody>
      </p:sp>
      <p:sp>
        <p:nvSpPr>
          <p:cNvPr id="6" name="Slide Number Placeholder 17"/>
          <p:cNvSpPr>
            <a:spLocks noGrp="1"/>
          </p:cNvSpPr>
          <p:nvPr>
            <p:ph type="sldNum" sz="quarter" idx="12"/>
          </p:nvPr>
        </p:nvSpPr>
        <p:spPr/>
        <p:txBody>
          <a:bodyPr/>
          <a:lstStyle>
            <a:lvl1pPr fontAlgn="auto">
              <a:spcBef>
                <a:spcPts val="0"/>
              </a:spcBef>
              <a:spcAft>
                <a:spcPts val="0"/>
              </a:spcAft>
              <a:defRPr>
                <a:latin typeface="Constantia" pitchFamily="18" charset="0"/>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D94721-3B0A-4C54-963C-089FCBC80876}" type="slidenum">
              <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endParaRPr>
          </a:p>
        </p:txBody>
      </p:sp>
    </p:spTree>
    <p:extLst>
      <p:ext uri="{BB962C8B-B14F-4D97-AF65-F5344CB8AC3E}">
        <p14:creationId xmlns:p14="http://schemas.microsoft.com/office/powerpoint/2010/main" val="29341355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solidFill>
                  <a:srgbClr val="D1EAEE"/>
                </a:solidFill>
                <a:latin typeface="Constantia" pitchFamily="18" charset="0"/>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E04A928-5735-4B7C-81B2-BD9CBDA76C26}" type="datetimeFigureOut">
              <a:rPr kumimoji="0" lang="en-US" altLang="en-US" sz="1200" b="0" i="0" u="none" strike="noStrike" kern="1200" cap="none" spc="0" normalizeH="0" baseline="0" noProof="0">
                <a:ln>
                  <a:noFill/>
                </a:ln>
                <a:solidFill>
                  <a:srgbClr val="D1EAEE"/>
                </a:solidFill>
                <a:effectLst/>
                <a:uLnTx/>
                <a:uFillTx/>
                <a:latin typeface="Constantia" pitchFamily="18"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1/17/2024</a:t>
            </a:fld>
            <a:endParaRPr kumimoji="0" lang="en-US" altLang="en-US" sz="1200" b="0" i="0" u="none" strike="noStrike" kern="1200" cap="none" spc="0" normalizeH="0" baseline="0" noProof="0">
              <a:ln>
                <a:noFill/>
              </a:ln>
              <a:solidFill>
                <a:srgbClr val="D1EAEE"/>
              </a:solidFill>
              <a:effectLst/>
              <a:uLnTx/>
              <a:uFillTx/>
              <a:latin typeface="Constantia" pitchFamily="18" charset="0"/>
              <a:ea typeface="+mn-ea"/>
              <a:cs typeface="+mn-cs"/>
            </a:endParaRPr>
          </a:p>
        </p:txBody>
      </p:sp>
      <p:sp>
        <p:nvSpPr>
          <p:cNvPr id="5" name="Footer Placeholder 4"/>
          <p:cNvSpPr>
            <a:spLocks noGrp="1"/>
          </p:cNvSpPr>
          <p:nvPr>
            <p:ph type="ftr" sz="quarter" idx="11"/>
          </p:nvPr>
        </p:nvSpPr>
        <p:spPr/>
        <p:txBody>
          <a:bodyPr/>
          <a:lstStyle>
            <a:lvl1pPr fontAlgn="auto">
              <a:spcBef>
                <a:spcPts val="0"/>
              </a:spcBef>
              <a:spcAft>
                <a:spcPts val="0"/>
              </a:spcAft>
              <a:defRPr>
                <a:solidFill>
                  <a:srgbClr val="DBF5F9">
                    <a:shade val="90000"/>
                  </a:srgbClr>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DBF5F9">
                  <a:shade val="90000"/>
                </a:srgbClr>
              </a:solidFill>
              <a:effectLst/>
              <a:uLnTx/>
              <a:uFillTx/>
              <a:latin typeface="Constantia"/>
              <a:ea typeface="+mn-ea"/>
              <a:cs typeface="Arial" charset="0"/>
            </a:endParaRPr>
          </a:p>
        </p:txBody>
      </p:sp>
      <p:sp>
        <p:nvSpPr>
          <p:cNvPr id="6" name="Slide Number Placeholder 5"/>
          <p:cNvSpPr>
            <a:spLocks noGrp="1"/>
          </p:cNvSpPr>
          <p:nvPr>
            <p:ph type="sldNum" sz="quarter" idx="12"/>
          </p:nvPr>
        </p:nvSpPr>
        <p:spPr/>
        <p:txBody>
          <a:bodyPr/>
          <a:lstStyle>
            <a:lvl1pPr fontAlgn="auto">
              <a:spcBef>
                <a:spcPts val="0"/>
              </a:spcBef>
              <a:spcAft>
                <a:spcPts val="0"/>
              </a:spcAft>
              <a:defRPr>
                <a:solidFill>
                  <a:srgbClr val="D1EAEE"/>
                </a:solidFill>
                <a:latin typeface="Constantia" pitchFamily="18" charset="0"/>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F5CF26B-7479-4FAF-AE9F-674434D452CC}" type="slidenum">
              <a:rPr kumimoji="0" lang="en-US" altLang="en-US" sz="1200" b="0" i="0" u="none" strike="noStrike" kern="1200" cap="none" spc="0" normalizeH="0" baseline="0" noProof="0">
                <a:ln>
                  <a:noFill/>
                </a:ln>
                <a:solidFill>
                  <a:srgbClr val="D1EAEE"/>
                </a:solidFill>
                <a:effectLst/>
                <a:uLnTx/>
                <a:uFillTx/>
                <a:latin typeface="Constantia"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D1EAEE"/>
              </a:solidFill>
              <a:effectLst/>
              <a:uLnTx/>
              <a:uFillTx/>
              <a:latin typeface="Constantia" pitchFamily="18" charset="0"/>
              <a:ea typeface="+mn-ea"/>
              <a:cs typeface="+mn-cs"/>
            </a:endParaRPr>
          </a:p>
        </p:txBody>
      </p:sp>
    </p:spTree>
    <p:extLst>
      <p:ext uri="{BB962C8B-B14F-4D97-AF65-F5344CB8AC3E}">
        <p14:creationId xmlns:p14="http://schemas.microsoft.com/office/powerpoint/2010/main" val="4171055245"/>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fontAlgn="auto">
              <a:spcBef>
                <a:spcPts val="0"/>
              </a:spcBef>
              <a:spcAft>
                <a:spcPts val="0"/>
              </a:spcAft>
              <a:defRPr>
                <a:latin typeface="Constantia" pitchFamily="18" charset="0"/>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ABB7628-4F36-4116-A068-0F77AD573A6D}" type="datetimeFigureOut">
              <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1/17/2024</a:t>
            </a:fld>
            <a:endPar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endParaRPr>
          </a:p>
        </p:txBody>
      </p:sp>
      <p:sp>
        <p:nvSpPr>
          <p:cNvPr id="6" name="Footer Placeholder 21"/>
          <p:cNvSpPr>
            <a:spLocks noGrp="1"/>
          </p:cNvSpPr>
          <p:nvPr>
            <p:ph type="ftr" sz="quarter" idx="11"/>
          </p:nvPr>
        </p:nvSpPr>
        <p:spPr/>
        <p:txBody>
          <a:bodyPr/>
          <a:lstStyle>
            <a:lvl1pPr fontAlgn="auto">
              <a:spcBef>
                <a:spcPts val="0"/>
              </a:spcBef>
              <a:spcAft>
                <a:spcPts val="0"/>
              </a:spcAft>
              <a:defRPr>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Arial" charset="0"/>
            </a:endParaRPr>
          </a:p>
        </p:txBody>
      </p:sp>
      <p:sp>
        <p:nvSpPr>
          <p:cNvPr id="7" name="Slide Number Placeholder 17"/>
          <p:cNvSpPr>
            <a:spLocks noGrp="1"/>
          </p:cNvSpPr>
          <p:nvPr>
            <p:ph type="sldNum" sz="quarter" idx="12"/>
          </p:nvPr>
        </p:nvSpPr>
        <p:spPr/>
        <p:txBody>
          <a:bodyPr/>
          <a:lstStyle>
            <a:lvl1pPr fontAlgn="auto">
              <a:spcBef>
                <a:spcPts val="0"/>
              </a:spcBef>
              <a:spcAft>
                <a:spcPts val="0"/>
              </a:spcAft>
              <a:defRPr>
                <a:latin typeface="Constantia" pitchFamily="18" charset="0"/>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FA9879F-4FB0-4D0A-A6C8-80783C03B642}" type="slidenum">
              <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endParaRPr>
          </a:p>
        </p:txBody>
      </p:sp>
    </p:spTree>
    <p:extLst>
      <p:ext uri="{BB962C8B-B14F-4D97-AF65-F5344CB8AC3E}">
        <p14:creationId xmlns:p14="http://schemas.microsoft.com/office/powerpoint/2010/main" val="30403686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fontAlgn="auto">
              <a:spcBef>
                <a:spcPts val="0"/>
              </a:spcBef>
              <a:spcAft>
                <a:spcPts val="0"/>
              </a:spcAft>
              <a:defRPr>
                <a:latin typeface="Constantia" pitchFamily="18" charset="0"/>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E823414-AC83-43CB-8008-A32DE0AAC91D}" type="datetimeFigureOut">
              <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1/17/2024</a:t>
            </a:fld>
            <a:endPar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endParaRPr>
          </a:p>
        </p:txBody>
      </p:sp>
      <p:sp>
        <p:nvSpPr>
          <p:cNvPr id="8" name="Footer Placeholder 21"/>
          <p:cNvSpPr>
            <a:spLocks noGrp="1"/>
          </p:cNvSpPr>
          <p:nvPr>
            <p:ph type="ftr" sz="quarter" idx="11"/>
          </p:nvPr>
        </p:nvSpPr>
        <p:spPr/>
        <p:txBody>
          <a:bodyPr/>
          <a:lstStyle>
            <a:lvl1pPr fontAlgn="auto">
              <a:spcBef>
                <a:spcPts val="0"/>
              </a:spcBef>
              <a:spcAft>
                <a:spcPts val="0"/>
              </a:spcAft>
              <a:defRPr>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Arial" charset="0"/>
            </a:endParaRPr>
          </a:p>
        </p:txBody>
      </p:sp>
      <p:sp>
        <p:nvSpPr>
          <p:cNvPr id="9" name="Slide Number Placeholder 17"/>
          <p:cNvSpPr>
            <a:spLocks noGrp="1"/>
          </p:cNvSpPr>
          <p:nvPr>
            <p:ph type="sldNum" sz="quarter" idx="12"/>
          </p:nvPr>
        </p:nvSpPr>
        <p:spPr/>
        <p:txBody>
          <a:bodyPr/>
          <a:lstStyle>
            <a:lvl1pPr fontAlgn="auto">
              <a:spcBef>
                <a:spcPts val="0"/>
              </a:spcBef>
              <a:spcAft>
                <a:spcPts val="0"/>
              </a:spcAft>
              <a:defRPr>
                <a:latin typeface="Constantia" pitchFamily="18" charset="0"/>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1DDAC80-D17A-4264-AE72-DD911FD9925D}" type="slidenum">
              <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endParaRPr>
          </a:p>
        </p:txBody>
      </p:sp>
    </p:spTree>
    <p:extLst>
      <p:ext uri="{BB962C8B-B14F-4D97-AF65-F5344CB8AC3E}">
        <p14:creationId xmlns:p14="http://schemas.microsoft.com/office/powerpoint/2010/main" val="5071392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fontAlgn="auto">
              <a:spcBef>
                <a:spcPts val="0"/>
              </a:spcBef>
              <a:spcAft>
                <a:spcPts val="0"/>
              </a:spcAft>
              <a:defRPr>
                <a:latin typeface="Constantia" pitchFamily="18" charset="0"/>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536A9DF-9EBF-40CB-A7B7-D621D61531CD}" type="datetimeFigureOut">
              <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1/17/2024</a:t>
            </a:fld>
            <a:endPar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endParaRPr>
          </a:p>
        </p:txBody>
      </p:sp>
      <p:sp>
        <p:nvSpPr>
          <p:cNvPr id="4" name="Footer Placeholder 21"/>
          <p:cNvSpPr>
            <a:spLocks noGrp="1"/>
          </p:cNvSpPr>
          <p:nvPr>
            <p:ph type="ftr" sz="quarter" idx="11"/>
          </p:nvPr>
        </p:nvSpPr>
        <p:spPr/>
        <p:txBody>
          <a:bodyPr/>
          <a:lstStyle>
            <a:lvl1pPr fontAlgn="auto">
              <a:spcBef>
                <a:spcPts val="0"/>
              </a:spcBef>
              <a:spcAft>
                <a:spcPts val="0"/>
              </a:spcAft>
              <a:defRPr>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Arial" charset="0"/>
            </a:endParaRPr>
          </a:p>
        </p:txBody>
      </p:sp>
      <p:sp>
        <p:nvSpPr>
          <p:cNvPr id="5" name="Slide Number Placeholder 17"/>
          <p:cNvSpPr>
            <a:spLocks noGrp="1"/>
          </p:cNvSpPr>
          <p:nvPr>
            <p:ph type="sldNum" sz="quarter" idx="12"/>
          </p:nvPr>
        </p:nvSpPr>
        <p:spPr/>
        <p:txBody>
          <a:bodyPr/>
          <a:lstStyle>
            <a:lvl1pPr fontAlgn="auto">
              <a:spcBef>
                <a:spcPts val="0"/>
              </a:spcBef>
              <a:spcAft>
                <a:spcPts val="0"/>
              </a:spcAft>
              <a:defRPr>
                <a:latin typeface="Constantia" pitchFamily="18" charset="0"/>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1D349BE-2902-4D86-BC13-950BD46BE550}" type="slidenum">
              <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endParaRPr>
          </a:p>
        </p:txBody>
      </p:sp>
    </p:spTree>
    <p:extLst>
      <p:ext uri="{BB962C8B-B14F-4D97-AF65-F5344CB8AC3E}">
        <p14:creationId xmlns:p14="http://schemas.microsoft.com/office/powerpoint/2010/main" val="3641101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600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88000" y="1600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C06A77A1-6A83-407B-918F-C5908515135E}" type="slidenum">
              <a:rPr kumimoji="0" lang="en-US" sz="1400" b="0" i="0" u="none" strike="noStrike" kern="1200" cap="none" spc="0" normalizeH="0" baseline="0" noProof="0">
                <a:ln>
                  <a:noFill/>
                </a:ln>
                <a:solidFill>
                  <a:srgbClr val="000000"/>
                </a:solidFill>
                <a:effectLst/>
                <a:uLnTx/>
                <a:uFillTx/>
                <a:latin typeface="Comic Sans MS"/>
                <a:ea typeface="ＭＳ Ｐゴシック" charset="0"/>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Tree>
    <p:extLst>
      <p:ext uri="{BB962C8B-B14F-4D97-AF65-F5344CB8AC3E}">
        <p14:creationId xmlns:p14="http://schemas.microsoft.com/office/powerpoint/2010/main" val="31687741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fontAlgn="auto">
              <a:spcBef>
                <a:spcPts val="0"/>
              </a:spcBef>
              <a:spcAft>
                <a:spcPts val="0"/>
              </a:spcAft>
              <a:defRPr>
                <a:latin typeface="Constantia" pitchFamily="18" charset="0"/>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7E091A7-5C6A-4C42-AA42-19026D3F1CBE}" type="datetimeFigureOut">
              <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1/17/2024</a:t>
            </a:fld>
            <a:endPar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endParaRPr>
          </a:p>
        </p:txBody>
      </p:sp>
      <p:sp>
        <p:nvSpPr>
          <p:cNvPr id="3" name="Footer Placeholder 21"/>
          <p:cNvSpPr>
            <a:spLocks noGrp="1"/>
          </p:cNvSpPr>
          <p:nvPr>
            <p:ph type="ftr" sz="quarter" idx="11"/>
          </p:nvPr>
        </p:nvSpPr>
        <p:spPr/>
        <p:txBody>
          <a:bodyPr/>
          <a:lstStyle>
            <a:lvl1pPr fontAlgn="auto">
              <a:spcBef>
                <a:spcPts val="0"/>
              </a:spcBef>
              <a:spcAft>
                <a:spcPts val="0"/>
              </a:spcAft>
              <a:defRPr>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Arial" charset="0"/>
            </a:endParaRPr>
          </a:p>
        </p:txBody>
      </p:sp>
      <p:sp>
        <p:nvSpPr>
          <p:cNvPr id="4" name="Slide Number Placeholder 17"/>
          <p:cNvSpPr>
            <a:spLocks noGrp="1"/>
          </p:cNvSpPr>
          <p:nvPr>
            <p:ph type="sldNum" sz="quarter" idx="12"/>
          </p:nvPr>
        </p:nvSpPr>
        <p:spPr/>
        <p:txBody>
          <a:bodyPr/>
          <a:lstStyle>
            <a:lvl1pPr fontAlgn="auto">
              <a:spcBef>
                <a:spcPts val="0"/>
              </a:spcBef>
              <a:spcAft>
                <a:spcPts val="0"/>
              </a:spcAft>
              <a:defRPr>
                <a:latin typeface="Constantia" pitchFamily="18" charset="0"/>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782AB18-CC49-48F3-8C31-D635B25F206A}" type="slidenum">
              <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endParaRPr>
          </a:p>
        </p:txBody>
      </p:sp>
    </p:spTree>
    <p:extLst>
      <p:ext uri="{BB962C8B-B14F-4D97-AF65-F5344CB8AC3E}">
        <p14:creationId xmlns:p14="http://schemas.microsoft.com/office/powerpoint/2010/main" val="4615942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fontAlgn="auto">
              <a:spcBef>
                <a:spcPts val="0"/>
              </a:spcBef>
              <a:spcAft>
                <a:spcPts val="0"/>
              </a:spcAft>
              <a:defRPr>
                <a:latin typeface="Constantia" pitchFamily="18" charset="0"/>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DF3AE25-94C4-4EB3-810E-1E11C960A581}" type="datetimeFigureOut">
              <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1/17/2024</a:t>
            </a:fld>
            <a:endPar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endParaRPr>
          </a:p>
        </p:txBody>
      </p:sp>
      <p:sp>
        <p:nvSpPr>
          <p:cNvPr id="6" name="Footer Placeholder 21"/>
          <p:cNvSpPr>
            <a:spLocks noGrp="1"/>
          </p:cNvSpPr>
          <p:nvPr>
            <p:ph type="ftr" sz="quarter" idx="11"/>
          </p:nvPr>
        </p:nvSpPr>
        <p:spPr/>
        <p:txBody>
          <a:bodyPr/>
          <a:lstStyle>
            <a:lvl1pPr fontAlgn="auto">
              <a:spcBef>
                <a:spcPts val="0"/>
              </a:spcBef>
              <a:spcAft>
                <a:spcPts val="0"/>
              </a:spcAft>
              <a:defRPr>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Arial" charset="0"/>
            </a:endParaRPr>
          </a:p>
        </p:txBody>
      </p:sp>
      <p:sp>
        <p:nvSpPr>
          <p:cNvPr id="7" name="Slide Number Placeholder 17"/>
          <p:cNvSpPr>
            <a:spLocks noGrp="1"/>
          </p:cNvSpPr>
          <p:nvPr>
            <p:ph type="sldNum" sz="quarter" idx="12"/>
          </p:nvPr>
        </p:nvSpPr>
        <p:spPr/>
        <p:txBody>
          <a:bodyPr/>
          <a:lstStyle>
            <a:lvl1pPr fontAlgn="auto">
              <a:spcBef>
                <a:spcPts val="0"/>
              </a:spcBef>
              <a:spcAft>
                <a:spcPts val="0"/>
              </a:spcAft>
              <a:defRPr>
                <a:latin typeface="Constantia" pitchFamily="18" charset="0"/>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002C15D-0160-4D2C-AA86-DC28CBB035DF}" type="slidenum">
              <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endParaRPr>
          </a:p>
        </p:txBody>
      </p:sp>
    </p:spTree>
    <p:extLst>
      <p:ext uri="{BB962C8B-B14F-4D97-AF65-F5344CB8AC3E}">
        <p14:creationId xmlns:p14="http://schemas.microsoft.com/office/powerpoint/2010/main" val="38484142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13"/>
          <p:cNvSpPr>
            <a:spLocks/>
          </p:cNvSpPr>
          <p:nvPr/>
        </p:nvSpPr>
        <p:spPr bwMode="auto">
          <a:xfrm rot="420000" flipV="1">
            <a:off x="4221163" y="1108075"/>
            <a:ext cx="7010400" cy="4114800"/>
          </a:xfrm>
          <a:custGeom>
            <a:avLst/>
            <a:gdLst>
              <a:gd name="T0" fmla="*/ 0 w 5257800"/>
              <a:gd name="T1" fmla="*/ 0 h 4114800"/>
              <a:gd name="T2" fmla="*/ 5107774 w 5257800"/>
              <a:gd name="T3" fmla="*/ 0 h 4114800"/>
              <a:gd name="T4" fmla="*/ 5257800 w 5257800"/>
              <a:gd name="T5" fmla="*/ 150026 h 4114800"/>
              <a:gd name="T6" fmla="*/ 5257800 w 5257800"/>
              <a:gd name="T7" fmla="*/ 4114800 h 4114800"/>
              <a:gd name="T8" fmla="*/ 0 w 5257800"/>
              <a:gd name="T9" fmla="*/ 4114800 h 4114800"/>
              <a:gd name="T10" fmla="*/ 0 w 5257800"/>
              <a:gd name="T11" fmla="*/ 0 h 4114800"/>
              <a:gd name="T12" fmla="*/ 0 w 5257800"/>
              <a:gd name="T13" fmla="*/ 0 h 41148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57800" h="4114800">
                <a:moveTo>
                  <a:pt x="0" y="0"/>
                </a:moveTo>
                <a:lnTo>
                  <a:pt x="5107774" y="0"/>
                </a:lnTo>
                <a:lnTo>
                  <a:pt x="5257800" y="150026"/>
                </a:lnTo>
                <a:lnTo>
                  <a:pt x="5257800" y="4114800"/>
                </a:lnTo>
                <a:lnTo>
                  <a:pt x="0" y="4114800"/>
                </a:lnTo>
                <a:lnTo>
                  <a:pt x="0" y="0"/>
                </a:lnTo>
                <a:close/>
              </a:path>
            </a:pathLst>
          </a:custGeom>
          <a:solidFill>
            <a:srgbClr val="FFFFFF"/>
          </a:solidFill>
          <a:ln w="3175" cap="rnd" cmpd="sng">
            <a:solidFill>
              <a:srgbClr val="C0C0C0"/>
            </a:solidFill>
            <a:prstDash val="solid"/>
            <a:round/>
            <a:headEnd/>
            <a:tailEnd/>
          </a:ln>
          <a:effectLst>
            <a:outerShdw blurRad="63500" dist="38500" dir="7500041" sx="98500" sy="100079" kx="99984" algn="tl"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S PGothic" pitchFamily="34" charset="-128"/>
              <a:cs typeface="Arial" charset="0"/>
            </a:endParaRPr>
          </a:p>
        </p:txBody>
      </p:sp>
      <p:sp>
        <p:nvSpPr>
          <p:cNvPr id="6" name="Right Triangle 5"/>
          <p:cNvSpPr>
            <a:spLocks noChangeArrowheads="1"/>
          </p:cNvSpPr>
          <p:nvPr/>
        </p:nvSpPr>
        <p:spPr bwMode="auto">
          <a:xfrm rot="420000" flipV="1">
            <a:off x="10672763" y="5359400"/>
            <a:ext cx="206375" cy="155575"/>
          </a:xfrm>
          <a:prstGeom prst="rtTriangle">
            <a:avLst/>
          </a:prstGeom>
          <a:solidFill>
            <a:srgbClr val="FFFFFF"/>
          </a:solidFill>
          <a:ln w="12700">
            <a:solidFill>
              <a:srgbClr val="FFFFFF"/>
            </a:solidFill>
            <a:bevel/>
            <a:headEnd/>
            <a:tailEnd/>
          </a:ln>
          <a:effectLst>
            <a:outerShdw blurRad="19685" dist="6350" dir="12899787" algn="tl" rotWithShape="0">
              <a:srgbClr val="808080">
                <a:alpha val="46999"/>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S PGothic" pitchFamily="34" charset="-128"/>
              <a:cs typeface="Arial" charset="0"/>
            </a:endParaRPr>
          </a:p>
        </p:txBody>
      </p:sp>
      <p:sp>
        <p:nvSpPr>
          <p:cNvPr id="7" name="Freeform 6"/>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S PGothic" pitchFamily="34" charset="-128"/>
              <a:cs typeface="Arial" pitchFamily="34" charset="0"/>
            </a:endParaRPr>
          </a:p>
        </p:txBody>
      </p:sp>
      <p:sp>
        <p:nvSpPr>
          <p:cNvPr id="8" name="Freeform 7"/>
          <p:cNvSpPr>
            <a:spLocks/>
          </p:cNvSpPr>
          <p:nvPr/>
        </p:nvSpPr>
        <p:spPr bwMode="auto">
          <a:xfrm flipV="1">
            <a:off x="5842000" y="6219825"/>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S PGothic" pitchFamily="34" charset="-128"/>
              <a:cs typeface="Arial" pitchFamily="34" charset="0"/>
            </a:endParaRPr>
          </a:p>
        </p:txBody>
      </p:sp>
      <p:sp>
        <p:nvSpPr>
          <p:cNvPr id="2" name="Title 1"/>
          <p:cNvSpPr>
            <a:spLocks noGrp="1"/>
          </p:cNvSpPr>
          <p:nvPr>
            <p:ph type="title"/>
          </p:nvPr>
        </p:nvSpPr>
        <p:spPr>
          <a:xfrm>
            <a:off x="812800" y="1176997"/>
            <a:ext cx="2950464"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p:cNvSpPr>
            <a:spLocks noGrp="1"/>
          </p:cNvSpPr>
          <p:nvPr>
            <p:ph type="dt" sz="half" idx="10"/>
          </p:nvPr>
        </p:nvSpPr>
        <p:spPr/>
        <p:txBody>
          <a:bodyPr/>
          <a:lstStyle>
            <a:lvl1pPr fontAlgn="auto">
              <a:spcBef>
                <a:spcPts val="0"/>
              </a:spcBef>
              <a:spcAft>
                <a:spcPts val="0"/>
              </a:spcAft>
              <a:defRPr>
                <a:latin typeface="Constantia" pitchFamily="18" charset="0"/>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03E6E94-5E8F-4ADB-B06D-5997AD8D8CB5}" type="datetimeFigureOut">
              <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1/17/2024</a:t>
            </a:fld>
            <a:endPar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endParaRPr>
          </a:p>
        </p:txBody>
      </p:sp>
      <p:sp>
        <p:nvSpPr>
          <p:cNvPr id="10" name="Footer Placeholder 5"/>
          <p:cNvSpPr>
            <a:spLocks noGrp="1"/>
          </p:cNvSpPr>
          <p:nvPr>
            <p:ph type="ftr" sz="quarter" idx="11"/>
          </p:nvPr>
        </p:nvSpPr>
        <p:spPr/>
        <p:txBody>
          <a:bodyPr/>
          <a:lstStyle>
            <a:lvl1pPr fontAlgn="auto">
              <a:spcBef>
                <a:spcPts val="0"/>
              </a:spcBef>
              <a:spcAft>
                <a:spcPts val="0"/>
              </a:spcAft>
              <a:defRPr>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Arial" charset="0"/>
            </a:endParaRPr>
          </a:p>
        </p:txBody>
      </p:sp>
      <p:sp>
        <p:nvSpPr>
          <p:cNvPr id="11" name="Slide Number Placeholder 6"/>
          <p:cNvSpPr>
            <a:spLocks noGrp="1"/>
          </p:cNvSpPr>
          <p:nvPr>
            <p:ph type="sldNum" sz="quarter" idx="12"/>
          </p:nvPr>
        </p:nvSpPr>
        <p:spPr>
          <a:xfrm>
            <a:off x="10769600" y="6356350"/>
            <a:ext cx="812800" cy="365125"/>
          </a:xfrm>
        </p:spPr>
        <p:txBody>
          <a:bodyPr/>
          <a:lstStyle>
            <a:lvl1pPr fontAlgn="auto">
              <a:spcBef>
                <a:spcPts val="0"/>
              </a:spcBef>
              <a:spcAft>
                <a:spcPts val="0"/>
              </a:spcAft>
              <a:defRPr>
                <a:latin typeface="Constantia" pitchFamily="18" charset="0"/>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4C4E1C-70C9-402D-8687-9FA6F7ACB005}" type="slidenum">
              <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endParaRPr>
          </a:p>
        </p:txBody>
      </p:sp>
    </p:spTree>
    <p:extLst>
      <p:ext uri="{BB962C8B-B14F-4D97-AF65-F5344CB8AC3E}">
        <p14:creationId xmlns:p14="http://schemas.microsoft.com/office/powerpoint/2010/main" val="31100089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fontAlgn="auto">
              <a:spcBef>
                <a:spcPts val="0"/>
              </a:spcBef>
              <a:spcAft>
                <a:spcPts val="0"/>
              </a:spcAft>
              <a:defRPr>
                <a:latin typeface="Constantia" pitchFamily="18" charset="0"/>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AE748D7-9AD9-4386-8A28-7064B2C7735C}" type="datetimeFigureOut">
              <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1/17/2024</a:t>
            </a:fld>
            <a:endPar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endParaRPr>
          </a:p>
        </p:txBody>
      </p:sp>
      <p:sp>
        <p:nvSpPr>
          <p:cNvPr id="5" name="Footer Placeholder 21"/>
          <p:cNvSpPr>
            <a:spLocks noGrp="1"/>
          </p:cNvSpPr>
          <p:nvPr>
            <p:ph type="ftr" sz="quarter" idx="11"/>
          </p:nvPr>
        </p:nvSpPr>
        <p:spPr/>
        <p:txBody>
          <a:bodyPr/>
          <a:lstStyle>
            <a:lvl1pPr fontAlgn="auto">
              <a:spcBef>
                <a:spcPts val="0"/>
              </a:spcBef>
              <a:spcAft>
                <a:spcPts val="0"/>
              </a:spcAft>
              <a:defRPr>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Arial" charset="0"/>
            </a:endParaRPr>
          </a:p>
        </p:txBody>
      </p:sp>
      <p:sp>
        <p:nvSpPr>
          <p:cNvPr id="6" name="Slide Number Placeholder 17"/>
          <p:cNvSpPr>
            <a:spLocks noGrp="1"/>
          </p:cNvSpPr>
          <p:nvPr>
            <p:ph type="sldNum" sz="quarter" idx="12"/>
          </p:nvPr>
        </p:nvSpPr>
        <p:spPr/>
        <p:txBody>
          <a:bodyPr/>
          <a:lstStyle>
            <a:lvl1pPr fontAlgn="auto">
              <a:spcBef>
                <a:spcPts val="0"/>
              </a:spcBef>
              <a:spcAft>
                <a:spcPts val="0"/>
              </a:spcAft>
              <a:defRPr>
                <a:latin typeface="Constantia" pitchFamily="18" charset="0"/>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85A8911-932E-4C2E-BA38-A3DDE2189771}" type="slidenum">
              <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endParaRPr>
          </a:p>
        </p:txBody>
      </p:sp>
    </p:spTree>
    <p:extLst>
      <p:ext uri="{BB962C8B-B14F-4D97-AF65-F5344CB8AC3E}">
        <p14:creationId xmlns:p14="http://schemas.microsoft.com/office/powerpoint/2010/main" val="8832384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fontAlgn="auto">
              <a:spcBef>
                <a:spcPts val="0"/>
              </a:spcBef>
              <a:spcAft>
                <a:spcPts val="0"/>
              </a:spcAft>
              <a:defRPr>
                <a:latin typeface="Constantia" pitchFamily="18" charset="0"/>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9903E4C-3AF1-47A1-BBCC-85965003DC38}" type="datetimeFigureOut">
              <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1/17/2024</a:t>
            </a:fld>
            <a:endPar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endParaRPr>
          </a:p>
        </p:txBody>
      </p:sp>
      <p:sp>
        <p:nvSpPr>
          <p:cNvPr id="5" name="Footer Placeholder 21"/>
          <p:cNvSpPr>
            <a:spLocks noGrp="1"/>
          </p:cNvSpPr>
          <p:nvPr>
            <p:ph type="ftr" sz="quarter" idx="11"/>
          </p:nvPr>
        </p:nvSpPr>
        <p:spPr/>
        <p:txBody>
          <a:bodyPr/>
          <a:lstStyle>
            <a:lvl1pPr fontAlgn="auto">
              <a:spcBef>
                <a:spcPts val="0"/>
              </a:spcBef>
              <a:spcAft>
                <a:spcPts val="0"/>
              </a:spcAft>
              <a:defRPr>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Arial" charset="0"/>
            </a:endParaRPr>
          </a:p>
        </p:txBody>
      </p:sp>
      <p:sp>
        <p:nvSpPr>
          <p:cNvPr id="6" name="Slide Number Placeholder 17"/>
          <p:cNvSpPr>
            <a:spLocks noGrp="1"/>
          </p:cNvSpPr>
          <p:nvPr>
            <p:ph type="sldNum" sz="quarter" idx="12"/>
          </p:nvPr>
        </p:nvSpPr>
        <p:spPr/>
        <p:txBody>
          <a:bodyPr/>
          <a:lstStyle>
            <a:lvl1pPr fontAlgn="auto">
              <a:spcBef>
                <a:spcPts val="0"/>
              </a:spcBef>
              <a:spcAft>
                <a:spcPts val="0"/>
              </a:spcAft>
              <a:defRPr>
                <a:latin typeface="Constantia" pitchFamily="18" charset="0"/>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88F5DE2-C766-48D5-9B13-77821B493796}" type="slidenum">
              <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endParaRPr>
          </a:p>
        </p:txBody>
      </p:sp>
    </p:spTree>
    <p:extLst>
      <p:ext uri="{BB962C8B-B14F-4D97-AF65-F5344CB8AC3E}">
        <p14:creationId xmlns:p14="http://schemas.microsoft.com/office/powerpoint/2010/main" val="25240020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p:cNvSpPr>
            <a:spLocks noGrp="1"/>
          </p:cNvSpPr>
          <p:nvPr>
            <p:ph type="dt" sz="half" idx="10"/>
          </p:nvPr>
        </p:nvSpPr>
        <p:spPr/>
        <p:txBody>
          <a:bodyPr/>
          <a:lstStyle>
            <a:lvl1pPr fontAlgn="auto">
              <a:spcBef>
                <a:spcPts val="0"/>
              </a:spcBef>
              <a:spcAft>
                <a:spcPts val="0"/>
              </a:spcAft>
              <a:defRPr>
                <a:solidFill>
                  <a:srgbClr val="D1EAEE"/>
                </a:solidFill>
                <a:latin typeface="Constantia" pitchFamily="18" charset="0"/>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2E70F54-D663-484D-B2FA-15A96F7542D6}" type="datetimeFigureOut">
              <a:rPr kumimoji="0" lang="en-US" altLang="en-US" sz="1200" b="0" i="0" u="none" strike="noStrike" kern="1200" cap="none" spc="0" normalizeH="0" baseline="0" noProof="0">
                <a:ln>
                  <a:noFill/>
                </a:ln>
                <a:solidFill>
                  <a:srgbClr val="D1EAEE"/>
                </a:solidFill>
                <a:effectLst/>
                <a:uLnTx/>
                <a:uFillTx/>
                <a:latin typeface="Constantia" pitchFamily="18"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1/17/2024</a:t>
            </a:fld>
            <a:endParaRPr kumimoji="0" lang="en-US" altLang="en-US" sz="1200" b="0" i="0" u="none" strike="noStrike" kern="1200" cap="none" spc="0" normalizeH="0" baseline="0" noProof="0">
              <a:ln>
                <a:noFill/>
              </a:ln>
              <a:solidFill>
                <a:srgbClr val="D1EAEE"/>
              </a:solidFill>
              <a:effectLst/>
              <a:uLnTx/>
              <a:uFillTx/>
              <a:latin typeface="Constantia" pitchFamily="18" charset="0"/>
              <a:ea typeface="+mn-ea"/>
              <a:cs typeface="+mn-cs"/>
            </a:endParaRPr>
          </a:p>
        </p:txBody>
      </p:sp>
      <p:sp>
        <p:nvSpPr>
          <p:cNvPr id="5" name="Footer Placeholder 18"/>
          <p:cNvSpPr>
            <a:spLocks noGrp="1"/>
          </p:cNvSpPr>
          <p:nvPr>
            <p:ph type="ftr" sz="quarter" idx="11"/>
          </p:nvPr>
        </p:nvSpPr>
        <p:spPr/>
        <p:txBody>
          <a:bodyPr/>
          <a:lstStyle>
            <a:lvl1pPr fontAlgn="auto">
              <a:spcBef>
                <a:spcPts val="0"/>
              </a:spcBef>
              <a:spcAft>
                <a:spcPts val="0"/>
              </a:spcAft>
              <a:defRPr>
                <a:solidFill>
                  <a:srgbClr val="DBF5F9">
                    <a:shade val="90000"/>
                  </a:srgbClr>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DBF5F9">
                  <a:shade val="90000"/>
                </a:srgbClr>
              </a:solidFill>
              <a:effectLst/>
              <a:uLnTx/>
              <a:uFillTx/>
              <a:latin typeface="Constantia"/>
              <a:ea typeface="+mn-ea"/>
              <a:cs typeface="Arial" charset="0"/>
            </a:endParaRPr>
          </a:p>
        </p:txBody>
      </p:sp>
      <p:sp>
        <p:nvSpPr>
          <p:cNvPr id="6" name="Slide Number Placeholder 26"/>
          <p:cNvSpPr>
            <a:spLocks noGrp="1"/>
          </p:cNvSpPr>
          <p:nvPr>
            <p:ph type="sldNum" sz="quarter" idx="12"/>
          </p:nvPr>
        </p:nvSpPr>
        <p:spPr/>
        <p:txBody>
          <a:bodyPr/>
          <a:lstStyle>
            <a:lvl1pPr fontAlgn="auto">
              <a:spcBef>
                <a:spcPts val="0"/>
              </a:spcBef>
              <a:spcAft>
                <a:spcPts val="0"/>
              </a:spcAft>
              <a:defRPr>
                <a:solidFill>
                  <a:srgbClr val="D1EAEE"/>
                </a:solidFill>
                <a:latin typeface="Constantia" pitchFamily="18" charset="0"/>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FFD120C-6C08-4742-AE1D-938985B466F1}" type="slidenum">
              <a:rPr kumimoji="0" lang="en-US" altLang="en-US" sz="1200" b="0" i="0" u="none" strike="noStrike" kern="1200" cap="none" spc="0" normalizeH="0" baseline="0" noProof="0">
                <a:ln>
                  <a:noFill/>
                </a:ln>
                <a:solidFill>
                  <a:srgbClr val="D1EAEE"/>
                </a:solidFill>
                <a:effectLst/>
                <a:uLnTx/>
                <a:uFillTx/>
                <a:latin typeface="Constantia"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D1EAEE"/>
              </a:solidFill>
              <a:effectLst/>
              <a:uLnTx/>
              <a:uFillTx/>
              <a:latin typeface="Constantia" pitchFamily="18" charset="0"/>
              <a:ea typeface="+mn-ea"/>
              <a:cs typeface="+mn-cs"/>
            </a:endParaRPr>
          </a:p>
        </p:txBody>
      </p:sp>
    </p:spTree>
    <p:extLst>
      <p:ext uri="{BB962C8B-B14F-4D97-AF65-F5344CB8AC3E}">
        <p14:creationId xmlns:p14="http://schemas.microsoft.com/office/powerpoint/2010/main" val="3691484454"/>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fontAlgn="auto">
              <a:spcBef>
                <a:spcPts val="0"/>
              </a:spcBef>
              <a:spcAft>
                <a:spcPts val="0"/>
              </a:spcAft>
              <a:defRPr>
                <a:latin typeface="Constantia" pitchFamily="18" charset="0"/>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F4C7655-375A-4560-B26F-15202F10E223}" type="datetimeFigureOut">
              <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1/17/2024</a:t>
            </a:fld>
            <a:endPar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endParaRPr>
          </a:p>
        </p:txBody>
      </p:sp>
      <p:sp>
        <p:nvSpPr>
          <p:cNvPr id="5" name="Footer Placeholder 21"/>
          <p:cNvSpPr>
            <a:spLocks noGrp="1"/>
          </p:cNvSpPr>
          <p:nvPr>
            <p:ph type="ftr" sz="quarter" idx="11"/>
          </p:nvPr>
        </p:nvSpPr>
        <p:spPr/>
        <p:txBody>
          <a:bodyPr/>
          <a:lstStyle>
            <a:lvl1pPr fontAlgn="auto">
              <a:spcBef>
                <a:spcPts val="0"/>
              </a:spcBef>
              <a:spcAft>
                <a:spcPts val="0"/>
              </a:spcAft>
              <a:defRPr>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Arial" charset="0"/>
            </a:endParaRPr>
          </a:p>
        </p:txBody>
      </p:sp>
      <p:sp>
        <p:nvSpPr>
          <p:cNvPr id="6" name="Slide Number Placeholder 17"/>
          <p:cNvSpPr>
            <a:spLocks noGrp="1"/>
          </p:cNvSpPr>
          <p:nvPr>
            <p:ph type="sldNum" sz="quarter" idx="12"/>
          </p:nvPr>
        </p:nvSpPr>
        <p:spPr/>
        <p:txBody>
          <a:bodyPr/>
          <a:lstStyle>
            <a:lvl1pPr fontAlgn="auto">
              <a:spcBef>
                <a:spcPts val="0"/>
              </a:spcBef>
              <a:spcAft>
                <a:spcPts val="0"/>
              </a:spcAft>
              <a:defRPr>
                <a:latin typeface="Constantia" pitchFamily="18" charset="0"/>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F82EAAD-2602-436E-A268-2C1546D35876}" type="slidenum">
              <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endParaRPr>
          </a:p>
        </p:txBody>
      </p:sp>
    </p:spTree>
    <p:extLst>
      <p:ext uri="{BB962C8B-B14F-4D97-AF65-F5344CB8AC3E}">
        <p14:creationId xmlns:p14="http://schemas.microsoft.com/office/powerpoint/2010/main" val="33489648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solidFill>
                  <a:srgbClr val="D1EAEE"/>
                </a:solidFill>
                <a:latin typeface="Constantia" pitchFamily="18" charset="0"/>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F6F770D-9B96-4512-99E1-3EB306B54EAC}" type="datetimeFigureOut">
              <a:rPr kumimoji="0" lang="en-US" altLang="en-US" sz="1200" b="0" i="0" u="none" strike="noStrike" kern="1200" cap="none" spc="0" normalizeH="0" baseline="0" noProof="0">
                <a:ln>
                  <a:noFill/>
                </a:ln>
                <a:solidFill>
                  <a:srgbClr val="D1EAEE"/>
                </a:solidFill>
                <a:effectLst/>
                <a:uLnTx/>
                <a:uFillTx/>
                <a:latin typeface="Constantia" pitchFamily="18"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1/17/2024</a:t>
            </a:fld>
            <a:endParaRPr kumimoji="0" lang="en-US" altLang="en-US" sz="1200" b="0" i="0" u="none" strike="noStrike" kern="1200" cap="none" spc="0" normalizeH="0" baseline="0" noProof="0">
              <a:ln>
                <a:noFill/>
              </a:ln>
              <a:solidFill>
                <a:srgbClr val="D1EAEE"/>
              </a:solidFill>
              <a:effectLst/>
              <a:uLnTx/>
              <a:uFillTx/>
              <a:latin typeface="Constantia" pitchFamily="18" charset="0"/>
              <a:ea typeface="+mn-ea"/>
              <a:cs typeface="+mn-cs"/>
            </a:endParaRPr>
          </a:p>
        </p:txBody>
      </p:sp>
      <p:sp>
        <p:nvSpPr>
          <p:cNvPr id="5" name="Footer Placeholder 4"/>
          <p:cNvSpPr>
            <a:spLocks noGrp="1"/>
          </p:cNvSpPr>
          <p:nvPr>
            <p:ph type="ftr" sz="quarter" idx="11"/>
          </p:nvPr>
        </p:nvSpPr>
        <p:spPr/>
        <p:txBody>
          <a:bodyPr/>
          <a:lstStyle>
            <a:lvl1pPr fontAlgn="auto">
              <a:spcBef>
                <a:spcPts val="0"/>
              </a:spcBef>
              <a:spcAft>
                <a:spcPts val="0"/>
              </a:spcAft>
              <a:defRPr>
                <a:solidFill>
                  <a:srgbClr val="DBF5F9">
                    <a:shade val="90000"/>
                  </a:srgbClr>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DBF5F9">
                  <a:shade val="90000"/>
                </a:srgbClr>
              </a:solidFill>
              <a:effectLst/>
              <a:uLnTx/>
              <a:uFillTx/>
              <a:latin typeface="Constantia"/>
              <a:ea typeface="+mn-ea"/>
              <a:cs typeface="Arial" charset="0"/>
            </a:endParaRPr>
          </a:p>
        </p:txBody>
      </p:sp>
      <p:sp>
        <p:nvSpPr>
          <p:cNvPr id="6" name="Slide Number Placeholder 5"/>
          <p:cNvSpPr>
            <a:spLocks noGrp="1"/>
          </p:cNvSpPr>
          <p:nvPr>
            <p:ph type="sldNum" sz="quarter" idx="12"/>
          </p:nvPr>
        </p:nvSpPr>
        <p:spPr/>
        <p:txBody>
          <a:bodyPr/>
          <a:lstStyle>
            <a:lvl1pPr fontAlgn="auto">
              <a:spcBef>
                <a:spcPts val="0"/>
              </a:spcBef>
              <a:spcAft>
                <a:spcPts val="0"/>
              </a:spcAft>
              <a:defRPr>
                <a:solidFill>
                  <a:srgbClr val="D1EAEE"/>
                </a:solidFill>
                <a:latin typeface="Constantia" pitchFamily="18" charset="0"/>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3B9C942-8F49-46A7-B71F-6C132FB178A5}" type="slidenum">
              <a:rPr kumimoji="0" lang="en-US" altLang="en-US" sz="1200" b="0" i="0" u="none" strike="noStrike" kern="1200" cap="none" spc="0" normalizeH="0" baseline="0" noProof="0">
                <a:ln>
                  <a:noFill/>
                </a:ln>
                <a:solidFill>
                  <a:srgbClr val="D1EAEE"/>
                </a:solidFill>
                <a:effectLst/>
                <a:uLnTx/>
                <a:uFillTx/>
                <a:latin typeface="Constantia"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D1EAEE"/>
              </a:solidFill>
              <a:effectLst/>
              <a:uLnTx/>
              <a:uFillTx/>
              <a:latin typeface="Constantia" pitchFamily="18" charset="0"/>
              <a:ea typeface="+mn-ea"/>
              <a:cs typeface="+mn-cs"/>
            </a:endParaRPr>
          </a:p>
        </p:txBody>
      </p:sp>
    </p:spTree>
    <p:extLst>
      <p:ext uri="{BB962C8B-B14F-4D97-AF65-F5344CB8AC3E}">
        <p14:creationId xmlns:p14="http://schemas.microsoft.com/office/powerpoint/2010/main" val="3098621552"/>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fontAlgn="auto">
              <a:spcBef>
                <a:spcPts val="0"/>
              </a:spcBef>
              <a:spcAft>
                <a:spcPts val="0"/>
              </a:spcAft>
              <a:defRPr>
                <a:latin typeface="Constantia" pitchFamily="18" charset="0"/>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2474E54-BB7B-4C3C-B380-9C8868C7E7C0}" type="datetimeFigureOut">
              <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1/17/2024</a:t>
            </a:fld>
            <a:endPar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endParaRPr>
          </a:p>
        </p:txBody>
      </p:sp>
      <p:sp>
        <p:nvSpPr>
          <p:cNvPr id="6" name="Footer Placeholder 21"/>
          <p:cNvSpPr>
            <a:spLocks noGrp="1"/>
          </p:cNvSpPr>
          <p:nvPr>
            <p:ph type="ftr" sz="quarter" idx="11"/>
          </p:nvPr>
        </p:nvSpPr>
        <p:spPr/>
        <p:txBody>
          <a:bodyPr/>
          <a:lstStyle>
            <a:lvl1pPr fontAlgn="auto">
              <a:spcBef>
                <a:spcPts val="0"/>
              </a:spcBef>
              <a:spcAft>
                <a:spcPts val="0"/>
              </a:spcAft>
              <a:defRPr>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Arial" charset="0"/>
            </a:endParaRPr>
          </a:p>
        </p:txBody>
      </p:sp>
      <p:sp>
        <p:nvSpPr>
          <p:cNvPr id="7" name="Slide Number Placeholder 17"/>
          <p:cNvSpPr>
            <a:spLocks noGrp="1"/>
          </p:cNvSpPr>
          <p:nvPr>
            <p:ph type="sldNum" sz="quarter" idx="12"/>
          </p:nvPr>
        </p:nvSpPr>
        <p:spPr/>
        <p:txBody>
          <a:bodyPr/>
          <a:lstStyle>
            <a:lvl1pPr fontAlgn="auto">
              <a:spcBef>
                <a:spcPts val="0"/>
              </a:spcBef>
              <a:spcAft>
                <a:spcPts val="0"/>
              </a:spcAft>
              <a:defRPr>
                <a:latin typeface="Constantia" pitchFamily="18" charset="0"/>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1A6B935-E32F-4FBD-A4BB-511E85D78C58}" type="slidenum">
              <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endParaRPr>
          </a:p>
        </p:txBody>
      </p:sp>
    </p:spTree>
    <p:extLst>
      <p:ext uri="{BB962C8B-B14F-4D97-AF65-F5344CB8AC3E}">
        <p14:creationId xmlns:p14="http://schemas.microsoft.com/office/powerpoint/2010/main" val="17338823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fontAlgn="auto">
              <a:spcBef>
                <a:spcPts val="0"/>
              </a:spcBef>
              <a:spcAft>
                <a:spcPts val="0"/>
              </a:spcAft>
              <a:defRPr>
                <a:latin typeface="Constantia" pitchFamily="18" charset="0"/>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88A7125-15C2-4134-9AB3-BBDE83D15E13}" type="datetimeFigureOut">
              <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1/17/2024</a:t>
            </a:fld>
            <a:endPar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endParaRPr>
          </a:p>
        </p:txBody>
      </p:sp>
      <p:sp>
        <p:nvSpPr>
          <p:cNvPr id="8" name="Footer Placeholder 21"/>
          <p:cNvSpPr>
            <a:spLocks noGrp="1"/>
          </p:cNvSpPr>
          <p:nvPr>
            <p:ph type="ftr" sz="quarter" idx="11"/>
          </p:nvPr>
        </p:nvSpPr>
        <p:spPr/>
        <p:txBody>
          <a:bodyPr/>
          <a:lstStyle>
            <a:lvl1pPr fontAlgn="auto">
              <a:spcBef>
                <a:spcPts val="0"/>
              </a:spcBef>
              <a:spcAft>
                <a:spcPts val="0"/>
              </a:spcAft>
              <a:defRPr>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Arial" charset="0"/>
            </a:endParaRPr>
          </a:p>
        </p:txBody>
      </p:sp>
      <p:sp>
        <p:nvSpPr>
          <p:cNvPr id="9" name="Slide Number Placeholder 17"/>
          <p:cNvSpPr>
            <a:spLocks noGrp="1"/>
          </p:cNvSpPr>
          <p:nvPr>
            <p:ph type="sldNum" sz="quarter" idx="12"/>
          </p:nvPr>
        </p:nvSpPr>
        <p:spPr/>
        <p:txBody>
          <a:bodyPr/>
          <a:lstStyle>
            <a:lvl1pPr fontAlgn="auto">
              <a:spcBef>
                <a:spcPts val="0"/>
              </a:spcBef>
              <a:spcAft>
                <a:spcPts val="0"/>
              </a:spcAft>
              <a:defRPr>
                <a:latin typeface="Constantia" pitchFamily="18" charset="0"/>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A071739-AF95-4A76-876C-ECBBB2B9958C}" type="slidenum">
              <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endParaRPr>
          </a:p>
        </p:txBody>
      </p:sp>
    </p:spTree>
    <p:extLst>
      <p:ext uri="{BB962C8B-B14F-4D97-AF65-F5344CB8AC3E}">
        <p14:creationId xmlns:p14="http://schemas.microsoft.com/office/powerpoint/2010/main" val="1098493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DBD8B681-4266-4533-A9FD-4CE163439B59}" type="slidenum">
              <a:rPr kumimoji="0" lang="en-US" sz="1400" b="0" i="0" u="none" strike="noStrike" kern="1200" cap="none" spc="0" normalizeH="0" baseline="0" noProof="0">
                <a:ln>
                  <a:noFill/>
                </a:ln>
                <a:solidFill>
                  <a:srgbClr val="000000"/>
                </a:solidFill>
                <a:effectLst/>
                <a:uLnTx/>
                <a:uFillTx/>
                <a:latin typeface="Comic Sans MS"/>
                <a:ea typeface="ＭＳ Ｐゴシック" charset="0"/>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Tree>
    <p:extLst>
      <p:ext uri="{BB962C8B-B14F-4D97-AF65-F5344CB8AC3E}">
        <p14:creationId xmlns:p14="http://schemas.microsoft.com/office/powerpoint/2010/main" val="24944400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fontAlgn="auto">
              <a:spcBef>
                <a:spcPts val="0"/>
              </a:spcBef>
              <a:spcAft>
                <a:spcPts val="0"/>
              </a:spcAft>
              <a:defRPr>
                <a:latin typeface="Constantia" pitchFamily="18" charset="0"/>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90B1797-8EF5-4FA9-AAE3-2190EF279937}" type="datetimeFigureOut">
              <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1/17/2024</a:t>
            </a:fld>
            <a:endPar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endParaRPr>
          </a:p>
        </p:txBody>
      </p:sp>
      <p:sp>
        <p:nvSpPr>
          <p:cNvPr id="4" name="Footer Placeholder 21"/>
          <p:cNvSpPr>
            <a:spLocks noGrp="1"/>
          </p:cNvSpPr>
          <p:nvPr>
            <p:ph type="ftr" sz="quarter" idx="11"/>
          </p:nvPr>
        </p:nvSpPr>
        <p:spPr/>
        <p:txBody>
          <a:bodyPr/>
          <a:lstStyle>
            <a:lvl1pPr fontAlgn="auto">
              <a:spcBef>
                <a:spcPts val="0"/>
              </a:spcBef>
              <a:spcAft>
                <a:spcPts val="0"/>
              </a:spcAft>
              <a:defRPr>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Arial" charset="0"/>
            </a:endParaRPr>
          </a:p>
        </p:txBody>
      </p:sp>
      <p:sp>
        <p:nvSpPr>
          <p:cNvPr id="5" name="Slide Number Placeholder 17"/>
          <p:cNvSpPr>
            <a:spLocks noGrp="1"/>
          </p:cNvSpPr>
          <p:nvPr>
            <p:ph type="sldNum" sz="quarter" idx="12"/>
          </p:nvPr>
        </p:nvSpPr>
        <p:spPr/>
        <p:txBody>
          <a:bodyPr/>
          <a:lstStyle>
            <a:lvl1pPr fontAlgn="auto">
              <a:spcBef>
                <a:spcPts val="0"/>
              </a:spcBef>
              <a:spcAft>
                <a:spcPts val="0"/>
              </a:spcAft>
              <a:defRPr>
                <a:latin typeface="Constantia" pitchFamily="18" charset="0"/>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F387C4E-11C1-4185-80F5-1EBB2BCFA2A3}" type="slidenum">
              <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endParaRPr>
          </a:p>
        </p:txBody>
      </p:sp>
    </p:spTree>
    <p:extLst>
      <p:ext uri="{BB962C8B-B14F-4D97-AF65-F5344CB8AC3E}">
        <p14:creationId xmlns:p14="http://schemas.microsoft.com/office/powerpoint/2010/main" val="26160450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fontAlgn="auto">
              <a:spcBef>
                <a:spcPts val="0"/>
              </a:spcBef>
              <a:spcAft>
                <a:spcPts val="0"/>
              </a:spcAft>
              <a:defRPr>
                <a:latin typeface="Constantia" pitchFamily="18" charset="0"/>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8E0ECEA-910B-4CFE-B47F-A8E5C65D6A15}" type="datetimeFigureOut">
              <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1/17/2024</a:t>
            </a:fld>
            <a:endPar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endParaRPr>
          </a:p>
        </p:txBody>
      </p:sp>
      <p:sp>
        <p:nvSpPr>
          <p:cNvPr id="3" name="Footer Placeholder 21"/>
          <p:cNvSpPr>
            <a:spLocks noGrp="1"/>
          </p:cNvSpPr>
          <p:nvPr>
            <p:ph type="ftr" sz="quarter" idx="11"/>
          </p:nvPr>
        </p:nvSpPr>
        <p:spPr/>
        <p:txBody>
          <a:bodyPr/>
          <a:lstStyle>
            <a:lvl1pPr fontAlgn="auto">
              <a:spcBef>
                <a:spcPts val="0"/>
              </a:spcBef>
              <a:spcAft>
                <a:spcPts val="0"/>
              </a:spcAft>
              <a:defRPr>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Arial" charset="0"/>
            </a:endParaRPr>
          </a:p>
        </p:txBody>
      </p:sp>
      <p:sp>
        <p:nvSpPr>
          <p:cNvPr id="4" name="Slide Number Placeholder 17"/>
          <p:cNvSpPr>
            <a:spLocks noGrp="1"/>
          </p:cNvSpPr>
          <p:nvPr>
            <p:ph type="sldNum" sz="quarter" idx="12"/>
          </p:nvPr>
        </p:nvSpPr>
        <p:spPr/>
        <p:txBody>
          <a:bodyPr/>
          <a:lstStyle>
            <a:lvl1pPr fontAlgn="auto">
              <a:spcBef>
                <a:spcPts val="0"/>
              </a:spcBef>
              <a:spcAft>
                <a:spcPts val="0"/>
              </a:spcAft>
              <a:defRPr>
                <a:latin typeface="Constantia" pitchFamily="18" charset="0"/>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91476F0-5E55-4F6E-8086-618B83F2BA39}" type="slidenum">
              <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endParaRPr>
          </a:p>
        </p:txBody>
      </p:sp>
    </p:spTree>
    <p:extLst>
      <p:ext uri="{BB962C8B-B14F-4D97-AF65-F5344CB8AC3E}">
        <p14:creationId xmlns:p14="http://schemas.microsoft.com/office/powerpoint/2010/main" val="8662010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fontAlgn="auto">
              <a:spcBef>
                <a:spcPts val="0"/>
              </a:spcBef>
              <a:spcAft>
                <a:spcPts val="0"/>
              </a:spcAft>
              <a:defRPr>
                <a:latin typeface="Constantia" pitchFamily="18" charset="0"/>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CCA4542-2427-41A8-98D7-F91EFC18C434}" type="datetimeFigureOut">
              <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1/17/2024</a:t>
            </a:fld>
            <a:endPar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endParaRPr>
          </a:p>
        </p:txBody>
      </p:sp>
      <p:sp>
        <p:nvSpPr>
          <p:cNvPr id="6" name="Footer Placeholder 21"/>
          <p:cNvSpPr>
            <a:spLocks noGrp="1"/>
          </p:cNvSpPr>
          <p:nvPr>
            <p:ph type="ftr" sz="quarter" idx="11"/>
          </p:nvPr>
        </p:nvSpPr>
        <p:spPr/>
        <p:txBody>
          <a:bodyPr/>
          <a:lstStyle>
            <a:lvl1pPr fontAlgn="auto">
              <a:spcBef>
                <a:spcPts val="0"/>
              </a:spcBef>
              <a:spcAft>
                <a:spcPts val="0"/>
              </a:spcAft>
              <a:defRPr>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Arial" charset="0"/>
            </a:endParaRPr>
          </a:p>
        </p:txBody>
      </p:sp>
      <p:sp>
        <p:nvSpPr>
          <p:cNvPr id="7" name="Slide Number Placeholder 17"/>
          <p:cNvSpPr>
            <a:spLocks noGrp="1"/>
          </p:cNvSpPr>
          <p:nvPr>
            <p:ph type="sldNum" sz="quarter" idx="12"/>
          </p:nvPr>
        </p:nvSpPr>
        <p:spPr/>
        <p:txBody>
          <a:bodyPr/>
          <a:lstStyle>
            <a:lvl1pPr fontAlgn="auto">
              <a:spcBef>
                <a:spcPts val="0"/>
              </a:spcBef>
              <a:spcAft>
                <a:spcPts val="0"/>
              </a:spcAft>
              <a:defRPr>
                <a:latin typeface="Constantia" pitchFamily="18" charset="0"/>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BD1BF94-1F9E-4FDC-B184-D5301441CAE1}" type="slidenum">
              <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endParaRPr>
          </a:p>
        </p:txBody>
      </p:sp>
    </p:spTree>
    <p:extLst>
      <p:ext uri="{BB962C8B-B14F-4D97-AF65-F5344CB8AC3E}">
        <p14:creationId xmlns:p14="http://schemas.microsoft.com/office/powerpoint/2010/main" val="362156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13"/>
          <p:cNvSpPr>
            <a:spLocks/>
          </p:cNvSpPr>
          <p:nvPr/>
        </p:nvSpPr>
        <p:spPr bwMode="auto">
          <a:xfrm rot="420000" flipV="1">
            <a:off x="4221163" y="1108075"/>
            <a:ext cx="7010400" cy="4114800"/>
          </a:xfrm>
          <a:custGeom>
            <a:avLst/>
            <a:gdLst>
              <a:gd name="T0" fmla="*/ 0 w 5257800"/>
              <a:gd name="T1" fmla="*/ 0 h 4114800"/>
              <a:gd name="T2" fmla="*/ 5107774 w 5257800"/>
              <a:gd name="T3" fmla="*/ 0 h 4114800"/>
              <a:gd name="T4" fmla="*/ 5257800 w 5257800"/>
              <a:gd name="T5" fmla="*/ 150026 h 4114800"/>
              <a:gd name="T6" fmla="*/ 5257800 w 5257800"/>
              <a:gd name="T7" fmla="*/ 4114800 h 4114800"/>
              <a:gd name="T8" fmla="*/ 0 w 5257800"/>
              <a:gd name="T9" fmla="*/ 4114800 h 4114800"/>
              <a:gd name="T10" fmla="*/ 0 w 5257800"/>
              <a:gd name="T11" fmla="*/ 0 h 4114800"/>
              <a:gd name="T12" fmla="*/ 0 w 5257800"/>
              <a:gd name="T13" fmla="*/ 0 h 41148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57800" h="4114800">
                <a:moveTo>
                  <a:pt x="0" y="0"/>
                </a:moveTo>
                <a:lnTo>
                  <a:pt x="5107774" y="0"/>
                </a:lnTo>
                <a:lnTo>
                  <a:pt x="5257800" y="150026"/>
                </a:lnTo>
                <a:lnTo>
                  <a:pt x="5257800" y="4114800"/>
                </a:lnTo>
                <a:lnTo>
                  <a:pt x="0" y="4114800"/>
                </a:lnTo>
                <a:lnTo>
                  <a:pt x="0" y="0"/>
                </a:lnTo>
                <a:close/>
              </a:path>
            </a:pathLst>
          </a:custGeom>
          <a:solidFill>
            <a:srgbClr val="FFFFFF"/>
          </a:solidFill>
          <a:ln w="3175" cap="rnd" cmpd="sng">
            <a:solidFill>
              <a:srgbClr val="C0C0C0"/>
            </a:solidFill>
            <a:prstDash val="solid"/>
            <a:round/>
            <a:headEnd/>
            <a:tailEnd/>
          </a:ln>
          <a:effectLst>
            <a:outerShdw blurRad="63500" dist="38500" dir="7500041" sx="98500" sy="100079" kx="99984" algn="tl"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S PGothic" pitchFamily="34" charset="-128"/>
              <a:cs typeface="Arial" charset="0"/>
            </a:endParaRPr>
          </a:p>
        </p:txBody>
      </p:sp>
      <p:sp>
        <p:nvSpPr>
          <p:cNvPr id="6" name="Right Triangle 5"/>
          <p:cNvSpPr>
            <a:spLocks noChangeArrowheads="1"/>
          </p:cNvSpPr>
          <p:nvPr/>
        </p:nvSpPr>
        <p:spPr bwMode="auto">
          <a:xfrm rot="420000" flipV="1">
            <a:off x="10672763" y="5359400"/>
            <a:ext cx="206375" cy="155575"/>
          </a:xfrm>
          <a:prstGeom prst="rtTriangle">
            <a:avLst/>
          </a:prstGeom>
          <a:solidFill>
            <a:srgbClr val="FFFFFF"/>
          </a:solidFill>
          <a:ln w="12700">
            <a:solidFill>
              <a:srgbClr val="FFFFFF"/>
            </a:solidFill>
            <a:bevel/>
            <a:headEnd/>
            <a:tailEnd/>
          </a:ln>
          <a:effectLst>
            <a:outerShdw blurRad="19685" dist="6350" dir="12899787" algn="tl" rotWithShape="0">
              <a:srgbClr val="808080">
                <a:alpha val="46999"/>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S PGothic" pitchFamily="34" charset="-128"/>
              <a:cs typeface="Arial" charset="0"/>
            </a:endParaRPr>
          </a:p>
        </p:txBody>
      </p:sp>
      <p:sp>
        <p:nvSpPr>
          <p:cNvPr id="7" name="Freeform 6"/>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S PGothic" pitchFamily="34" charset="-128"/>
              <a:cs typeface="Arial" pitchFamily="34" charset="0"/>
            </a:endParaRPr>
          </a:p>
        </p:txBody>
      </p:sp>
      <p:sp>
        <p:nvSpPr>
          <p:cNvPr id="8" name="Freeform 7"/>
          <p:cNvSpPr>
            <a:spLocks/>
          </p:cNvSpPr>
          <p:nvPr/>
        </p:nvSpPr>
        <p:spPr bwMode="auto">
          <a:xfrm flipV="1">
            <a:off x="5842000" y="6219825"/>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S PGothic" pitchFamily="34" charset="-128"/>
              <a:cs typeface="Arial" pitchFamily="34" charset="0"/>
            </a:endParaRPr>
          </a:p>
        </p:txBody>
      </p:sp>
      <p:sp>
        <p:nvSpPr>
          <p:cNvPr id="2" name="Title 1"/>
          <p:cNvSpPr>
            <a:spLocks noGrp="1"/>
          </p:cNvSpPr>
          <p:nvPr>
            <p:ph type="title"/>
          </p:nvPr>
        </p:nvSpPr>
        <p:spPr>
          <a:xfrm>
            <a:off x="812800" y="1176997"/>
            <a:ext cx="2950464"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p:cNvSpPr>
            <a:spLocks noGrp="1"/>
          </p:cNvSpPr>
          <p:nvPr>
            <p:ph type="dt" sz="half" idx="10"/>
          </p:nvPr>
        </p:nvSpPr>
        <p:spPr/>
        <p:txBody>
          <a:bodyPr/>
          <a:lstStyle>
            <a:lvl1pPr fontAlgn="auto">
              <a:spcBef>
                <a:spcPts val="0"/>
              </a:spcBef>
              <a:spcAft>
                <a:spcPts val="0"/>
              </a:spcAft>
              <a:defRPr>
                <a:latin typeface="Constantia" pitchFamily="18" charset="0"/>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8A265E4-B968-4D1F-9DCF-33C121FDCFCC}" type="datetimeFigureOut">
              <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1/17/2024</a:t>
            </a:fld>
            <a:endPar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endParaRPr>
          </a:p>
        </p:txBody>
      </p:sp>
      <p:sp>
        <p:nvSpPr>
          <p:cNvPr id="10" name="Footer Placeholder 5"/>
          <p:cNvSpPr>
            <a:spLocks noGrp="1"/>
          </p:cNvSpPr>
          <p:nvPr>
            <p:ph type="ftr" sz="quarter" idx="11"/>
          </p:nvPr>
        </p:nvSpPr>
        <p:spPr/>
        <p:txBody>
          <a:bodyPr/>
          <a:lstStyle>
            <a:lvl1pPr fontAlgn="auto">
              <a:spcBef>
                <a:spcPts val="0"/>
              </a:spcBef>
              <a:spcAft>
                <a:spcPts val="0"/>
              </a:spcAft>
              <a:defRPr>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Arial" charset="0"/>
            </a:endParaRPr>
          </a:p>
        </p:txBody>
      </p:sp>
      <p:sp>
        <p:nvSpPr>
          <p:cNvPr id="11" name="Slide Number Placeholder 6"/>
          <p:cNvSpPr>
            <a:spLocks noGrp="1"/>
          </p:cNvSpPr>
          <p:nvPr>
            <p:ph type="sldNum" sz="quarter" idx="12"/>
          </p:nvPr>
        </p:nvSpPr>
        <p:spPr>
          <a:xfrm>
            <a:off x="10769600" y="6356350"/>
            <a:ext cx="812800" cy="365125"/>
          </a:xfrm>
        </p:spPr>
        <p:txBody>
          <a:bodyPr/>
          <a:lstStyle>
            <a:lvl1pPr fontAlgn="auto">
              <a:spcBef>
                <a:spcPts val="0"/>
              </a:spcBef>
              <a:spcAft>
                <a:spcPts val="0"/>
              </a:spcAft>
              <a:defRPr>
                <a:latin typeface="Constantia" pitchFamily="18" charset="0"/>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DC185A-6BC9-446A-B52D-5563F76F1C3F}" type="slidenum">
              <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endParaRPr>
          </a:p>
        </p:txBody>
      </p:sp>
    </p:spTree>
    <p:extLst>
      <p:ext uri="{BB962C8B-B14F-4D97-AF65-F5344CB8AC3E}">
        <p14:creationId xmlns:p14="http://schemas.microsoft.com/office/powerpoint/2010/main" val="16490564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fontAlgn="auto">
              <a:spcBef>
                <a:spcPts val="0"/>
              </a:spcBef>
              <a:spcAft>
                <a:spcPts val="0"/>
              </a:spcAft>
              <a:defRPr>
                <a:latin typeface="Constantia" pitchFamily="18" charset="0"/>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71EC052-3572-4FD4-9A08-455D0BCE269C}" type="datetimeFigureOut">
              <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1/17/2024</a:t>
            </a:fld>
            <a:endPar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endParaRPr>
          </a:p>
        </p:txBody>
      </p:sp>
      <p:sp>
        <p:nvSpPr>
          <p:cNvPr id="5" name="Footer Placeholder 21"/>
          <p:cNvSpPr>
            <a:spLocks noGrp="1"/>
          </p:cNvSpPr>
          <p:nvPr>
            <p:ph type="ftr" sz="quarter" idx="11"/>
          </p:nvPr>
        </p:nvSpPr>
        <p:spPr/>
        <p:txBody>
          <a:bodyPr/>
          <a:lstStyle>
            <a:lvl1pPr fontAlgn="auto">
              <a:spcBef>
                <a:spcPts val="0"/>
              </a:spcBef>
              <a:spcAft>
                <a:spcPts val="0"/>
              </a:spcAft>
              <a:defRPr>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Arial" charset="0"/>
            </a:endParaRPr>
          </a:p>
        </p:txBody>
      </p:sp>
      <p:sp>
        <p:nvSpPr>
          <p:cNvPr id="6" name="Slide Number Placeholder 17"/>
          <p:cNvSpPr>
            <a:spLocks noGrp="1"/>
          </p:cNvSpPr>
          <p:nvPr>
            <p:ph type="sldNum" sz="quarter" idx="12"/>
          </p:nvPr>
        </p:nvSpPr>
        <p:spPr/>
        <p:txBody>
          <a:bodyPr/>
          <a:lstStyle>
            <a:lvl1pPr fontAlgn="auto">
              <a:spcBef>
                <a:spcPts val="0"/>
              </a:spcBef>
              <a:spcAft>
                <a:spcPts val="0"/>
              </a:spcAft>
              <a:defRPr>
                <a:latin typeface="Constantia" pitchFamily="18" charset="0"/>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F98E3EE-B34B-4AEE-852E-8A18669C0D0A}" type="slidenum">
              <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endParaRPr>
          </a:p>
        </p:txBody>
      </p:sp>
    </p:spTree>
    <p:extLst>
      <p:ext uri="{BB962C8B-B14F-4D97-AF65-F5344CB8AC3E}">
        <p14:creationId xmlns:p14="http://schemas.microsoft.com/office/powerpoint/2010/main" val="42330084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fontAlgn="auto">
              <a:spcBef>
                <a:spcPts val="0"/>
              </a:spcBef>
              <a:spcAft>
                <a:spcPts val="0"/>
              </a:spcAft>
              <a:defRPr>
                <a:latin typeface="Constantia" pitchFamily="18" charset="0"/>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B053D7A-CF1D-4CAA-9A80-049993148F2F}" type="datetimeFigureOut">
              <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1/17/2024</a:t>
            </a:fld>
            <a:endPar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endParaRPr>
          </a:p>
        </p:txBody>
      </p:sp>
      <p:sp>
        <p:nvSpPr>
          <p:cNvPr id="5" name="Footer Placeholder 21"/>
          <p:cNvSpPr>
            <a:spLocks noGrp="1"/>
          </p:cNvSpPr>
          <p:nvPr>
            <p:ph type="ftr" sz="quarter" idx="11"/>
          </p:nvPr>
        </p:nvSpPr>
        <p:spPr/>
        <p:txBody>
          <a:bodyPr/>
          <a:lstStyle>
            <a:lvl1pPr fontAlgn="auto">
              <a:spcBef>
                <a:spcPts val="0"/>
              </a:spcBef>
              <a:spcAft>
                <a:spcPts val="0"/>
              </a:spcAft>
              <a:defRPr>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Arial" charset="0"/>
            </a:endParaRPr>
          </a:p>
        </p:txBody>
      </p:sp>
      <p:sp>
        <p:nvSpPr>
          <p:cNvPr id="6" name="Slide Number Placeholder 17"/>
          <p:cNvSpPr>
            <a:spLocks noGrp="1"/>
          </p:cNvSpPr>
          <p:nvPr>
            <p:ph type="sldNum" sz="quarter" idx="12"/>
          </p:nvPr>
        </p:nvSpPr>
        <p:spPr/>
        <p:txBody>
          <a:bodyPr/>
          <a:lstStyle>
            <a:lvl1pPr fontAlgn="auto">
              <a:spcBef>
                <a:spcPts val="0"/>
              </a:spcBef>
              <a:spcAft>
                <a:spcPts val="0"/>
              </a:spcAft>
              <a:defRPr>
                <a:latin typeface="Constantia" pitchFamily="18" charset="0"/>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A41F9EB-7089-4CED-8AAF-79A8F2160934}" type="slidenum">
              <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endParaRPr>
          </a:p>
        </p:txBody>
      </p:sp>
    </p:spTree>
    <p:extLst>
      <p:ext uri="{BB962C8B-B14F-4D97-AF65-F5344CB8AC3E}">
        <p14:creationId xmlns:p14="http://schemas.microsoft.com/office/powerpoint/2010/main" val="3229658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4FD94E64-1A05-4856-BA50-4F70881B7C89}" type="slidenum">
              <a:rPr kumimoji="0" lang="en-US" sz="1400" b="0" i="0" u="none" strike="noStrike" kern="1200" cap="none" spc="0" normalizeH="0" baseline="0" noProof="0">
                <a:ln>
                  <a:noFill/>
                </a:ln>
                <a:solidFill>
                  <a:srgbClr val="000000"/>
                </a:solidFill>
                <a:effectLst/>
                <a:uLnTx/>
                <a:uFillTx/>
                <a:latin typeface="Comic Sans MS"/>
                <a:ea typeface="ＭＳ Ｐゴシック" charset="0"/>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Tree>
    <p:extLst>
      <p:ext uri="{BB962C8B-B14F-4D97-AF65-F5344CB8AC3E}">
        <p14:creationId xmlns:p14="http://schemas.microsoft.com/office/powerpoint/2010/main" val="3434843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C6B01992-3228-4DA9-AC53-635EAF93ADF5}" type="slidenum">
              <a:rPr kumimoji="0" lang="en-US" sz="1400" b="0" i="0" u="none" strike="noStrike" kern="1200" cap="none" spc="0" normalizeH="0" baseline="0" noProof="0">
                <a:ln>
                  <a:noFill/>
                </a:ln>
                <a:solidFill>
                  <a:srgbClr val="000000"/>
                </a:solidFill>
                <a:effectLst/>
                <a:uLnTx/>
                <a:uFillTx/>
                <a:latin typeface="Comic Sans MS"/>
                <a:ea typeface="ＭＳ Ｐゴシック" charset="0"/>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Tree>
    <p:extLst>
      <p:ext uri="{BB962C8B-B14F-4D97-AF65-F5344CB8AC3E}">
        <p14:creationId xmlns:p14="http://schemas.microsoft.com/office/powerpoint/2010/main" val="3476452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E43AE78F-79F2-4455-8B15-6EBAF7C144FA}" type="slidenum">
              <a:rPr kumimoji="0" lang="en-US" sz="1400" b="0" i="0" u="none" strike="noStrike" kern="1200" cap="none" spc="0" normalizeH="0" baseline="0" noProof="0">
                <a:ln>
                  <a:noFill/>
                </a:ln>
                <a:solidFill>
                  <a:srgbClr val="000000"/>
                </a:solidFill>
                <a:effectLst/>
                <a:uLnTx/>
                <a:uFillTx/>
                <a:latin typeface="Comic Sans MS"/>
                <a:ea typeface="ＭＳ Ｐゴシック" charset="0"/>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Tree>
    <p:extLst>
      <p:ext uri="{BB962C8B-B14F-4D97-AF65-F5344CB8AC3E}">
        <p14:creationId xmlns:p14="http://schemas.microsoft.com/office/powerpoint/2010/main" val="871129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3FF7D44B-784D-46CD-BBD8-DFC6A531CA77}" type="slidenum">
              <a:rPr kumimoji="0" lang="en-US" sz="1400" b="0" i="0" u="none" strike="noStrike" kern="1200" cap="none" spc="0" normalizeH="0" baseline="0" noProof="0">
                <a:ln>
                  <a:noFill/>
                </a:ln>
                <a:solidFill>
                  <a:srgbClr val="000000"/>
                </a:solidFill>
                <a:effectLst/>
                <a:uLnTx/>
                <a:uFillTx/>
                <a:latin typeface="Comic Sans MS"/>
                <a:ea typeface="ＭＳ Ｐゴシック" charset="0"/>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Tree>
    <p:extLst>
      <p:ext uri="{BB962C8B-B14F-4D97-AF65-F5344CB8AC3E}">
        <p14:creationId xmlns:p14="http://schemas.microsoft.com/office/powerpoint/2010/main" val="3777793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3.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10" descr="ig10_lightning_07_02"/>
          <p:cNvPicPr>
            <a:picLocks noChangeAspect="1" noChangeArrowheads="1"/>
          </p:cNvPicPr>
          <p:nvPr userDrawn="1"/>
        </p:nvPicPr>
        <p:blipFill>
          <a:blip r:embed="rId13">
            <a:extLst>
              <a:ext uri="{28A0092B-C50C-407E-A947-70E740481C1C}">
                <a14:useLocalDpi xmlns:a14="http://schemas.microsoft.com/office/drawing/2010/main" val="0"/>
              </a:ext>
            </a:extLst>
          </a:blip>
          <a:srcRect l="29448" r="25768"/>
          <a:stretch>
            <a:fillRect/>
          </a:stretch>
        </p:blipFill>
        <p:spPr bwMode="auto">
          <a:xfrm>
            <a:off x="9574213" y="0"/>
            <a:ext cx="2617787"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099" name="Rectangle 2"/>
          <p:cNvSpPr>
            <a:spLocks noGrp="1" noChangeArrowheads="1"/>
          </p:cNvSpPr>
          <p:nvPr>
            <p:ph type="title"/>
          </p:nvPr>
        </p:nvSpPr>
        <p:spPr bwMode="auto">
          <a:xfrm>
            <a:off x="203200" y="152400"/>
            <a:ext cx="103632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100" name="Rectangle 3"/>
          <p:cNvSpPr>
            <a:spLocks noGrp="1" noChangeArrowheads="1"/>
          </p:cNvSpPr>
          <p:nvPr>
            <p:ph type="body" idx="1"/>
          </p:nvPr>
        </p:nvSpPr>
        <p:spPr bwMode="auto">
          <a:xfrm>
            <a:off x="304800" y="1600200"/>
            <a:ext cx="103632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auto">
          <a:xfrm>
            <a:off x="914400" y="6248400"/>
            <a:ext cx="25400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0" fontAlgn="auto" hangingPunct="0">
              <a:spcBef>
                <a:spcPts val="0"/>
              </a:spcBef>
              <a:spcAft>
                <a:spcPts val="0"/>
              </a:spcAft>
              <a:defRPr sz="1400">
                <a:solidFill>
                  <a:srgbClr val="000000"/>
                </a:solidFill>
                <a:latin typeface="+mn-lt"/>
                <a:ea typeface="ＭＳ Ｐゴシック" charset="0"/>
                <a:cs typeface="ＭＳ Ｐゴシック" charset="0"/>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p:spPr>
        <p:txBody>
          <a:bodyPr vert="horz" wrap="square" lIns="91440" tIns="45720" rIns="91440" bIns="45720" numCol="1" anchor="t" anchorCtr="0" compatLnSpc="1">
            <a:prstTxWarp prst="textNoShape">
              <a:avLst/>
            </a:prstTxWarp>
          </a:bodyPr>
          <a:lstStyle>
            <a:lvl1pPr algn="ctr" eaLnBrk="0" fontAlgn="auto" hangingPunct="0">
              <a:spcBef>
                <a:spcPts val="0"/>
              </a:spcBef>
              <a:spcAft>
                <a:spcPts val="0"/>
              </a:spcAft>
              <a:defRPr sz="1400">
                <a:solidFill>
                  <a:srgbClr val="000000"/>
                </a:solidFill>
                <a:latin typeface="+mn-lt"/>
                <a:ea typeface="ＭＳ Ｐゴシック" charset="0"/>
                <a:cs typeface="ＭＳ Ｐゴシック" charset="0"/>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400">
                <a:solidFill>
                  <a:srgbClr val="000000"/>
                </a:solidFill>
                <a:latin typeface="+mn-lt"/>
                <a:ea typeface="ＭＳ Ｐゴシック" charset="0"/>
                <a:cs typeface="ＭＳ Ｐゴシック" charset="0"/>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6641935D-94AB-436C-A954-FDAFE3DF68C0}" type="slidenum">
              <a:rPr kumimoji="0" lang="en-US" sz="1400" b="0" i="0" u="none" strike="noStrike" kern="1200" cap="none" spc="0" normalizeH="0" baseline="0" noProof="0">
                <a:ln>
                  <a:noFill/>
                </a:ln>
                <a:solidFill>
                  <a:srgbClr val="000000"/>
                </a:solidFill>
                <a:effectLst/>
                <a:uLnTx/>
                <a:uFillTx/>
                <a:latin typeface="Comic Sans MS"/>
                <a:ea typeface="ＭＳ Ｐゴシック" charset="0"/>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1032" name="Text Box 11"/>
          <p:cNvSpPr txBox="1">
            <a:spLocks noChangeArrowheads="1"/>
          </p:cNvSpPr>
          <p:nvPr userDrawn="1"/>
        </p:nvSpPr>
        <p:spPr bwMode="auto">
          <a:xfrm>
            <a:off x="9536113" y="6477000"/>
            <a:ext cx="2000250" cy="307975"/>
          </a:xfrm>
          <a:prstGeom prst="rect">
            <a:avLst/>
          </a:prstGeom>
          <a:noFill/>
          <a:ln>
            <a:noFill/>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charset="0"/>
                <a:ea typeface="ＭＳ Ｐゴシック" charset="0"/>
              </a:rPr>
              <a:t>Charles Allison © 2000</a:t>
            </a:r>
          </a:p>
        </p:txBody>
      </p:sp>
      <p:sp>
        <p:nvSpPr>
          <p:cNvPr id="4105" name="Line 12"/>
          <p:cNvSpPr>
            <a:spLocks noChangeShapeType="1"/>
          </p:cNvSpPr>
          <p:nvPr userDrawn="1"/>
        </p:nvSpPr>
        <p:spPr bwMode="auto">
          <a:xfrm flipV="1">
            <a:off x="0" y="1270000"/>
            <a:ext cx="9075738" cy="25400"/>
          </a:xfrm>
          <a:prstGeom prst="line">
            <a:avLst/>
          </a:prstGeom>
          <a:noFill/>
          <a:ln w="57150">
            <a:solidFill>
              <a:srgbClr val="B84B4C"/>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nstantia" panose="02030602050306030303" pitchFamily="18" charset="0"/>
              <a:ea typeface="ＭＳ Ｐゴシック"/>
            </a:endParaRPr>
          </a:p>
        </p:txBody>
      </p:sp>
      <p:sp>
        <p:nvSpPr>
          <p:cNvPr id="4106" name="Line 13"/>
          <p:cNvSpPr>
            <a:spLocks noChangeShapeType="1"/>
          </p:cNvSpPr>
          <p:nvPr userDrawn="1"/>
        </p:nvSpPr>
        <p:spPr bwMode="auto">
          <a:xfrm flipV="1">
            <a:off x="203200" y="1371600"/>
            <a:ext cx="9075738" cy="25400"/>
          </a:xfrm>
          <a:prstGeom prst="line">
            <a:avLst/>
          </a:prstGeom>
          <a:noFill/>
          <a:ln w="57150">
            <a:solidFill>
              <a:srgbClr val="795F76"/>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nstantia" panose="02030602050306030303" pitchFamily="18" charset="0"/>
              <a:ea typeface="ＭＳ Ｐゴシック"/>
            </a:endParaRPr>
          </a:p>
        </p:txBody>
      </p:sp>
      <p:sp>
        <p:nvSpPr>
          <p:cNvPr id="4107" name="Line 14"/>
          <p:cNvSpPr>
            <a:spLocks noChangeShapeType="1"/>
          </p:cNvSpPr>
          <p:nvPr userDrawn="1"/>
        </p:nvSpPr>
        <p:spPr bwMode="auto">
          <a:xfrm flipV="1">
            <a:off x="490538" y="1473200"/>
            <a:ext cx="9077325" cy="25400"/>
          </a:xfrm>
          <a:prstGeom prst="line">
            <a:avLst/>
          </a:prstGeom>
          <a:noFill/>
          <a:ln w="57150">
            <a:solidFill>
              <a:srgbClr val="BB6704"/>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nstantia" panose="02030602050306030303" pitchFamily="18" charset="0"/>
              <a:ea typeface="ＭＳ Ｐゴシック"/>
            </a:endParaRPr>
          </a:p>
        </p:txBody>
      </p:sp>
    </p:spTree>
    <p:extLst>
      <p:ext uri="{BB962C8B-B14F-4D97-AF65-F5344CB8AC3E}">
        <p14:creationId xmlns:p14="http://schemas.microsoft.com/office/powerpoint/2010/main" val="34778972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spcBef>
          <a:spcPct val="0"/>
        </a:spcBef>
        <a:spcAft>
          <a:spcPct val="0"/>
        </a:spcAft>
        <a:defRPr sz="4000">
          <a:solidFill>
            <a:schemeClr val="tx2"/>
          </a:solidFill>
          <a:latin typeface="+mj-lt"/>
          <a:ea typeface="MS PGothic" panose="020B0600070205080204" pitchFamily="34" charset="-128"/>
          <a:cs typeface="+mj-cs"/>
        </a:defRPr>
      </a:lvl1pPr>
      <a:lvl2pPr algn="l" rtl="0" eaLnBrk="0" fontAlgn="base" hangingPunct="0">
        <a:spcBef>
          <a:spcPct val="0"/>
        </a:spcBef>
        <a:spcAft>
          <a:spcPct val="0"/>
        </a:spcAft>
        <a:defRPr sz="4000">
          <a:solidFill>
            <a:schemeClr val="tx2"/>
          </a:solidFill>
          <a:latin typeface="Comic Sans MS" charset="0"/>
          <a:ea typeface="MS PGothic" panose="020B0600070205080204" pitchFamily="34" charset="-128"/>
          <a:cs typeface="ＭＳ Ｐゴシック" charset="0"/>
        </a:defRPr>
      </a:lvl2pPr>
      <a:lvl3pPr algn="l" rtl="0" eaLnBrk="0" fontAlgn="base" hangingPunct="0">
        <a:spcBef>
          <a:spcPct val="0"/>
        </a:spcBef>
        <a:spcAft>
          <a:spcPct val="0"/>
        </a:spcAft>
        <a:defRPr sz="4000">
          <a:solidFill>
            <a:schemeClr val="tx2"/>
          </a:solidFill>
          <a:latin typeface="Comic Sans MS" charset="0"/>
          <a:ea typeface="MS PGothic" panose="020B0600070205080204" pitchFamily="34" charset="-128"/>
          <a:cs typeface="ＭＳ Ｐゴシック" charset="0"/>
        </a:defRPr>
      </a:lvl3pPr>
      <a:lvl4pPr algn="l" rtl="0" eaLnBrk="0" fontAlgn="base" hangingPunct="0">
        <a:spcBef>
          <a:spcPct val="0"/>
        </a:spcBef>
        <a:spcAft>
          <a:spcPct val="0"/>
        </a:spcAft>
        <a:defRPr sz="4000">
          <a:solidFill>
            <a:schemeClr val="tx2"/>
          </a:solidFill>
          <a:latin typeface="Comic Sans MS" charset="0"/>
          <a:ea typeface="MS PGothic" panose="020B0600070205080204" pitchFamily="34" charset="-128"/>
          <a:cs typeface="ＭＳ Ｐゴシック" charset="0"/>
        </a:defRPr>
      </a:lvl4pPr>
      <a:lvl5pPr algn="l" rtl="0" eaLnBrk="0" fontAlgn="base" hangingPunct="0">
        <a:spcBef>
          <a:spcPct val="0"/>
        </a:spcBef>
        <a:spcAft>
          <a:spcPct val="0"/>
        </a:spcAft>
        <a:defRPr sz="4000">
          <a:solidFill>
            <a:schemeClr val="tx2"/>
          </a:solidFill>
          <a:latin typeface="Comic Sans MS" charset="0"/>
          <a:ea typeface="MS PGothic" panose="020B0600070205080204" pitchFamily="34" charset="-128"/>
          <a:cs typeface="ＭＳ Ｐゴシック" charset="0"/>
        </a:defRPr>
      </a:lvl5pPr>
      <a:lvl6pPr marL="457200" algn="l" rtl="0" fontAlgn="base">
        <a:spcBef>
          <a:spcPct val="0"/>
        </a:spcBef>
        <a:spcAft>
          <a:spcPct val="0"/>
        </a:spcAft>
        <a:defRPr sz="4000">
          <a:solidFill>
            <a:schemeClr val="tx2"/>
          </a:solidFill>
          <a:latin typeface="Comic Sans MS" charset="0"/>
          <a:ea typeface="ＭＳ Ｐゴシック" charset="0"/>
          <a:cs typeface="ＭＳ Ｐゴシック" charset="0"/>
        </a:defRPr>
      </a:lvl6pPr>
      <a:lvl7pPr marL="914400" algn="l" rtl="0" fontAlgn="base">
        <a:spcBef>
          <a:spcPct val="0"/>
        </a:spcBef>
        <a:spcAft>
          <a:spcPct val="0"/>
        </a:spcAft>
        <a:defRPr sz="4000">
          <a:solidFill>
            <a:schemeClr val="tx2"/>
          </a:solidFill>
          <a:latin typeface="Comic Sans MS" charset="0"/>
          <a:ea typeface="ＭＳ Ｐゴシック" charset="0"/>
          <a:cs typeface="ＭＳ Ｐゴシック" charset="0"/>
        </a:defRPr>
      </a:lvl7pPr>
      <a:lvl8pPr marL="1371600" algn="l" rtl="0" fontAlgn="base">
        <a:spcBef>
          <a:spcPct val="0"/>
        </a:spcBef>
        <a:spcAft>
          <a:spcPct val="0"/>
        </a:spcAft>
        <a:defRPr sz="4000">
          <a:solidFill>
            <a:schemeClr val="tx2"/>
          </a:solidFill>
          <a:latin typeface="Comic Sans MS" charset="0"/>
          <a:ea typeface="ＭＳ Ｐゴシック" charset="0"/>
          <a:cs typeface="ＭＳ Ｐゴシック" charset="0"/>
        </a:defRPr>
      </a:lvl8pPr>
      <a:lvl9pPr marL="1828800" algn="l" rtl="0" fontAlgn="base">
        <a:spcBef>
          <a:spcPct val="0"/>
        </a:spcBef>
        <a:spcAft>
          <a:spcPct val="0"/>
        </a:spcAft>
        <a:defRPr sz="4000">
          <a:solidFill>
            <a:schemeClr val="tx2"/>
          </a:solidFill>
          <a:latin typeface="Comic Sans MS"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 descr="ig10_lightning_07_02"/>
          <p:cNvPicPr>
            <a:picLocks noChangeAspect="1" noChangeArrowheads="1"/>
          </p:cNvPicPr>
          <p:nvPr userDrawn="1"/>
        </p:nvPicPr>
        <p:blipFill>
          <a:blip r:embed="rId13">
            <a:extLst>
              <a:ext uri="{28A0092B-C50C-407E-A947-70E740481C1C}">
                <a14:useLocalDpi xmlns:a14="http://schemas.microsoft.com/office/drawing/2010/main" val="0"/>
              </a:ext>
            </a:extLst>
          </a:blip>
          <a:srcRect l="29448" r="25768"/>
          <a:stretch>
            <a:fillRect/>
          </a:stretch>
        </p:blipFill>
        <p:spPr bwMode="auto">
          <a:xfrm>
            <a:off x="9574213" y="0"/>
            <a:ext cx="2617787"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203200" y="152400"/>
            <a:ext cx="103632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304800" y="1600200"/>
            <a:ext cx="103632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auto">
          <a:xfrm>
            <a:off x="914400" y="6248400"/>
            <a:ext cx="25400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0" fontAlgn="auto" hangingPunct="0">
              <a:spcBef>
                <a:spcPts val="0"/>
              </a:spcBef>
              <a:spcAft>
                <a:spcPts val="0"/>
              </a:spcAft>
              <a:defRPr sz="1400">
                <a:solidFill>
                  <a:srgbClr val="000000"/>
                </a:solidFill>
                <a:latin typeface="+mn-lt"/>
                <a:ea typeface="ＭＳ Ｐゴシック" charset="0"/>
                <a:cs typeface="ＭＳ Ｐゴシック" charset="0"/>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p:spPr>
        <p:txBody>
          <a:bodyPr vert="horz" wrap="square" lIns="91440" tIns="45720" rIns="91440" bIns="45720" numCol="1" anchor="t" anchorCtr="0" compatLnSpc="1">
            <a:prstTxWarp prst="textNoShape">
              <a:avLst/>
            </a:prstTxWarp>
          </a:bodyPr>
          <a:lstStyle>
            <a:lvl1pPr algn="ctr" eaLnBrk="0" fontAlgn="auto" hangingPunct="0">
              <a:spcBef>
                <a:spcPts val="0"/>
              </a:spcBef>
              <a:spcAft>
                <a:spcPts val="0"/>
              </a:spcAft>
              <a:defRPr sz="1400">
                <a:solidFill>
                  <a:srgbClr val="000000"/>
                </a:solidFill>
                <a:latin typeface="+mn-lt"/>
                <a:ea typeface="ＭＳ Ｐゴシック" charset="0"/>
                <a:cs typeface="ＭＳ Ｐゴシック" charset="0"/>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400">
                <a:solidFill>
                  <a:srgbClr val="000000"/>
                </a:solidFill>
                <a:latin typeface="+mn-lt"/>
                <a:ea typeface="ＭＳ Ｐゴシック" charset="0"/>
                <a:cs typeface="ＭＳ Ｐゴシック" charset="0"/>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EE4BBF87-838B-4665-A6A9-CC1EB6DC8B0D}" type="slidenum">
              <a:rPr kumimoji="0" lang="en-US" sz="1400" b="0" i="0" u="none" strike="noStrike" kern="1200" cap="none" spc="0" normalizeH="0" baseline="0" noProof="0">
                <a:ln>
                  <a:noFill/>
                </a:ln>
                <a:solidFill>
                  <a:srgbClr val="000000"/>
                </a:solidFill>
                <a:effectLst/>
                <a:uLnTx/>
                <a:uFillTx/>
                <a:latin typeface="Comic Sans MS"/>
                <a:ea typeface="ＭＳ Ｐゴシック" charset="0"/>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1032" name="Text Box 11"/>
          <p:cNvSpPr txBox="1">
            <a:spLocks noChangeArrowheads="1"/>
          </p:cNvSpPr>
          <p:nvPr userDrawn="1"/>
        </p:nvSpPr>
        <p:spPr bwMode="auto">
          <a:xfrm>
            <a:off x="9536113" y="6477000"/>
            <a:ext cx="2000250" cy="307975"/>
          </a:xfrm>
          <a:prstGeom prst="rect">
            <a:avLst/>
          </a:prstGeom>
          <a:noFill/>
          <a:ln>
            <a:noFill/>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charset="0"/>
                <a:ea typeface="ＭＳ Ｐゴシック" charset="0"/>
              </a:rPr>
              <a:t>Charles Allison © 2000</a:t>
            </a:r>
          </a:p>
        </p:txBody>
      </p:sp>
      <p:sp>
        <p:nvSpPr>
          <p:cNvPr id="1033" name="Line 12"/>
          <p:cNvSpPr>
            <a:spLocks noChangeShapeType="1"/>
          </p:cNvSpPr>
          <p:nvPr userDrawn="1"/>
        </p:nvSpPr>
        <p:spPr bwMode="auto">
          <a:xfrm flipV="1">
            <a:off x="0" y="1270000"/>
            <a:ext cx="9075738" cy="25400"/>
          </a:xfrm>
          <a:prstGeom prst="line">
            <a:avLst/>
          </a:prstGeom>
          <a:noFill/>
          <a:ln w="57150">
            <a:solidFill>
              <a:srgbClr val="B84B4C"/>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1034" name="Line 13"/>
          <p:cNvSpPr>
            <a:spLocks noChangeShapeType="1"/>
          </p:cNvSpPr>
          <p:nvPr userDrawn="1"/>
        </p:nvSpPr>
        <p:spPr bwMode="auto">
          <a:xfrm flipV="1">
            <a:off x="203200" y="1371600"/>
            <a:ext cx="9075738" cy="25400"/>
          </a:xfrm>
          <a:prstGeom prst="line">
            <a:avLst/>
          </a:prstGeom>
          <a:noFill/>
          <a:ln w="57150">
            <a:solidFill>
              <a:srgbClr val="795F76"/>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1035" name="Line 14"/>
          <p:cNvSpPr>
            <a:spLocks noChangeShapeType="1"/>
          </p:cNvSpPr>
          <p:nvPr userDrawn="1"/>
        </p:nvSpPr>
        <p:spPr bwMode="auto">
          <a:xfrm flipV="1">
            <a:off x="490538" y="1473200"/>
            <a:ext cx="9077325" cy="25400"/>
          </a:xfrm>
          <a:prstGeom prst="line">
            <a:avLst/>
          </a:prstGeom>
          <a:noFill/>
          <a:ln w="57150">
            <a:solidFill>
              <a:srgbClr val="BB6704"/>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Tree>
    <p:extLst>
      <p:ext uri="{BB962C8B-B14F-4D97-AF65-F5344CB8AC3E}">
        <p14:creationId xmlns:p14="http://schemas.microsoft.com/office/powerpoint/2010/main" val="339679105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0" fontAlgn="base" hangingPunct="0">
        <a:spcBef>
          <a:spcPct val="0"/>
        </a:spcBef>
        <a:spcAft>
          <a:spcPct val="0"/>
        </a:spcAft>
        <a:defRPr sz="4000">
          <a:solidFill>
            <a:schemeClr val="tx2"/>
          </a:solidFill>
          <a:latin typeface="+mj-lt"/>
          <a:ea typeface="MS PGothic" panose="020B0600070205080204" pitchFamily="34" charset="-128"/>
          <a:cs typeface="+mj-cs"/>
        </a:defRPr>
      </a:lvl1pPr>
      <a:lvl2pPr algn="l" rtl="0" eaLnBrk="0" fontAlgn="base" hangingPunct="0">
        <a:spcBef>
          <a:spcPct val="0"/>
        </a:spcBef>
        <a:spcAft>
          <a:spcPct val="0"/>
        </a:spcAft>
        <a:defRPr sz="4000">
          <a:solidFill>
            <a:schemeClr val="tx2"/>
          </a:solidFill>
          <a:latin typeface="Comic Sans MS" charset="0"/>
          <a:ea typeface="MS PGothic" panose="020B0600070205080204" pitchFamily="34" charset="-128"/>
          <a:cs typeface="ＭＳ Ｐゴシック" charset="0"/>
        </a:defRPr>
      </a:lvl2pPr>
      <a:lvl3pPr algn="l" rtl="0" eaLnBrk="0" fontAlgn="base" hangingPunct="0">
        <a:spcBef>
          <a:spcPct val="0"/>
        </a:spcBef>
        <a:spcAft>
          <a:spcPct val="0"/>
        </a:spcAft>
        <a:defRPr sz="4000">
          <a:solidFill>
            <a:schemeClr val="tx2"/>
          </a:solidFill>
          <a:latin typeface="Comic Sans MS" charset="0"/>
          <a:ea typeface="MS PGothic" panose="020B0600070205080204" pitchFamily="34" charset="-128"/>
          <a:cs typeface="ＭＳ Ｐゴシック" charset="0"/>
        </a:defRPr>
      </a:lvl3pPr>
      <a:lvl4pPr algn="l" rtl="0" eaLnBrk="0" fontAlgn="base" hangingPunct="0">
        <a:spcBef>
          <a:spcPct val="0"/>
        </a:spcBef>
        <a:spcAft>
          <a:spcPct val="0"/>
        </a:spcAft>
        <a:defRPr sz="4000">
          <a:solidFill>
            <a:schemeClr val="tx2"/>
          </a:solidFill>
          <a:latin typeface="Comic Sans MS" charset="0"/>
          <a:ea typeface="MS PGothic" panose="020B0600070205080204" pitchFamily="34" charset="-128"/>
          <a:cs typeface="ＭＳ Ｐゴシック" charset="0"/>
        </a:defRPr>
      </a:lvl4pPr>
      <a:lvl5pPr algn="l" rtl="0" eaLnBrk="0" fontAlgn="base" hangingPunct="0">
        <a:spcBef>
          <a:spcPct val="0"/>
        </a:spcBef>
        <a:spcAft>
          <a:spcPct val="0"/>
        </a:spcAft>
        <a:defRPr sz="4000">
          <a:solidFill>
            <a:schemeClr val="tx2"/>
          </a:solidFill>
          <a:latin typeface="Comic Sans MS" charset="0"/>
          <a:ea typeface="MS PGothic" panose="020B0600070205080204" pitchFamily="34" charset="-128"/>
          <a:cs typeface="ＭＳ Ｐゴシック" charset="0"/>
        </a:defRPr>
      </a:lvl5pPr>
      <a:lvl6pPr marL="457200" algn="l" rtl="0" fontAlgn="base">
        <a:spcBef>
          <a:spcPct val="0"/>
        </a:spcBef>
        <a:spcAft>
          <a:spcPct val="0"/>
        </a:spcAft>
        <a:defRPr sz="4000">
          <a:solidFill>
            <a:schemeClr val="tx2"/>
          </a:solidFill>
          <a:latin typeface="Comic Sans MS" charset="0"/>
          <a:ea typeface="ＭＳ Ｐゴシック" charset="0"/>
          <a:cs typeface="ＭＳ Ｐゴシック" charset="0"/>
        </a:defRPr>
      </a:lvl6pPr>
      <a:lvl7pPr marL="914400" algn="l" rtl="0" fontAlgn="base">
        <a:spcBef>
          <a:spcPct val="0"/>
        </a:spcBef>
        <a:spcAft>
          <a:spcPct val="0"/>
        </a:spcAft>
        <a:defRPr sz="4000">
          <a:solidFill>
            <a:schemeClr val="tx2"/>
          </a:solidFill>
          <a:latin typeface="Comic Sans MS" charset="0"/>
          <a:ea typeface="ＭＳ Ｐゴシック" charset="0"/>
          <a:cs typeface="ＭＳ Ｐゴシック" charset="0"/>
        </a:defRPr>
      </a:lvl7pPr>
      <a:lvl8pPr marL="1371600" algn="l" rtl="0" fontAlgn="base">
        <a:spcBef>
          <a:spcPct val="0"/>
        </a:spcBef>
        <a:spcAft>
          <a:spcPct val="0"/>
        </a:spcAft>
        <a:defRPr sz="4000">
          <a:solidFill>
            <a:schemeClr val="tx2"/>
          </a:solidFill>
          <a:latin typeface="Comic Sans MS" charset="0"/>
          <a:ea typeface="ＭＳ Ｐゴシック" charset="0"/>
          <a:cs typeface="ＭＳ Ｐゴシック" charset="0"/>
        </a:defRPr>
      </a:lvl8pPr>
      <a:lvl9pPr marL="1828800" algn="l" rtl="0" fontAlgn="base">
        <a:spcBef>
          <a:spcPct val="0"/>
        </a:spcBef>
        <a:spcAft>
          <a:spcPct val="0"/>
        </a:spcAft>
        <a:defRPr sz="4000">
          <a:solidFill>
            <a:schemeClr val="tx2"/>
          </a:solidFill>
          <a:latin typeface="Comic Sans MS"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10" descr="ig10_lightning_07_02"/>
          <p:cNvPicPr>
            <a:picLocks noChangeAspect="1" noChangeArrowheads="1"/>
          </p:cNvPicPr>
          <p:nvPr userDrawn="1"/>
        </p:nvPicPr>
        <p:blipFill>
          <a:blip r:embed="rId13">
            <a:extLst>
              <a:ext uri="{28A0092B-C50C-407E-A947-70E740481C1C}">
                <a14:useLocalDpi xmlns:a14="http://schemas.microsoft.com/office/drawing/2010/main" val="0"/>
              </a:ext>
            </a:extLst>
          </a:blip>
          <a:srcRect l="29448" r="25768"/>
          <a:stretch>
            <a:fillRect/>
          </a:stretch>
        </p:blipFill>
        <p:spPr bwMode="auto">
          <a:xfrm>
            <a:off x="9574213" y="0"/>
            <a:ext cx="2617787"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5" name="Rectangle 2"/>
          <p:cNvSpPr>
            <a:spLocks noGrp="1" noChangeArrowheads="1"/>
          </p:cNvSpPr>
          <p:nvPr>
            <p:ph type="title"/>
          </p:nvPr>
        </p:nvSpPr>
        <p:spPr bwMode="auto">
          <a:xfrm>
            <a:off x="203200" y="152400"/>
            <a:ext cx="103632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6" name="Rectangle 3"/>
          <p:cNvSpPr>
            <a:spLocks noGrp="1" noChangeArrowheads="1"/>
          </p:cNvSpPr>
          <p:nvPr>
            <p:ph type="body" idx="1"/>
          </p:nvPr>
        </p:nvSpPr>
        <p:spPr bwMode="auto">
          <a:xfrm>
            <a:off x="304800" y="1600200"/>
            <a:ext cx="103632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auto">
          <a:xfrm>
            <a:off x="914400" y="6248400"/>
            <a:ext cx="25400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0" fontAlgn="auto" hangingPunct="0">
              <a:spcBef>
                <a:spcPts val="0"/>
              </a:spcBef>
              <a:spcAft>
                <a:spcPts val="0"/>
              </a:spcAft>
              <a:defRPr sz="1400">
                <a:solidFill>
                  <a:srgbClr val="000000"/>
                </a:solidFill>
                <a:latin typeface="+mn-lt"/>
                <a:ea typeface="ＭＳ Ｐゴシック" charset="0"/>
                <a:cs typeface="ＭＳ Ｐゴシック" charset="0"/>
              </a:defRPr>
            </a:lvl1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p:spPr>
        <p:txBody>
          <a:bodyPr vert="horz" wrap="square" lIns="91440" tIns="45720" rIns="91440" bIns="45720" numCol="1" anchor="t" anchorCtr="0" compatLnSpc="1">
            <a:prstTxWarp prst="textNoShape">
              <a:avLst/>
            </a:prstTxWarp>
          </a:bodyPr>
          <a:lstStyle>
            <a:lvl1pPr algn="ctr" eaLnBrk="0" fontAlgn="auto" hangingPunct="0">
              <a:spcBef>
                <a:spcPts val="0"/>
              </a:spcBef>
              <a:spcAft>
                <a:spcPts val="0"/>
              </a:spcAft>
              <a:defRPr sz="1400">
                <a:solidFill>
                  <a:srgbClr val="000000"/>
                </a:solidFill>
                <a:latin typeface="+mn-lt"/>
                <a:ea typeface="ＭＳ Ｐゴシック" charset="0"/>
                <a:cs typeface="ＭＳ Ｐゴシック" charset="0"/>
              </a:defRPr>
            </a:lvl1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400">
                <a:solidFill>
                  <a:srgbClr val="000000"/>
                </a:solidFill>
                <a:latin typeface="+mn-lt"/>
                <a:ea typeface="ＭＳ Ｐゴシック" charset="0"/>
                <a:cs typeface="ＭＳ Ｐゴシック" charset="0"/>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C3459D36-D90B-40A6-A78E-C18C2978ED78}" type="slidenum">
              <a:rPr kumimoji="0" lang="en-US" sz="1400" b="0" i="0" u="none" strike="noStrike" kern="1200" cap="none" spc="0" normalizeH="0" baseline="0" noProof="0">
                <a:ln>
                  <a:noFill/>
                </a:ln>
                <a:solidFill>
                  <a:srgbClr val="000000"/>
                </a:solidFill>
                <a:effectLst/>
                <a:uLnTx/>
                <a:uFillTx/>
                <a:latin typeface="Comic Sans MS"/>
                <a:ea typeface="ＭＳ Ｐゴシック" charset="0"/>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Comic Sans MS"/>
              <a:ea typeface="ＭＳ Ｐゴシック" charset="0"/>
            </a:endParaRPr>
          </a:p>
        </p:txBody>
      </p:sp>
      <p:sp>
        <p:nvSpPr>
          <p:cNvPr id="1032" name="Text Box 11"/>
          <p:cNvSpPr txBox="1">
            <a:spLocks noChangeArrowheads="1"/>
          </p:cNvSpPr>
          <p:nvPr userDrawn="1"/>
        </p:nvSpPr>
        <p:spPr bwMode="auto">
          <a:xfrm>
            <a:off x="9536113" y="6477000"/>
            <a:ext cx="2000250" cy="307975"/>
          </a:xfrm>
          <a:prstGeom prst="rect">
            <a:avLst/>
          </a:prstGeom>
          <a:noFill/>
          <a:ln>
            <a:noFill/>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charset="0"/>
                <a:ea typeface="ＭＳ Ｐゴシック" charset="0"/>
              </a:rPr>
              <a:t>Charles Allison © 2000</a:t>
            </a:r>
          </a:p>
        </p:txBody>
      </p:sp>
      <p:sp>
        <p:nvSpPr>
          <p:cNvPr id="3081" name="Line 12"/>
          <p:cNvSpPr>
            <a:spLocks noChangeShapeType="1"/>
          </p:cNvSpPr>
          <p:nvPr userDrawn="1"/>
        </p:nvSpPr>
        <p:spPr bwMode="auto">
          <a:xfrm flipV="1">
            <a:off x="0" y="1270000"/>
            <a:ext cx="9075738" cy="25400"/>
          </a:xfrm>
          <a:prstGeom prst="line">
            <a:avLst/>
          </a:prstGeom>
          <a:noFill/>
          <a:ln w="57150">
            <a:solidFill>
              <a:srgbClr val="B84B4C"/>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3082" name="Line 13"/>
          <p:cNvSpPr>
            <a:spLocks noChangeShapeType="1"/>
          </p:cNvSpPr>
          <p:nvPr userDrawn="1"/>
        </p:nvSpPr>
        <p:spPr bwMode="auto">
          <a:xfrm flipV="1">
            <a:off x="203200" y="1371600"/>
            <a:ext cx="9075738" cy="25400"/>
          </a:xfrm>
          <a:prstGeom prst="line">
            <a:avLst/>
          </a:prstGeom>
          <a:noFill/>
          <a:ln w="57150">
            <a:solidFill>
              <a:srgbClr val="795F76"/>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3083" name="Line 14"/>
          <p:cNvSpPr>
            <a:spLocks noChangeShapeType="1"/>
          </p:cNvSpPr>
          <p:nvPr userDrawn="1"/>
        </p:nvSpPr>
        <p:spPr bwMode="auto">
          <a:xfrm flipV="1">
            <a:off x="490538" y="1473200"/>
            <a:ext cx="9077325" cy="25400"/>
          </a:xfrm>
          <a:prstGeom prst="line">
            <a:avLst/>
          </a:prstGeom>
          <a:noFill/>
          <a:ln w="57150">
            <a:solidFill>
              <a:srgbClr val="BB6704"/>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Tree>
    <p:extLst>
      <p:ext uri="{BB962C8B-B14F-4D97-AF65-F5344CB8AC3E}">
        <p14:creationId xmlns:p14="http://schemas.microsoft.com/office/powerpoint/2010/main" val="118214904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0" fontAlgn="base" hangingPunct="0">
        <a:spcBef>
          <a:spcPct val="0"/>
        </a:spcBef>
        <a:spcAft>
          <a:spcPct val="0"/>
        </a:spcAft>
        <a:defRPr sz="4000">
          <a:solidFill>
            <a:schemeClr val="tx2"/>
          </a:solidFill>
          <a:latin typeface="+mj-lt"/>
          <a:ea typeface="MS PGothic" panose="020B0600070205080204" pitchFamily="34" charset="-128"/>
          <a:cs typeface="+mj-cs"/>
        </a:defRPr>
      </a:lvl1pPr>
      <a:lvl2pPr algn="l" rtl="0" eaLnBrk="0" fontAlgn="base" hangingPunct="0">
        <a:spcBef>
          <a:spcPct val="0"/>
        </a:spcBef>
        <a:spcAft>
          <a:spcPct val="0"/>
        </a:spcAft>
        <a:defRPr sz="4000">
          <a:solidFill>
            <a:schemeClr val="tx2"/>
          </a:solidFill>
          <a:latin typeface="Comic Sans MS" charset="0"/>
          <a:ea typeface="MS PGothic" panose="020B0600070205080204" pitchFamily="34" charset="-128"/>
          <a:cs typeface="ＭＳ Ｐゴシック" charset="0"/>
        </a:defRPr>
      </a:lvl2pPr>
      <a:lvl3pPr algn="l" rtl="0" eaLnBrk="0" fontAlgn="base" hangingPunct="0">
        <a:spcBef>
          <a:spcPct val="0"/>
        </a:spcBef>
        <a:spcAft>
          <a:spcPct val="0"/>
        </a:spcAft>
        <a:defRPr sz="4000">
          <a:solidFill>
            <a:schemeClr val="tx2"/>
          </a:solidFill>
          <a:latin typeface="Comic Sans MS" charset="0"/>
          <a:ea typeface="MS PGothic" panose="020B0600070205080204" pitchFamily="34" charset="-128"/>
          <a:cs typeface="ＭＳ Ｐゴシック" charset="0"/>
        </a:defRPr>
      </a:lvl3pPr>
      <a:lvl4pPr algn="l" rtl="0" eaLnBrk="0" fontAlgn="base" hangingPunct="0">
        <a:spcBef>
          <a:spcPct val="0"/>
        </a:spcBef>
        <a:spcAft>
          <a:spcPct val="0"/>
        </a:spcAft>
        <a:defRPr sz="4000">
          <a:solidFill>
            <a:schemeClr val="tx2"/>
          </a:solidFill>
          <a:latin typeface="Comic Sans MS" charset="0"/>
          <a:ea typeface="MS PGothic" panose="020B0600070205080204" pitchFamily="34" charset="-128"/>
          <a:cs typeface="ＭＳ Ｐゴシック" charset="0"/>
        </a:defRPr>
      </a:lvl4pPr>
      <a:lvl5pPr algn="l" rtl="0" eaLnBrk="0" fontAlgn="base" hangingPunct="0">
        <a:spcBef>
          <a:spcPct val="0"/>
        </a:spcBef>
        <a:spcAft>
          <a:spcPct val="0"/>
        </a:spcAft>
        <a:defRPr sz="4000">
          <a:solidFill>
            <a:schemeClr val="tx2"/>
          </a:solidFill>
          <a:latin typeface="Comic Sans MS" charset="0"/>
          <a:ea typeface="MS PGothic" panose="020B0600070205080204" pitchFamily="34" charset="-128"/>
          <a:cs typeface="ＭＳ Ｐゴシック" charset="0"/>
        </a:defRPr>
      </a:lvl5pPr>
      <a:lvl6pPr marL="457200" algn="l" rtl="0" fontAlgn="base">
        <a:spcBef>
          <a:spcPct val="0"/>
        </a:spcBef>
        <a:spcAft>
          <a:spcPct val="0"/>
        </a:spcAft>
        <a:defRPr sz="4000">
          <a:solidFill>
            <a:schemeClr val="tx2"/>
          </a:solidFill>
          <a:latin typeface="Comic Sans MS" charset="0"/>
          <a:ea typeface="ＭＳ Ｐゴシック" charset="0"/>
          <a:cs typeface="ＭＳ Ｐゴシック" charset="0"/>
        </a:defRPr>
      </a:lvl6pPr>
      <a:lvl7pPr marL="914400" algn="l" rtl="0" fontAlgn="base">
        <a:spcBef>
          <a:spcPct val="0"/>
        </a:spcBef>
        <a:spcAft>
          <a:spcPct val="0"/>
        </a:spcAft>
        <a:defRPr sz="4000">
          <a:solidFill>
            <a:schemeClr val="tx2"/>
          </a:solidFill>
          <a:latin typeface="Comic Sans MS" charset="0"/>
          <a:ea typeface="ＭＳ Ｐゴシック" charset="0"/>
          <a:cs typeface="ＭＳ Ｐゴシック" charset="0"/>
        </a:defRPr>
      </a:lvl7pPr>
      <a:lvl8pPr marL="1371600" algn="l" rtl="0" fontAlgn="base">
        <a:spcBef>
          <a:spcPct val="0"/>
        </a:spcBef>
        <a:spcAft>
          <a:spcPct val="0"/>
        </a:spcAft>
        <a:defRPr sz="4000">
          <a:solidFill>
            <a:schemeClr val="tx2"/>
          </a:solidFill>
          <a:latin typeface="Comic Sans MS" charset="0"/>
          <a:ea typeface="ＭＳ Ｐゴシック" charset="0"/>
          <a:cs typeface="ＭＳ Ｐゴシック" charset="0"/>
        </a:defRPr>
      </a:lvl8pPr>
      <a:lvl9pPr marL="1828800" algn="l" rtl="0" fontAlgn="base">
        <a:spcBef>
          <a:spcPct val="0"/>
        </a:spcBef>
        <a:spcAft>
          <a:spcPct val="0"/>
        </a:spcAft>
        <a:defRPr sz="4000">
          <a:solidFill>
            <a:schemeClr val="tx2"/>
          </a:solidFill>
          <a:latin typeface="Comic Sans MS"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938"/>
            <a:ext cx="1221740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S PGothic" pitchFamily="34" charset="-128"/>
              <a:cs typeface="Arial" pitchFamily="34" charset="0"/>
            </a:endParaRPr>
          </a:p>
        </p:txBody>
      </p:sp>
      <p:sp>
        <p:nvSpPr>
          <p:cNvPr id="8" name="Freeform 7"/>
          <p:cNvSpPr>
            <a:spLocks/>
          </p:cNvSpPr>
          <p:nvPr/>
        </p:nvSpPr>
        <p:spPr bwMode="auto">
          <a:xfrm>
            <a:off x="5842000" y="-7938"/>
            <a:ext cx="63500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S PGothic" pitchFamily="34" charset="-128"/>
              <a:cs typeface="Arial" pitchFamily="34" charset="0"/>
            </a:endParaRPr>
          </a:p>
        </p:txBody>
      </p:sp>
      <p:sp>
        <p:nvSpPr>
          <p:cNvPr id="2052" name="Title Placeholder 8"/>
          <p:cNvSpPr>
            <a:spLocks noGrp="1"/>
          </p:cNvSpPr>
          <p:nvPr>
            <p:ph type="title"/>
          </p:nvPr>
        </p:nvSpPr>
        <p:spPr bwMode="auto">
          <a:xfrm>
            <a:off x="609600" y="704850"/>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2053" name="Text Placeholder 29"/>
          <p:cNvSpPr>
            <a:spLocks noGrp="1"/>
          </p:cNvSpPr>
          <p:nvPr>
            <p:ph type="body" idx="1"/>
          </p:nvPr>
        </p:nvSpPr>
        <p:spPr bwMode="auto">
          <a:xfrm>
            <a:off x="609600" y="1935163"/>
            <a:ext cx="10972800" cy="4389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609600" y="6356350"/>
            <a:ext cx="2844800" cy="365125"/>
          </a:xfrm>
          <a:prstGeom prst="rect">
            <a:avLst/>
          </a:prstGeom>
        </p:spPr>
        <p:txBody>
          <a:bodyPr vert="horz" wrap="square" lIns="0" tIns="0" rIns="0" bIns="0" numCol="1" anchor="b" anchorCtr="0" compatLnSpc="1">
            <a:prstTxWarp prst="textNoShape">
              <a:avLst/>
            </a:prstTxWarp>
          </a:bodyPr>
          <a:lstStyle>
            <a:lvl1pPr eaLnBrk="1" fontAlgn="auto" hangingPunct="1">
              <a:spcBef>
                <a:spcPts val="0"/>
              </a:spcBef>
              <a:spcAft>
                <a:spcPts val="0"/>
              </a:spcAft>
              <a:defRPr sz="1200">
                <a:solidFill>
                  <a:srgbClr val="045C75"/>
                </a:solidFill>
                <a:latin typeface="Calibri" pitchFamily="34" charset="0"/>
                <a:ea typeface="MS PGothic" pitchFamily="34" charset="-128"/>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74F87BA-AA7E-45E2-84B5-10F27EB63FDF}" type="datetimeFigureOut">
              <a:rPr kumimoji="0" lang="en-US" altLang="en-US" sz="1200" b="0" i="0" u="none" strike="noStrike" kern="1200" cap="none" spc="0" normalizeH="0" baseline="0" noProof="0">
                <a:ln>
                  <a:noFill/>
                </a:ln>
                <a:solidFill>
                  <a:srgbClr val="045C75"/>
                </a:solidFill>
                <a:effectLst/>
                <a:uLnTx/>
                <a:uFillTx/>
                <a:latin typeface="Calibri" pitchFamily="34" charset="0"/>
                <a:ea typeface="MS PGothic" pitchFamily="34"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1/17/2024</a:t>
            </a:fld>
            <a:endParaRPr kumimoji="0" lang="en-US" altLang="en-US" sz="1200" b="0" i="0" u="none" strike="noStrike" kern="1200" cap="none" spc="0" normalizeH="0" baseline="0" noProof="0">
              <a:ln>
                <a:noFill/>
              </a:ln>
              <a:solidFill>
                <a:srgbClr val="045C75"/>
              </a:solidFill>
              <a:effectLst/>
              <a:uLnTx/>
              <a:uFillTx/>
              <a:latin typeface="Calibri" pitchFamily="34" charset="0"/>
              <a:ea typeface="MS PGothic" pitchFamily="34" charset="-128"/>
              <a:cs typeface="+mn-cs"/>
            </a:endParaRPr>
          </a:p>
        </p:txBody>
      </p:sp>
      <p:sp>
        <p:nvSpPr>
          <p:cNvPr id="22" name="Footer Placeholder 21"/>
          <p:cNvSpPr>
            <a:spLocks noGrp="1"/>
          </p:cNvSpPr>
          <p:nvPr>
            <p:ph type="ftr" sz="quarter" idx="3"/>
          </p:nvPr>
        </p:nvSpPr>
        <p:spPr>
          <a:xfrm>
            <a:off x="3556000" y="6356350"/>
            <a:ext cx="44704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rgbClr val="04617B">
                    <a:shade val="90000"/>
                  </a:srgbClr>
                </a:solidFill>
                <a:latin typeface="Calibri" pitchFamily="34" charset="0"/>
                <a:ea typeface="+mn-ea"/>
                <a:cs typeface="Arial"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alibri" pitchFamily="34" charset="0"/>
              <a:ea typeface="+mn-ea"/>
              <a:cs typeface="Arial" charset="0"/>
            </a:endParaRPr>
          </a:p>
        </p:txBody>
      </p:sp>
      <p:sp>
        <p:nvSpPr>
          <p:cNvPr id="18" name="Slide Number Placeholder 17"/>
          <p:cNvSpPr>
            <a:spLocks noGrp="1"/>
          </p:cNvSpPr>
          <p:nvPr>
            <p:ph type="sldNum" sz="quarter" idx="4"/>
          </p:nvPr>
        </p:nvSpPr>
        <p:spPr>
          <a:xfrm>
            <a:off x="10566400" y="6356350"/>
            <a:ext cx="1016000" cy="365125"/>
          </a:xfrm>
          <a:prstGeom prst="rect">
            <a:avLst/>
          </a:prstGeom>
        </p:spPr>
        <p:txBody>
          <a:bodyPr vert="horz" wrap="square" lIns="0" tIns="0" rIns="0" bIns="0" numCol="1" anchor="b" anchorCtr="0" compatLnSpc="1">
            <a:prstTxWarp prst="textNoShape">
              <a:avLst/>
            </a:prstTxWarp>
          </a:bodyPr>
          <a:lstStyle>
            <a:lvl1pPr algn="r" eaLnBrk="1" fontAlgn="auto" hangingPunct="1">
              <a:spcBef>
                <a:spcPts val="0"/>
              </a:spcBef>
              <a:spcAft>
                <a:spcPts val="0"/>
              </a:spcAft>
              <a:defRPr sz="1200">
                <a:solidFill>
                  <a:srgbClr val="045C75"/>
                </a:solidFill>
                <a:latin typeface="Calibri" pitchFamily="34" charset="0"/>
                <a:ea typeface="MS PGothic" pitchFamily="34" charset="-128"/>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542A8DA-323D-4608-9864-3048A8242EE0}" type="slidenum">
              <a:rPr kumimoji="0" lang="en-US" altLang="en-US" sz="1200" b="0" i="0" u="none" strike="noStrike" kern="1200" cap="none" spc="0" normalizeH="0" baseline="0" noProof="0">
                <a:ln>
                  <a:noFill/>
                </a:ln>
                <a:solidFill>
                  <a:srgbClr val="045C75"/>
                </a:solidFill>
                <a:effectLst/>
                <a:uLnTx/>
                <a:uFillTx/>
                <a:latin typeface="Calibri" pitchFamily="34"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045C75"/>
              </a:solidFill>
              <a:effectLst/>
              <a:uLnTx/>
              <a:uFillTx/>
              <a:latin typeface="Calibri" pitchFamily="34" charset="0"/>
              <a:ea typeface="MS PGothic" pitchFamily="34" charset="-128"/>
              <a:cs typeface="+mn-cs"/>
            </a:endParaRPr>
          </a:p>
        </p:txBody>
      </p:sp>
      <p:grpSp>
        <p:nvGrpSpPr>
          <p:cNvPr id="2057" name="Group 1"/>
          <p:cNvGrpSpPr>
            <a:grpSpLocks/>
          </p:cNvGrpSpPr>
          <p:nvPr/>
        </p:nvGrpSpPr>
        <p:grpSpPr bwMode="auto">
          <a:xfrm>
            <a:off x="-25400" y="203200"/>
            <a:ext cx="122412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S PGothic" pitchFamily="34" charset="-128"/>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S PGothic" pitchFamily="34" charset="-128"/>
                <a:cs typeface="Arial" charset="0"/>
              </a:endParaRPr>
            </a:p>
          </p:txBody>
        </p:sp>
      </p:grpSp>
    </p:spTree>
    <p:extLst>
      <p:ext uri="{BB962C8B-B14F-4D97-AF65-F5344CB8AC3E}">
        <p14:creationId xmlns:p14="http://schemas.microsoft.com/office/powerpoint/2010/main" val="393002387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0" fontAlgn="base" hangingPunct="0">
        <a:spcBef>
          <a:spcPct val="0"/>
        </a:spcBef>
        <a:spcAft>
          <a:spcPct val="0"/>
        </a:spcAft>
        <a:defRPr sz="5000" kern="1200">
          <a:solidFill>
            <a:schemeClr val="tx2"/>
          </a:solidFill>
          <a:latin typeface="+mj-lt"/>
          <a:ea typeface="MS PGothic" pitchFamily="34" charset="-128"/>
          <a:cs typeface="+mj-cs"/>
        </a:defRPr>
      </a:lvl1pPr>
      <a:lvl2pPr algn="l" rtl="0" eaLnBrk="0" fontAlgn="base" hangingPunct="0">
        <a:spcBef>
          <a:spcPct val="0"/>
        </a:spcBef>
        <a:spcAft>
          <a:spcPct val="0"/>
        </a:spcAft>
        <a:defRPr sz="5000">
          <a:solidFill>
            <a:schemeClr val="tx2"/>
          </a:solidFill>
          <a:latin typeface="Calibri" pitchFamily="34" charset="0"/>
          <a:ea typeface="MS PGothic" pitchFamily="34" charset="-128"/>
        </a:defRPr>
      </a:lvl2pPr>
      <a:lvl3pPr algn="l" rtl="0" eaLnBrk="0" fontAlgn="base" hangingPunct="0">
        <a:spcBef>
          <a:spcPct val="0"/>
        </a:spcBef>
        <a:spcAft>
          <a:spcPct val="0"/>
        </a:spcAft>
        <a:defRPr sz="5000">
          <a:solidFill>
            <a:schemeClr val="tx2"/>
          </a:solidFill>
          <a:latin typeface="Calibri" pitchFamily="34" charset="0"/>
          <a:ea typeface="MS PGothic" pitchFamily="34" charset="-128"/>
        </a:defRPr>
      </a:lvl3pPr>
      <a:lvl4pPr algn="l" rtl="0" eaLnBrk="0" fontAlgn="base" hangingPunct="0">
        <a:spcBef>
          <a:spcPct val="0"/>
        </a:spcBef>
        <a:spcAft>
          <a:spcPct val="0"/>
        </a:spcAft>
        <a:defRPr sz="5000">
          <a:solidFill>
            <a:schemeClr val="tx2"/>
          </a:solidFill>
          <a:latin typeface="Calibri" pitchFamily="34" charset="0"/>
          <a:ea typeface="MS PGothic" pitchFamily="34" charset="-128"/>
        </a:defRPr>
      </a:lvl4pPr>
      <a:lvl5pPr algn="l" rtl="0" eaLnBrk="0" fontAlgn="base" hangingPunct="0">
        <a:spcBef>
          <a:spcPct val="0"/>
        </a:spcBef>
        <a:spcAft>
          <a:spcPct val="0"/>
        </a:spcAft>
        <a:defRPr sz="5000">
          <a:solidFill>
            <a:schemeClr val="tx2"/>
          </a:solidFill>
          <a:latin typeface="Calibri" pitchFamily="34" charset="0"/>
          <a:ea typeface="MS PGothic" pitchFamily="34" charset="-128"/>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S PGothic" pitchFamily="34" charset="-128"/>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S PGothic" pitchFamily="34" charset="-128"/>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S PGothic" pitchFamily="34" charset="-128"/>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S PGothic" pitchFamily="34" charset="-128"/>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S PGothic" pitchFamily="34" charset="-128"/>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938"/>
            <a:ext cx="1221740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S PGothic" pitchFamily="34" charset="-128"/>
              <a:cs typeface="Arial" pitchFamily="34" charset="0"/>
            </a:endParaRPr>
          </a:p>
        </p:txBody>
      </p:sp>
      <p:sp>
        <p:nvSpPr>
          <p:cNvPr id="8" name="Freeform 7"/>
          <p:cNvSpPr>
            <a:spLocks/>
          </p:cNvSpPr>
          <p:nvPr/>
        </p:nvSpPr>
        <p:spPr bwMode="auto">
          <a:xfrm>
            <a:off x="5842000" y="-7938"/>
            <a:ext cx="63500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S PGothic" pitchFamily="34" charset="-128"/>
              <a:cs typeface="Arial" pitchFamily="34" charset="0"/>
            </a:endParaRPr>
          </a:p>
        </p:txBody>
      </p:sp>
      <p:sp>
        <p:nvSpPr>
          <p:cNvPr id="3076" name="Title Placeholder 8"/>
          <p:cNvSpPr>
            <a:spLocks noGrp="1"/>
          </p:cNvSpPr>
          <p:nvPr>
            <p:ph type="title"/>
          </p:nvPr>
        </p:nvSpPr>
        <p:spPr bwMode="auto">
          <a:xfrm>
            <a:off x="609600" y="704850"/>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3077" name="Text Placeholder 29"/>
          <p:cNvSpPr>
            <a:spLocks noGrp="1"/>
          </p:cNvSpPr>
          <p:nvPr>
            <p:ph type="body" idx="1"/>
          </p:nvPr>
        </p:nvSpPr>
        <p:spPr bwMode="auto">
          <a:xfrm>
            <a:off x="609600" y="1935163"/>
            <a:ext cx="10972800" cy="4389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609600" y="6356350"/>
            <a:ext cx="2844800" cy="365125"/>
          </a:xfrm>
          <a:prstGeom prst="rect">
            <a:avLst/>
          </a:prstGeom>
        </p:spPr>
        <p:txBody>
          <a:bodyPr vert="horz" wrap="square" lIns="0" tIns="0" rIns="0" bIns="0" numCol="1" anchor="b" anchorCtr="0" compatLnSpc="1">
            <a:prstTxWarp prst="textNoShape">
              <a:avLst/>
            </a:prstTxWarp>
          </a:bodyPr>
          <a:lstStyle>
            <a:lvl1pPr eaLnBrk="1" fontAlgn="auto" hangingPunct="1">
              <a:spcBef>
                <a:spcPts val="0"/>
              </a:spcBef>
              <a:spcAft>
                <a:spcPts val="0"/>
              </a:spcAft>
              <a:defRPr sz="1200">
                <a:solidFill>
                  <a:srgbClr val="045C75"/>
                </a:solidFill>
                <a:latin typeface="Calibri" pitchFamily="34" charset="0"/>
                <a:ea typeface="MS PGothic" pitchFamily="34" charset="-128"/>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BA3063D-4FD6-4527-9129-0EEAAF110447}" type="datetimeFigureOut">
              <a:rPr kumimoji="0" lang="en-US" altLang="en-US" sz="1200" b="0" i="0" u="none" strike="noStrike" kern="1200" cap="none" spc="0" normalizeH="0" baseline="0" noProof="0">
                <a:ln>
                  <a:noFill/>
                </a:ln>
                <a:solidFill>
                  <a:srgbClr val="045C75"/>
                </a:solidFill>
                <a:effectLst/>
                <a:uLnTx/>
                <a:uFillTx/>
                <a:latin typeface="Calibri" pitchFamily="34" charset="0"/>
                <a:ea typeface="MS PGothic" pitchFamily="34"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1/17/2024</a:t>
            </a:fld>
            <a:endParaRPr kumimoji="0" lang="en-US" altLang="en-US" sz="1200" b="0" i="0" u="none" strike="noStrike" kern="1200" cap="none" spc="0" normalizeH="0" baseline="0" noProof="0">
              <a:ln>
                <a:noFill/>
              </a:ln>
              <a:solidFill>
                <a:srgbClr val="045C75"/>
              </a:solidFill>
              <a:effectLst/>
              <a:uLnTx/>
              <a:uFillTx/>
              <a:latin typeface="Calibri" pitchFamily="34" charset="0"/>
              <a:ea typeface="MS PGothic" pitchFamily="34" charset="-128"/>
              <a:cs typeface="+mn-cs"/>
            </a:endParaRPr>
          </a:p>
        </p:txBody>
      </p:sp>
      <p:sp>
        <p:nvSpPr>
          <p:cNvPr id="22" name="Footer Placeholder 21"/>
          <p:cNvSpPr>
            <a:spLocks noGrp="1"/>
          </p:cNvSpPr>
          <p:nvPr>
            <p:ph type="ftr" sz="quarter" idx="3"/>
          </p:nvPr>
        </p:nvSpPr>
        <p:spPr>
          <a:xfrm>
            <a:off x="3556000" y="6356350"/>
            <a:ext cx="44704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rgbClr val="04617B">
                    <a:shade val="90000"/>
                  </a:srgbClr>
                </a:solidFill>
                <a:latin typeface="Calibri" pitchFamily="34" charset="0"/>
                <a:ea typeface="+mn-ea"/>
                <a:cs typeface="Arial"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alibri" pitchFamily="34" charset="0"/>
              <a:ea typeface="+mn-ea"/>
              <a:cs typeface="Arial" charset="0"/>
            </a:endParaRPr>
          </a:p>
        </p:txBody>
      </p:sp>
      <p:sp>
        <p:nvSpPr>
          <p:cNvPr id="18" name="Slide Number Placeholder 17"/>
          <p:cNvSpPr>
            <a:spLocks noGrp="1"/>
          </p:cNvSpPr>
          <p:nvPr>
            <p:ph type="sldNum" sz="quarter" idx="4"/>
          </p:nvPr>
        </p:nvSpPr>
        <p:spPr>
          <a:xfrm>
            <a:off x="10566400" y="6356350"/>
            <a:ext cx="1016000" cy="365125"/>
          </a:xfrm>
          <a:prstGeom prst="rect">
            <a:avLst/>
          </a:prstGeom>
        </p:spPr>
        <p:txBody>
          <a:bodyPr vert="horz" wrap="square" lIns="0" tIns="0" rIns="0" bIns="0" numCol="1" anchor="b" anchorCtr="0" compatLnSpc="1">
            <a:prstTxWarp prst="textNoShape">
              <a:avLst/>
            </a:prstTxWarp>
          </a:bodyPr>
          <a:lstStyle>
            <a:lvl1pPr algn="r" eaLnBrk="1" fontAlgn="auto" hangingPunct="1">
              <a:spcBef>
                <a:spcPts val="0"/>
              </a:spcBef>
              <a:spcAft>
                <a:spcPts val="0"/>
              </a:spcAft>
              <a:defRPr sz="1200">
                <a:solidFill>
                  <a:srgbClr val="045C75"/>
                </a:solidFill>
                <a:latin typeface="Calibri" pitchFamily="34" charset="0"/>
                <a:ea typeface="MS PGothic" pitchFamily="34" charset="-128"/>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80AD0EC-9A45-4698-A15B-512DC27EA870}" type="slidenum">
              <a:rPr kumimoji="0" lang="en-US" altLang="en-US" sz="1200" b="0" i="0" u="none" strike="noStrike" kern="1200" cap="none" spc="0" normalizeH="0" baseline="0" noProof="0">
                <a:ln>
                  <a:noFill/>
                </a:ln>
                <a:solidFill>
                  <a:srgbClr val="045C75"/>
                </a:solidFill>
                <a:effectLst/>
                <a:uLnTx/>
                <a:uFillTx/>
                <a:latin typeface="Calibri" pitchFamily="34"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045C75"/>
              </a:solidFill>
              <a:effectLst/>
              <a:uLnTx/>
              <a:uFillTx/>
              <a:latin typeface="Calibri" pitchFamily="34" charset="0"/>
              <a:ea typeface="MS PGothic" pitchFamily="34" charset="-128"/>
              <a:cs typeface="+mn-cs"/>
            </a:endParaRPr>
          </a:p>
        </p:txBody>
      </p:sp>
      <p:grpSp>
        <p:nvGrpSpPr>
          <p:cNvPr id="3081" name="Group 1"/>
          <p:cNvGrpSpPr>
            <a:grpSpLocks/>
          </p:cNvGrpSpPr>
          <p:nvPr/>
        </p:nvGrpSpPr>
        <p:grpSpPr bwMode="auto">
          <a:xfrm>
            <a:off x="-25400" y="203200"/>
            <a:ext cx="122412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S PGothic" pitchFamily="34" charset="-128"/>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S PGothic" pitchFamily="34" charset="-128"/>
                <a:cs typeface="Arial" charset="0"/>
              </a:endParaRPr>
            </a:p>
          </p:txBody>
        </p:sp>
      </p:grpSp>
    </p:spTree>
    <p:extLst>
      <p:ext uri="{BB962C8B-B14F-4D97-AF65-F5344CB8AC3E}">
        <p14:creationId xmlns:p14="http://schemas.microsoft.com/office/powerpoint/2010/main" val="131405379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0" fontAlgn="base" hangingPunct="0">
        <a:spcBef>
          <a:spcPct val="0"/>
        </a:spcBef>
        <a:spcAft>
          <a:spcPct val="0"/>
        </a:spcAft>
        <a:defRPr sz="5000" kern="1200">
          <a:solidFill>
            <a:schemeClr val="tx2"/>
          </a:solidFill>
          <a:latin typeface="+mj-lt"/>
          <a:ea typeface="MS PGothic" pitchFamily="34" charset="-128"/>
          <a:cs typeface="+mj-cs"/>
        </a:defRPr>
      </a:lvl1pPr>
      <a:lvl2pPr algn="l" rtl="0" eaLnBrk="0" fontAlgn="base" hangingPunct="0">
        <a:spcBef>
          <a:spcPct val="0"/>
        </a:spcBef>
        <a:spcAft>
          <a:spcPct val="0"/>
        </a:spcAft>
        <a:defRPr sz="5000">
          <a:solidFill>
            <a:schemeClr val="tx2"/>
          </a:solidFill>
          <a:latin typeface="Calibri" pitchFamily="34" charset="0"/>
          <a:ea typeface="MS PGothic" pitchFamily="34" charset="-128"/>
        </a:defRPr>
      </a:lvl2pPr>
      <a:lvl3pPr algn="l" rtl="0" eaLnBrk="0" fontAlgn="base" hangingPunct="0">
        <a:spcBef>
          <a:spcPct val="0"/>
        </a:spcBef>
        <a:spcAft>
          <a:spcPct val="0"/>
        </a:spcAft>
        <a:defRPr sz="5000">
          <a:solidFill>
            <a:schemeClr val="tx2"/>
          </a:solidFill>
          <a:latin typeface="Calibri" pitchFamily="34" charset="0"/>
          <a:ea typeface="MS PGothic" pitchFamily="34" charset="-128"/>
        </a:defRPr>
      </a:lvl3pPr>
      <a:lvl4pPr algn="l" rtl="0" eaLnBrk="0" fontAlgn="base" hangingPunct="0">
        <a:spcBef>
          <a:spcPct val="0"/>
        </a:spcBef>
        <a:spcAft>
          <a:spcPct val="0"/>
        </a:spcAft>
        <a:defRPr sz="5000">
          <a:solidFill>
            <a:schemeClr val="tx2"/>
          </a:solidFill>
          <a:latin typeface="Calibri" pitchFamily="34" charset="0"/>
          <a:ea typeface="MS PGothic" pitchFamily="34" charset="-128"/>
        </a:defRPr>
      </a:lvl4pPr>
      <a:lvl5pPr algn="l" rtl="0" eaLnBrk="0" fontAlgn="base" hangingPunct="0">
        <a:spcBef>
          <a:spcPct val="0"/>
        </a:spcBef>
        <a:spcAft>
          <a:spcPct val="0"/>
        </a:spcAft>
        <a:defRPr sz="5000">
          <a:solidFill>
            <a:schemeClr val="tx2"/>
          </a:solidFill>
          <a:latin typeface="Calibri" pitchFamily="34" charset="0"/>
          <a:ea typeface="MS PGothic" pitchFamily="34" charset="-128"/>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S PGothic" pitchFamily="34" charset="-128"/>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S PGothic" pitchFamily="34" charset="-128"/>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S PGothic" pitchFamily="34" charset="-128"/>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S PGothic" pitchFamily="34" charset="-128"/>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S PGothic" pitchFamily="34" charset="-128"/>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29.emf"/><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10972800" cy="1143000"/>
          </a:xfrm>
        </p:spPr>
        <p:txBody>
          <a:bodyPr>
            <a:normAutofit fontScale="90000"/>
          </a:bodyPr>
          <a:lstStyle/>
          <a:p>
            <a:pPr>
              <a:defRPr/>
            </a:pPr>
            <a:r>
              <a:rPr lang="en-US" altLang="en-US" b="1" dirty="0">
                <a:solidFill>
                  <a:srgbClr val="333399"/>
                </a:solidFill>
                <a:ea typeface="+mj-ea"/>
              </a:rPr>
              <a:t/>
            </a:r>
            <a:br>
              <a:rPr lang="en-US" altLang="en-US" b="1" dirty="0">
                <a:solidFill>
                  <a:srgbClr val="333399"/>
                </a:solidFill>
                <a:ea typeface="+mj-ea"/>
              </a:rPr>
            </a:br>
            <a:r>
              <a:rPr lang="en-US" altLang="en-US" b="1" dirty="0">
                <a:solidFill>
                  <a:srgbClr val="333399"/>
                </a:solidFill>
                <a:ea typeface="+mj-ea"/>
              </a:rPr>
              <a:t/>
            </a:r>
            <a:br>
              <a:rPr lang="en-US" altLang="en-US" b="1" dirty="0">
                <a:solidFill>
                  <a:srgbClr val="333399"/>
                </a:solidFill>
                <a:ea typeface="+mj-ea"/>
              </a:rPr>
            </a:br>
            <a:r>
              <a:rPr lang="en-US" altLang="en-US" b="1" dirty="0">
                <a:solidFill>
                  <a:srgbClr val="333399"/>
                </a:solidFill>
                <a:ea typeface="+mj-ea"/>
              </a:rPr>
              <a:t>Chapter 21, Electric Charge, and electric Field</a:t>
            </a:r>
            <a:br>
              <a:rPr lang="en-US" altLang="en-US" b="1" dirty="0">
                <a:solidFill>
                  <a:srgbClr val="333399"/>
                </a:solidFill>
                <a:ea typeface="+mj-ea"/>
              </a:rPr>
            </a:br>
            <a:r>
              <a:rPr lang="en-US" altLang="en-US" b="1" dirty="0">
                <a:solidFill>
                  <a:srgbClr val="333399"/>
                </a:solidFill>
                <a:ea typeface="+mj-ea"/>
              </a:rPr>
              <a:t/>
            </a:r>
            <a:br>
              <a:rPr lang="en-US" altLang="en-US" b="1" dirty="0">
                <a:solidFill>
                  <a:srgbClr val="333399"/>
                </a:solidFill>
                <a:ea typeface="+mj-ea"/>
              </a:rPr>
            </a:br>
            <a:r>
              <a:rPr lang="en-US" altLang="en-US" b="1" dirty="0">
                <a:solidFill>
                  <a:srgbClr val="333399"/>
                </a:solidFill>
                <a:ea typeface="+mj-ea"/>
              </a:rPr>
              <a:t> </a:t>
            </a:r>
            <a:endParaRPr lang="en-US" dirty="0">
              <a:ea typeface="+mj-ea"/>
            </a:endParaRPr>
          </a:p>
        </p:txBody>
      </p:sp>
      <p:pic>
        <p:nvPicPr>
          <p:cNvPr id="67587"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4316282" y="1962136"/>
            <a:ext cx="4400550" cy="3343275"/>
          </a:xfrm>
        </p:spPr>
      </p:pic>
      <p:sp>
        <p:nvSpPr>
          <p:cNvPr id="3" name="Rectangle 2">
            <a:extLst>
              <a:ext uri="{FF2B5EF4-FFF2-40B4-BE49-F238E27FC236}">
                <a16:creationId xmlns:a16="http://schemas.microsoft.com/office/drawing/2014/main" id="{9A67A181-D0B6-491A-8C57-DF44A60B0C78}"/>
              </a:ext>
            </a:extLst>
          </p:cNvPr>
          <p:cNvSpPr/>
          <p:nvPr/>
        </p:nvSpPr>
        <p:spPr>
          <a:xfrm>
            <a:off x="420557" y="2710443"/>
            <a:ext cx="6096000" cy="1477328"/>
          </a:xfrm>
          <a:prstGeom prst="rect">
            <a:avLst/>
          </a:prstGeom>
        </p:spPr>
        <p:txBody>
          <a:bodyPr>
            <a:spAutoFit/>
          </a:bodyPr>
          <a:lstStyle/>
          <a:p>
            <a:pPr lvl="0"/>
            <a:r>
              <a:rPr lang="en-US" b="1" dirty="0">
                <a:solidFill>
                  <a:srgbClr val="FF0000"/>
                </a:solidFill>
                <a:latin typeface="Comic Sans MS" panose="030F0702030302020204" pitchFamily="66" charset="0"/>
              </a:rPr>
              <a:t>HW1 due on Wednesday, Jan 17</a:t>
            </a:r>
          </a:p>
          <a:p>
            <a:pPr lvl="0"/>
            <a:r>
              <a:rPr lang="en-US" b="1" dirty="0">
                <a:solidFill>
                  <a:srgbClr val="FF0000"/>
                </a:solidFill>
                <a:latin typeface="Comic Sans MS" panose="030F0702030302020204" pitchFamily="66" charset="0"/>
              </a:rPr>
              <a:t>Chapt.17:Pb. 3, Pb.13, Pb. 18</a:t>
            </a:r>
          </a:p>
          <a:p>
            <a:pPr lvl="0"/>
            <a:r>
              <a:rPr lang="en-US" b="1" dirty="0">
                <a:solidFill>
                  <a:srgbClr val="FF0000"/>
                </a:solidFill>
                <a:latin typeface="Comic Sans MS" panose="030F0702030302020204" pitchFamily="66" charset="0"/>
              </a:rPr>
              <a:t>Chapt.19: Pb.2, Pb.11, </a:t>
            </a:r>
            <a:r>
              <a:rPr lang="en-US" b="1" dirty="0" smtClean="0">
                <a:solidFill>
                  <a:srgbClr val="FF0000"/>
                </a:solidFill>
                <a:latin typeface="Comic Sans MS" panose="030F0702030302020204" pitchFamily="66" charset="0"/>
              </a:rPr>
              <a:t>Pb.24</a:t>
            </a:r>
          </a:p>
          <a:p>
            <a:pPr lvl="0"/>
            <a:endParaRPr lang="en-US" b="1" dirty="0">
              <a:solidFill>
                <a:srgbClr val="FF0000"/>
              </a:solidFill>
              <a:latin typeface="Comic Sans MS" panose="030F0702030302020204" pitchFamily="66" charset="0"/>
            </a:endParaRPr>
          </a:p>
          <a:p>
            <a:pPr lvl="0"/>
            <a:r>
              <a:rPr lang="en-US" b="1" dirty="0" smtClean="0">
                <a:solidFill>
                  <a:srgbClr val="FF0000"/>
                </a:solidFill>
                <a:latin typeface="Comic Sans MS" panose="030F0702030302020204" pitchFamily="66" charset="0"/>
              </a:rPr>
              <a:t>Exam 1 of Feb 1, study guide to be posted</a:t>
            </a:r>
            <a:endParaRPr lang="en-US" dirty="0"/>
          </a:p>
        </p:txBody>
      </p:sp>
    </p:spTree>
    <p:extLst>
      <p:ext uri="{BB962C8B-B14F-4D97-AF65-F5344CB8AC3E}">
        <p14:creationId xmlns:p14="http://schemas.microsoft.com/office/powerpoint/2010/main" val="4183405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altLang="en-US"/>
              <a:t>21.1 Electric Charge, q or Q</a:t>
            </a:r>
          </a:p>
        </p:txBody>
      </p:sp>
      <p:sp>
        <p:nvSpPr>
          <p:cNvPr id="69635" name="Rectangle 3"/>
          <p:cNvSpPr>
            <a:spLocks noGrp="1" noChangeArrowheads="1"/>
          </p:cNvSpPr>
          <p:nvPr>
            <p:ph type="body" idx="1"/>
          </p:nvPr>
        </p:nvSpPr>
        <p:spPr>
          <a:xfrm>
            <a:off x="203200" y="1292619"/>
            <a:ext cx="9421594" cy="5565381"/>
          </a:xfrm>
        </p:spPr>
        <p:txBody>
          <a:bodyPr/>
          <a:lstStyle/>
          <a:p>
            <a:pPr eaLnBrk="1" hangingPunct="1">
              <a:lnSpc>
                <a:spcPct val="90000"/>
              </a:lnSpc>
            </a:pPr>
            <a:r>
              <a:rPr lang="en-US" altLang="en-US" sz="2800" dirty="0"/>
              <a:t>Charge comes in two types</a:t>
            </a:r>
          </a:p>
          <a:p>
            <a:pPr eaLnBrk="1" hangingPunct="1">
              <a:lnSpc>
                <a:spcPct val="90000"/>
              </a:lnSpc>
            </a:pPr>
            <a:endParaRPr lang="en-US" altLang="en-US" sz="2800" dirty="0"/>
          </a:p>
          <a:p>
            <a:pPr eaLnBrk="1" hangingPunct="1">
              <a:lnSpc>
                <a:spcPct val="90000"/>
              </a:lnSpc>
            </a:pPr>
            <a:endParaRPr lang="en-US" altLang="en-US" sz="2800" dirty="0"/>
          </a:p>
          <a:p>
            <a:pPr eaLnBrk="1" hangingPunct="1">
              <a:lnSpc>
                <a:spcPct val="90000"/>
              </a:lnSpc>
            </a:pPr>
            <a:endParaRPr lang="en-US" altLang="en-US" sz="2800" dirty="0"/>
          </a:p>
          <a:p>
            <a:pPr marL="457200" lvl="1" indent="0" eaLnBrk="1" hangingPunct="1">
              <a:lnSpc>
                <a:spcPct val="90000"/>
              </a:lnSpc>
              <a:buFontTx/>
              <a:buNone/>
            </a:pPr>
            <a:r>
              <a:rPr lang="en-US" altLang="en-US" sz="2400" b="1" dirty="0">
                <a:solidFill>
                  <a:srgbClr val="FF0000"/>
                </a:solidFill>
              </a:rPr>
              <a:t>1e = 1.6x10</a:t>
            </a:r>
            <a:r>
              <a:rPr lang="en-US" altLang="en-US" sz="2400" b="1" baseline="30000" dirty="0">
                <a:solidFill>
                  <a:srgbClr val="FF0000"/>
                </a:solidFill>
              </a:rPr>
              <a:t>-19</a:t>
            </a:r>
            <a:r>
              <a:rPr lang="en-US" altLang="en-US" sz="2400" b="1" dirty="0">
                <a:solidFill>
                  <a:srgbClr val="FF0000"/>
                </a:solidFill>
              </a:rPr>
              <a:t> Coulombs </a:t>
            </a:r>
            <a:r>
              <a:rPr lang="en-US" altLang="en-US" sz="2400" dirty="0"/>
              <a:t>(unit of charge) fundamental unit of charge</a:t>
            </a:r>
          </a:p>
          <a:p>
            <a:pPr eaLnBrk="1" hangingPunct="1">
              <a:lnSpc>
                <a:spcPct val="90000"/>
              </a:lnSpc>
            </a:pPr>
            <a:r>
              <a:rPr lang="en-US" altLang="en-US" sz="2400" u="sng" dirty="0"/>
              <a:t>Law of Conservation of Charge: </a:t>
            </a:r>
            <a:r>
              <a:rPr lang="en-US" altLang="en-US" sz="2400" b="1" dirty="0"/>
              <a:t>The net charge on a closed system never changes.</a:t>
            </a:r>
          </a:p>
          <a:p>
            <a:pPr eaLnBrk="1" hangingPunct="1">
              <a:lnSpc>
                <a:spcPct val="90000"/>
              </a:lnSpc>
            </a:pPr>
            <a:r>
              <a:rPr lang="en-US" altLang="en-US" sz="2400" dirty="0"/>
              <a:t>Charge can be transferred</a:t>
            </a:r>
          </a:p>
          <a:p>
            <a:pPr eaLnBrk="1" hangingPunct="1">
              <a:lnSpc>
                <a:spcPct val="90000"/>
              </a:lnSpc>
            </a:pPr>
            <a:r>
              <a:rPr lang="en-US" altLang="en-US" sz="2400" dirty="0"/>
              <a:t>Charges are added algebraically</a:t>
            </a:r>
          </a:p>
          <a:p>
            <a:pPr eaLnBrk="1" hangingPunct="1">
              <a:lnSpc>
                <a:spcPct val="90000"/>
              </a:lnSpc>
            </a:pPr>
            <a:r>
              <a:rPr lang="en-US" altLang="en-US" sz="2400" dirty="0"/>
              <a:t>Electricity comes from the Greek , and the word “</a:t>
            </a:r>
            <a:r>
              <a:rPr lang="en-US" altLang="en-US" sz="2400" dirty="0" err="1"/>
              <a:t>elektron</a:t>
            </a:r>
            <a:r>
              <a:rPr lang="en-US" altLang="en-US" sz="2400" dirty="0"/>
              <a:t>” (amber), the Greeks noticed that when rubbing a piece of amber with a cloth they a had static effect or “amber effect.”</a:t>
            </a:r>
            <a:endParaRPr lang="en-US" altLang="en-US" sz="2800" dirty="0"/>
          </a:p>
        </p:txBody>
      </p:sp>
      <p:sp>
        <p:nvSpPr>
          <p:cNvPr id="69636" name="Oval 4"/>
          <p:cNvSpPr>
            <a:spLocks noChangeArrowheads="1"/>
          </p:cNvSpPr>
          <p:nvPr/>
        </p:nvSpPr>
        <p:spPr bwMode="auto">
          <a:xfrm>
            <a:off x="2636095" y="1879848"/>
            <a:ext cx="1295400" cy="1219200"/>
          </a:xfrm>
          <a:prstGeom prst="ellipse">
            <a:avLst/>
          </a:prstGeom>
          <a:solidFill>
            <a:srgbClr val="FF676A"/>
          </a:solidFill>
          <a:ln w="9525">
            <a:solidFill>
              <a:srgbClr val="B94A4C"/>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rPr>
              <a:t>+e</a:t>
            </a:r>
          </a:p>
        </p:txBody>
      </p:sp>
      <p:sp>
        <p:nvSpPr>
          <p:cNvPr id="69637" name="Oval 6"/>
          <p:cNvSpPr>
            <a:spLocks noChangeArrowheads="1"/>
          </p:cNvSpPr>
          <p:nvPr/>
        </p:nvSpPr>
        <p:spPr bwMode="auto">
          <a:xfrm>
            <a:off x="4737100" y="1894544"/>
            <a:ext cx="1295400" cy="1219200"/>
          </a:xfrm>
          <a:prstGeom prst="ellipse">
            <a:avLst/>
          </a:prstGeom>
          <a:solidFill>
            <a:srgbClr val="0ACBFF"/>
          </a:solidFill>
          <a:ln w="9525">
            <a:solidFill>
              <a:srgbClr val="795F76"/>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rPr>
              <a:t>-e</a:t>
            </a:r>
          </a:p>
        </p:txBody>
      </p:sp>
      <p:pic>
        <p:nvPicPr>
          <p:cNvPr id="69638" name="Picture 7" descr="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045" y="1744910"/>
            <a:ext cx="1828800" cy="1354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0844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a:t>21.1 Electric Charge</a:t>
            </a:r>
          </a:p>
        </p:txBody>
      </p:sp>
      <p:sp>
        <p:nvSpPr>
          <p:cNvPr id="22531" name="Rectangle 3"/>
          <p:cNvSpPr>
            <a:spLocks noGrp="1" noChangeArrowheads="1"/>
          </p:cNvSpPr>
          <p:nvPr>
            <p:ph type="body" idx="1"/>
          </p:nvPr>
        </p:nvSpPr>
        <p:spPr>
          <a:xfrm>
            <a:off x="1676400" y="1409700"/>
            <a:ext cx="6858000" cy="4114800"/>
          </a:xfrm>
        </p:spPr>
        <p:txBody>
          <a:bodyPr/>
          <a:lstStyle/>
          <a:p>
            <a:pPr eaLnBrk="1" hangingPunct="1">
              <a:buFontTx/>
              <a:buNone/>
            </a:pPr>
            <a:r>
              <a:rPr lang="en-US" altLang="en-US"/>
              <a:t>Like charges</a:t>
            </a:r>
          </a:p>
          <a:p>
            <a:pPr eaLnBrk="1" hangingPunct="1">
              <a:buFontTx/>
              <a:buNone/>
            </a:pPr>
            <a:endParaRPr lang="en-US" altLang="en-US"/>
          </a:p>
          <a:p>
            <a:pPr eaLnBrk="1" hangingPunct="1">
              <a:buFontTx/>
              <a:buNone/>
            </a:pPr>
            <a:endParaRPr lang="en-US" altLang="en-US"/>
          </a:p>
          <a:p>
            <a:pPr eaLnBrk="1" hangingPunct="1">
              <a:buFontTx/>
              <a:buNone/>
            </a:pPr>
            <a:r>
              <a:rPr lang="en-US" altLang="en-US"/>
              <a:t>Opposite charges</a:t>
            </a:r>
          </a:p>
          <a:p>
            <a:pPr eaLnBrk="1" hangingPunct="1">
              <a:buFontTx/>
              <a:buNone/>
            </a:pPr>
            <a:endParaRPr lang="en-US" altLang="en-US"/>
          </a:p>
          <a:p>
            <a:pPr eaLnBrk="1" hangingPunct="1">
              <a:buFontTx/>
              <a:buNone/>
            </a:pPr>
            <a:endParaRPr lang="en-US" altLang="en-US"/>
          </a:p>
          <a:p>
            <a:pPr eaLnBrk="1" hangingPunct="1">
              <a:buFontTx/>
              <a:buNone/>
            </a:pPr>
            <a:r>
              <a:rPr lang="en-US" altLang="en-US"/>
              <a:t>Polarization</a:t>
            </a:r>
          </a:p>
        </p:txBody>
      </p:sp>
      <p:sp>
        <p:nvSpPr>
          <p:cNvPr id="22532" name="Oval 4"/>
          <p:cNvSpPr>
            <a:spLocks noChangeArrowheads="1"/>
          </p:cNvSpPr>
          <p:nvPr/>
        </p:nvSpPr>
        <p:spPr bwMode="auto">
          <a:xfrm>
            <a:off x="2971800" y="2019300"/>
            <a:ext cx="1295400" cy="1219200"/>
          </a:xfrm>
          <a:prstGeom prst="ellipse">
            <a:avLst/>
          </a:prstGeom>
          <a:solidFill>
            <a:srgbClr val="FF676A"/>
          </a:solidFill>
          <a:ln w="9525">
            <a:solidFill>
              <a:srgbClr val="B84B4C"/>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rPr>
              <a:t>+e</a:t>
            </a:r>
          </a:p>
        </p:txBody>
      </p:sp>
      <p:sp>
        <p:nvSpPr>
          <p:cNvPr id="22533" name="Oval 6"/>
          <p:cNvSpPr>
            <a:spLocks noChangeArrowheads="1"/>
          </p:cNvSpPr>
          <p:nvPr/>
        </p:nvSpPr>
        <p:spPr bwMode="auto">
          <a:xfrm>
            <a:off x="4953000" y="2019300"/>
            <a:ext cx="1295400" cy="1219200"/>
          </a:xfrm>
          <a:prstGeom prst="ellipse">
            <a:avLst/>
          </a:prstGeom>
          <a:solidFill>
            <a:srgbClr val="FF676A"/>
          </a:solidFill>
          <a:ln w="9525">
            <a:solidFill>
              <a:srgbClr val="B84B4C"/>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rPr>
              <a:t>+e</a:t>
            </a:r>
          </a:p>
        </p:txBody>
      </p:sp>
      <p:sp>
        <p:nvSpPr>
          <p:cNvPr id="22534" name="Oval 7"/>
          <p:cNvSpPr>
            <a:spLocks noChangeArrowheads="1"/>
          </p:cNvSpPr>
          <p:nvPr/>
        </p:nvSpPr>
        <p:spPr bwMode="auto">
          <a:xfrm>
            <a:off x="2628900" y="3771900"/>
            <a:ext cx="1295400" cy="1219200"/>
          </a:xfrm>
          <a:prstGeom prst="ellipse">
            <a:avLst/>
          </a:prstGeom>
          <a:solidFill>
            <a:srgbClr val="FF676A"/>
          </a:solidFill>
          <a:ln w="9525">
            <a:solidFill>
              <a:srgbClr val="B84B4C"/>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rPr>
              <a:t>+e</a:t>
            </a:r>
          </a:p>
        </p:txBody>
      </p:sp>
      <p:sp>
        <p:nvSpPr>
          <p:cNvPr id="22535" name="Oval 9"/>
          <p:cNvSpPr>
            <a:spLocks noChangeArrowheads="1"/>
          </p:cNvSpPr>
          <p:nvPr/>
        </p:nvSpPr>
        <p:spPr bwMode="auto">
          <a:xfrm>
            <a:off x="5562600" y="3695700"/>
            <a:ext cx="1295400" cy="1219200"/>
          </a:xfrm>
          <a:prstGeom prst="ellipse">
            <a:avLst/>
          </a:prstGeom>
          <a:solidFill>
            <a:srgbClr val="0ACBFF"/>
          </a:solidFill>
          <a:ln w="9525">
            <a:solidFill>
              <a:srgbClr val="795F76"/>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rPr>
              <a:t>-e</a:t>
            </a:r>
          </a:p>
        </p:txBody>
      </p:sp>
      <p:grpSp>
        <p:nvGrpSpPr>
          <p:cNvPr id="4110" name="Group 14"/>
          <p:cNvGrpSpPr>
            <a:grpSpLocks/>
          </p:cNvGrpSpPr>
          <p:nvPr/>
        </p:nvGrpSpPr>
        <p:grpSpPr bwMode="auto">
          <a:xfrm>
            <a:off x="1981200" y="1420813"/>
            <a:ext cx="5181600" cy="1208087"/>
            <a:chOff x="288" y="727"/>
            <a:chExt cx="3264" cy="761"/>
          </a:xfrm>
        </p:grpSpPr>
        <p:sp>
          <p:nvSpPr>
            <p:cNvPr id="22552" name="Line 11"/>
            <p:cNvSpPr>
              <a:spLocks noChangeShapeType="1"/>
            </p:cNvSpPr>
            <p:nvPr/>
          </p:nvSpPr>
          <p:spPr bwMode="auto">
            <a:xfrm flipH="1">
              <a:off x="288" y="1488"/>
              <a:ext cx="576" cy="0"/>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22553" name="Line 12"/>
            <p:cNvSpPr>
              <a:spLocks noChangeShapeType="1"/>
            </p:cNvSpPr>
            <p:nvPr/>
          </p:nvSpPr>
          <p:spPr bwMode="auto">
            <a:xfrm>
              <a:off x="3024" y="1440"/>
              <a:ext cx="528" cy="0"/>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22554" name="Text Box 13"/>
            <p:cNvSpPr txBox="1">
              <a:spLocks noChangeArrowheads="1"/>
            </p:cNvSpPr>
            <p:nvPr/>
          </p:nvSpPr>
          <p:spPr bwMode="auto">
            <a:xfrm>
              <a:off x="2396" y="727"/>
              <a:ext cx="583"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rPr>
                <a:t>repel</a:t>
              </a:r>
            </a:p>
          </p:txBody>
        </p:sp>
      </p:grpSp>
      <p:grpSp>
        <p:nvGrpSpPr>
          <p:cNvPr id="4114" name="Group 18"/>
          <p:cNvGrpSpPr>
            <a:grpSpLocks/>
          </p:cNvGrpSpPr>
          <p:nvPr/>
        </p:nvGrpSpPr>
        <p:grpSpPr bwMode="auto">
          <a:xfrm>
            <a:off x="3924300" y="3200400"/>
            <a:ext cx="2822575" cy="1104900"/>
            <a:chOff x="1512" y="1848"/>
            <a:chExt cx="1778" cy="696"/>
          </a:xfrm>
        </p:grpSpPr>
        <p:sp>
          <p:nvSpPr>
            <p:cNvPr id="22549" name="Text Box 15"/>
            <p:cNvSpPr txBox="1">
              <a:spLocks noChangeArrowheads="1"/>
            </p:cNvSpPr>
            <p:nvPr/>
          </p:nvSpPr>
          <p:spPr bwMode="auto">
            <a:xfrm>
              <a:off x="2492" y="1848"/>
              <a:ext cx="798"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rPr>
                <a:t>attract</a:t>
              </a:r>
            </a:p>
          </p:txBody>
        </p:sp>
        <p:sp>
          <p:nvSpPr>
            <p:cNvPr id="22550" name="Line 16"/>
            <p:cNvSpPr>
              <a:spLocks noChangeShapeType="1"/>
            </p:cNvSpPr>
            <p:nvPr/>
          </p:nvSpPr>
          <p:spPr bwMode="auto">
            <a:xfrm>
              <a:off x="1512" y="2544"/>
              <a:ext cx="480" cy="0"/>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22551" name="Line 17"/>
            <p:cNvSpPr>
              <a:spLocks noChangeShapeType="1"/>
            </p:cNvSpPr>
            <p:nvPr/>
          </p:nvSpPr>
          <p:spPr bwMode="auto">
            <a:xfrm flipH="1">
              <a:off x="2088" y="2544"/>
              <a:ext cx="432" cy="0"/>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grpSp>
      <p:sp>
        <p:nvSpPr>
          <p:cNvPr id="22538" name="Oval 19"/>
          <p:cNvSpPr>
            <a:spLocks noChangeArrowheads="1"/>
          </p:cNvSpPr>
          <p:nvPr/>
        </p:nvSpPr>
        <p:spPr bwMode="auto">
          <a:xfrm>
            <a:off x="2743200" y="5524500"/>
            <a:ext cx="1295400" cy="1219200"/>
          </a:xfrm>
          <a:prstGeom prst="ellipse">
            <a:avLst/>
          </a:prstGeom>
          <a:solidFill>
            <a:srgbClr val="29B860"/>
          </a:solidFill>
          <a:ln w="9525">
            <a:solidFill>
              <a:srgbClr val="29B860"/>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rPr>
              <a:t>0e</a:t>
            </a:r>
          </a:p>
        </p:txBody>
      </p:sp>
      <p:grpSp>
        <p:nvGrpSpPr>
          <p:cNvPr id="4125" name="Group 29"/>
          <p:cNvGrpSpPr>
            <a:grpSpLocks/>
          </p:cNvGrpSpPr>
          <p:nvPr/>
        </p:nvGrpSpPr>
        <p:grpSpPr bwMode="auto">
          <a:xfrm>
            <a:off x="4554538" y="4954588"/>
            <a:ext cx="5122863" cy="1789112"/>
            <a:chOff x="1909" y="2953"/>
            <a:chExt cx="3227" cy="1127"/>
          </a:xfrm>
        </p:grpSpPr>
        <p:sp>
          <p:nvSpPr>
            <p:cNvPr id="22540" name="Oval 20"/>
            <p:cNvSpPr>
              <a:spLocks noChangeArrowheads="1"/>
            </p:cNvSpPr>
            <p:nvPr/>
          </p:nvSpPr>
          <p:spPr bwMode="auto">
            <a:xfrm>
              <a:off x="2304" y="3312"/>
              <a:ext cx="816" cy="768"/>
            </a:xfrm>
            <a:prstGeom prst="ellipse">
              <a:avLst/>
            </a:prstGeom>
            <a:solidFill>
              <a:srgbClr val="29B860"/>
            </a:solidFill>
            <a:ln w="9525">
              <a:solidFill>
                <a:srgbClr val="29B860"/>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3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endParaRPr>
            </a:p>
          </p:txBody>
        </p:sp>
        <p:sp>
          <p:nvSpPr>
            <p:cNvPr id="22541" name="Text Box 21"/>
            <p:cNvSpPr txBox="1">
              <a:spLocks noChangeArrowheads="1"/>
            </p:cNvSpPr>
            <p:nvPr/>
          </p:nvSpPr>
          <p:spPr bwMode="auto">
            <a:xfrm>
              <a:off x="2352" y="3408"/>
              <a:ext cx="228"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rPr>
                <a:t>+</a:t>
              </a:r>
            </a:p>
          </p:txBody>
        </p:sp>
        <p:sp>
          <p:nvSpPr>
            <p:cNvPr id="22542" name="Text Box 22"/>
            <p:cNvSpPr txBox="1">
              <a:spLocks noChangeArrowheads="1"/>
            </p:cNvSpPr>
            <p:nvPr/>
          </p:nvSpPr>
          <p:spPr bwMode="auto">
            <a:xfrm>
              <a:off x="2304" y="3552"/>
              <a:ext cx="228"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rPr>
                <a:t>+</a:t>
              </a:r>
            </a:p>
          </p:txBody>
        </p:sp>
        <p:sp>
          <p:nvSpPr>
            <p:cNvPr id="22543" name="Text Box 23"/>
            <p:cNvSpPr txBox="1">
              <a:spLocks noChangeArrowheads="1"/>
            </p:cNvSpPr>
            <p:nvPr/>
          </p:nvSpPr>
          <p:spPr bwMode="auto">
            <a:xfrm>
              <a:off x="2352" y="3744"/>
              <a:ext cx="228"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rPr>
                <a:t>+</a:t>
              </a:r>
            </a:p>
          </p:txBody>
        </p:sp>
        <p:sp>
          <p:nvSpPr>
            <p:cNvPr id="22544" name="Text Box 24"/>
            <p:cNvSpPr txBox="1">
              <a:spLocks noChangeArrowheads="1"/>
            </p:cNvSpPr>
            <p:nvPr/>
          </p:nvSpPr>
          <p:spPr bwMode="auto">
            <a:xfrm>
              <a:off x="2880" y="3408"/>
              <a:ext cx="180"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rPr>
                <a:t>-</a:t>
              </a:r>
            </a:p>
          </p:txBody>
        </p:sp>
        <p:sp>
          <p:nvSpPr>
            <p:cNvPr id="22545" name="Text Box 25"/>
            <p:cNvSpPr txBox="1">
              <a:spLocks noChangeArrowheads="1"/>
            </p:cNvSpPr>
            <p:nvPr/>
          </p:nvSpPr>
          <p:spPr bwMode="auto">
            <a:xfrm>
              <a:off x="2976" y="3552"/>
              <a:ext cx="180"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rPr>
                <a:t>-</a:t>
              </a:r>
            </a:p>
          </p:txBody>
        </p:sp>
        <p:sp>
          <p:nvSpPr>
            <p:cNvPr id="22546" name="Text Box 26"/>
            <p:cNvSpPr txBox="1">
              <a:spLocks noChangeArrowheads="1"/>
            </p:cNvSpPr>
            <p:nvPr/>
          </p:nvSpPr>
          <p:spPr bwMode="auto">
            <a:xfrm>
              <a:off x="2880" y="3744"/>
              <a:ext cx="180"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rPr>
                <a:t>-</a:t>
              </a:r>
            </a:p>
          </p:txBody>
        </p:sp>
        <p:sp>
          <p:nvSpPr>
            <p:cNvPr id="22547" name="Text Box 27"/>
            <p:cNvSpPr txBox="1">
              <a:spLocks noChangeArrowheads="1"/>
            </p:cNvSpPr>
            <p:nvPr/>
          </p:nvSpPr>
          <p:spPr bwMode="auto">
            <a:xfrm>
              <a:off x="1909" y="2953"/>
              <a:ext cx="2325"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rPr>
                <a:t>Charge separation in a </a:t>
              </a:r>
            </a:p>
          </p:txBody>
        </p:sp>
        <p:sp>
          <p:nvSpPr>
            <p:cNvPr id="22548" name="Text Box 28"/>
            <p:cNvSpPr txBox="1">
              <a:spLocks noChangeArrowheads="1"/>
            </p:cNvSpPr>
            <p:nvPr/>
          </p:nvSpPr>
          <p:spPr bwMode="auto">
            <a:xfrm>
              <a:off x="4091" y="2953"/>
              <a:ext cx="1045" cy="5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rPr>
                <a:t>neutral</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rPr>
                <a:t>    object</a:t>
              </a:r>
            </a:p>
          </p:txBody>
        </p:sp>
      </p:grpSp>
    </p:spTree>
    <p:extLst>
      <p:ext uri="{BB962C8B-B14F-4D97-AF65-F5344CB8AC3E}">
        <p14:creationId xmlns:p14="http://schemas.microsoft.com/office/powerpoint/2010/main" val="13584371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1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1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3"/>
          <p:cNvSpPr txBox="1">
            <a:spLocks noChangeArrowheads="1"/>
          </p:cNvSpPr>
          <p:nvPr/>
        </p:nvSpPr>
        <p:spPr bwMode="auto">
          <a:xfrm>
            <a:off x="577850" y="1811338"/>
            <a:ext cx="5518150" cy="2678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Atom: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Nucleus (small, massive, positive charge)</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Electron cloud (large, very low density, negative charge)</a:t>
            </a:r>
          </a:p>
        </p:txBody>
      </p:sp>
      <p:sp>
        <p:nvSpPr>
          <p:cNvPr id="24579" name="Rectangle 5"/>
          <p:cNvSpPr>
            <a:spLocks noGrp="1" noChangeArrowheads="1"/>
          </p:cNvSpPr>
          <p:nvPr>
            <p:ph type="title"/>
          </p:nvPr>
        </p:nvSpPr>
        <p:spPr/>
        <p:txBody>
          <a:bodyPr/>
          <a:lstStyle/>
          <a:p>
            <a:pPr eaLnBrk="1" hangingPunct="1"/>
            <a:r>
              <a:rPr lang="en-US" altLang="en-US"/>
              <a:t>21</a:t>
            </a:r>
            <a:r>
              <a:rPr lang="en-US" altLang="en-US" sz="3200"/>
              <a:t>-</a:t>
            </a:r>
            <a:r>
              <a:rPr lang="en-US" altLang="en-US"/>
              <a:t>2 Electric Charge in the Atom</a:t>
            </a:r>
          </a:p>
        </p:txBody>
      </p:sp>
      <p:pic>
        <p:nvPicPr>
          <p:cNvPr id="24580" name="Picture 7" descr="Figure_21_03"/>
          <p:cNvPicPr>
            <a:picLocks noChangeAspect="1" noChangeArrowheads="1"/>
          </p:cNvPicPr>
          <p:nvPr/>
        </p:nvPicPr>
        <p:blipFill>
          <a:blip r:embed="rId3">
            <a:extLst>
              <a:ext uri="{28A0092B-C50C-407E-A947-70E740481C1C}">
                <a14:useLocalDpi xmlns:a14="http://schemas.microsoft.com/office/drawing/2010/main" val="0"/>
              </a:ext>
            </a:extLst>
          </a:blip>
          <a:srcRect b="2397"/>
          <a:stretch>
            <a:fillRect/>
          </a:stretch>
        </p:blipFill>
        <p:spPr bwMode="auto">
          <a:xfrm>
            <a:off x="6189259" y="1004887"/>
            <a:ext cx="4557712" cy="4848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8507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3"/>
          <p:cNvSpPr txBox="1">
            <a:spLocks noChangeArrowheads="1"/>
          </p:cNvSpPr>
          <p:nvPr/>
        </p:nvSpPr>
        <p:spPr bwMode="auto">
          <a:xfrm>
            <a:off x="1600200" y="1600200"/>
            <a:ext cx="8077200" cy="946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Polar molecule: neutral overall, but charge not evenly distributed</a:t>
            </a:r>
          </a:p>
        </p:txBody>
      </p:sp>
      <p:sp>
        <p:nvSpPr>
          <p:cNvPr id="26627" name="Rectangle 5"/>
          <p:cNvSpPr>
            <a:spLocks noGrp="1" noChangeArrowheads="1"/>
          </p:cNvSpPr>
          <p:nvPr>
            <p:ph type="title"/>
          </p:nvPr>
        </p:nvSpPr>
        <p:spPr/>
        <p:txBody>
          <a:bodyPr/>
          <a:lstStyle/>
          <a:p>
            <a:pPr eaLnBrk="1" hangingPunct="1"/>
            <a:r>
              <a:rPr lang="en-US" altLang="en-US"/>
              <a:t>21</a:t>
            </a:r>
            <a:r>
              <a:rPr lang="en-US" altLang="en-US" sz="3200"/>
              <a:t>-</a:t>
            </a:r>
            <a:r>
              <a:rPr lang="en-US" altLang="en-US"/>
              <a:t>2 Electric Charge in the Atom</a:t>
            </a:r>
          </a:p>
        </p:txBody>
      </p:sp>
      <p:pic>
        <p:nvPicPr>
          <p:cNvPr id="26628" name="Picture 7" descr="Figure_21_04"/>
          <p:cNvPicPr>
            <a:picLocks noChangeAspect="1" noChangeArrowheads="1"/>
          </p:cNvPicPr>
          <p:nvPr/>
        </p:nvPicPr>
        <p:blipFill>
          <a:blip r:embed="rId3">
            <a:extLst>
              <a:ext uri="{28A0092B-C50C-407E-A947-70E740481C1C}">
                <a14:useLocalDpi xmlns:a14="http://schemas.microsoft.com/office/drawing/2010/main" val="0"/>
              </a:ext>
            </a:extLst>
          </a:blip>
          <a:srcRect b="2634"/>
          <a:stretch>
            <a:fillRect/>
          </a:stretch>
        </p:blipFill>
        <p:spPr bwMode="auto">
          <a:xfrm>
            <a:off x="2333625" y="2546350"/>
            <a:ext cx="6102350" cy="4167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6831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a:t>Balloons and Static Electricity</a:t>
            </a:r>
          </a:p>
        </p:txBody>
      </p:sp>
      <p:sp>
        <p:nvSpPr>
          <p:cNvPr id="28675" name="Rectangle 2"/>
          <p:cNvSpPr>
            <a:spLocks noChangeArrowheads="1"/>
          </p:cNvSpPr>
          <p:nvPr/>
        </p:nvSpPr>
        <p:spPr bwMode="auto">
          <a:xfrm>
            <a:off x="862388" y="1929606"/>
            <a:ext cx="86804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rPr>
              <a:t>https://phet.colorado.edu/en/simulation/balloons-and-static-electricity</a:t>
            </a:r>
          </a:p>
        </p:txBody>
      </p:sp>
      <p:pic>
        <p:nvPicPr>
          <p:cNvPr id="2867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6350" y="2932113"/>
            <a:ext cx="5715000"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7854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7" descr="images-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981200"/>
            <a:ext cx="1039813"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2"/>
          <p:cNvSpPr>
            <a:spLocks noGrp="1" noChangeArrowheads="1"/>
          </p:cNvSpPr>
          <p:nvPr>
            <p:ph type="title"/>
          </p:nvPr>
        </p:nvSpPr>
        <p:spPr/>
        <p:txBody>
          <a:bodyPr/>
          <a:lstStyle/>
          <a:p>
            <a:pPr eaLnBrk="1" hangingPunct="1"/>
            <a:r>
              <a:rPr lang="en-US" altLang="en-US"/>
              <a:t>Ways to charge things</a:t>
            </a:r>
          </a:p>
        </p:txBody>
      </p:sp>
      <p:sp>
        <p:nvSpPr>
          <p:cNvPr id="29700" name="Rectangle 3"/>
          <p:cNvSpPr>
            <a:spLocks noGrp="1" noChangeArrowheads="1"/>
          </p:cNvSpPr>
          <p:nvPr>
            <p:ph type="body" idx="1"/>
          </p:nvPr>
        </p:nvSpPr>
        <p:spPr/>
        <p:txBody>
          <a:bodyPr/>
          <a:lstStyle/>
          <a:p>
            <a:pPr eaLnBrk="1" hangingPunct="1">
              <a:lnSpc>
                <a:spcPct val="90000"/>
              </a:lnSpc>
              <a:buFontTx/>
              <a:buNone/>
            </a:pPr>
            <a:r>
              <a:rPr lang="en-US" altLang="en-US" sz="2800"/>
              <a:t>1) Charge Insulators by rubbing</a:t>
            </a:r>
          </a:p>
          <a:p>
            <a:pPr eaLnBrk="1" hangingPunct="1">
              <a:lnSpc>
                <a:spcPct val="90000"/>
              </a:lnSpc>
            </a:pPr>
            <a:endParaRPr lang="en-US" altLang="en-US" sz="2800"/>
          </a:p>
          <a:p>
            <a:pPr eaLnBrk="1" hangingPunct="1">
              <a:lnSpc>
                <a:spcPct val="90000"/>
              </a:lnSpc>
            </a:pPr>
            <a:endParaRPr lang="en-US" altLang="en-US" sz="2800"/>
          </a:p>
          <a:p>
            <a:pPr eaLnBrk="1" hangingPunct="1">
              <a:lnSpc>
                <a:spcPct val="90000"/>
              </a:lnSpc>
            </a:pPr>
            <a:endParaRPr lang="en-US" altLang="en-US" sz="2800"/>
          </a:p>
          <a:p>
            <a:pPr eaLnBrk="1" hangingPunct="1">
              <a:lnSpc>
                <a:spcPct val="90000"/>
              </a:lnSpc>
            </a:pPr>
            <a:endParaRPr lang="en-US" altLang="en-US" sz="2800"/>
          </a:p>
          <a:p>
            <a:pPr eaLnBrk="1" hangingPunct="1">
              <a:lnSpc>
                <a:spcPct val="90000"/>
              </a:lnSpc>
            </a:pPr>
            <a:endParaRPr lang="en-US" altLang="en-US" sz="2800"/>
          </a:p>
          <a:p>
            <a:pPr eaLnBrk="1" hangingPunct="1">
              <a:lnSpc>
                <a:spcPct val="90000"/>
              </a:lnSpc>
              <a:buFontTx/>
              <a:buNone/>
            </a:pPr>
            <a:r>
              <a:rPr lang="en-US" altLang="en-US" sz="2800"/>
              <a:t>2) Charge Conductors by contact</a:t>
            </a:r>
          </a:p>
          <a:p>
            <a:pPr eaLnBrk="1" hangingPunct="1">
              <a:lnSpc>
                <a:spcPct val="90000"/>
              </a:lnSpc>
            </a:pPr>
            <a:endParaRPr lang="en-US" altLang="en-US" sz="2800"/>
          </a:p>
          <a:p>
            <a:pPr eaLnBrk="1" hangingPunct="1">
              <a:lnSpc>
                <a:spcPct val="90000"/>
              </a:lnSpc>
            </a:pPr>
            <a:endParaRPr lang="en-US" altLang="en-US" sz="2800"/>
          </a:p>
          <a:p>
            <a:pPr eaLnBrk="1" hangingPunct="1">
              <a:lnSpc>
                <a:spcPct val="90000"/>
              </a:lnSpc>
            </a:pPr>
            <a:endParaRPr lang="en-US" altLang="en-US" sz="2800"/>
          </a:p>
        </p:txBody>
      </p:sp>
      <p:grpSp>
        <p:nvGrpSpPr>
          <p:cNvPr id="29701" name="Group 6"/>
          <p:cNvGrpSpPr>
            <a:grpSpLocks/>
          </p:cNvGrpSpPr>
          <p:nvPr/>
        </p:nvGrpSpPr>
        <p:grpSpPr bwMode="auto">
          <a:xfrm>
            <a:off x="2514600" y="2438400"/>
            <a:ext cx="1905000" cy="152400"/>
            <a:chOff x="624" y="1536"/>
            <a:chExt cx="1200" cy="96"/>
          </a:xfrm>
        </p:grpSpPr>
        <p:sp>
          <p:nvSpPr>
            <p:cNvPr id="29728" name="Rectangle 4"/>
            <p:cNvSpPr>
              <a:spLocks noChangeArrowheads="1"/>
            </p:cNvSpPr>
            <p:nvPr/>
          </p:nvSpPr>
          <p:spPr bwMode="auto">
            <a:xfrm>
              <a:off x="624" y="1536"/>
              <a:ext cx="960" cy="96"/>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endParaRPr>
            </a:p>
          </p:txBody>
        </p:sp>
        <p:sp>
          <p:nvSpPr>
            <p:cNvPr id="29729" name="AutoShape 5"/>
            <p:cNvSpPr>
              <a:spLocks noChangeArrowheads="1"/>
            </p:cNvSpPr>
            <p:nvPr/>
          </p:nvSpPr>
          <p:spPr bwMode="auto">
            <a:xfrm rot="5400000">
              <a:off x="1656" y="1464"/>
              <a:ext cx="96" cy="240"/>
            </a:xfrm>
            <a:prstGeom prst="triangle">
              <a:avLst>
                <a:gd name="adj" fmla="val 50000"/>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endParaRPr>
            </a:p>
          </p:txBody>
        </p:sp>
      </p:grpSp>
      <p:sp>
        <p:nvSpPr>
          <p:cNvPr id="29702" name="Text Box 8"/>
          <p:cNvSpPr txBox="1">
            <a:spLocks noChangeArrowheads="1"/>
          </p:cNvSpPr>
          <p:nvPr/>
        </p:nvSpPr>
        <p:spPr bwMode="auto">
          <a:xfrm>
            <a:off x="2651125" y="2638425"/>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rPr>
              <a:t>0e</a:t>
            </a:r>
          </a:p>
        </p:txBody>
      </p:sp>
      <p:sp>
        <p:nvSpPr>
          <p:cNvPr id="29703" name="Text Box 9"/>
          <p:cNvSpPr txBox="1">
            <a:spLocks noChangeArrowheads="1"/>
          </p:cNvSpPr>
          <p:nvPr/>
        </p:nvSpPr>
        <p:spPr bwMode="auto">
          <a:xfrm>
            <a:off x="5572125" y="2971800"/>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rPr>
              <a:t>0e</a:t>
            </a:r>
          </a:p>
        </p:txBody>
      </p:sp>
      <p:grpSp>
        <p:nvGrpSpPr>
          <p:cNvPr id="29704" name="Group 34"/>
          <p:cNvGrpSpPr>
            <a:grpSpLocks/>
          </p:cNvGrpSpPr>
          <p:nvPr/>
        </p:nvGrpSpPr>
        <p:grpSpPr bwMode="auto">
          <a:xfrm>
            <a:off x="2286000" y="3248025"/>
            <a:ext cx="5786438" cy="1171575"/>
            <a:chOff x="480" y="2046"/>
            <a:chExt cx="3645" cy="738"/>
          </a:xfrm>
        </p:grpSpPr>
        <p:pic>
          <p:nvPicPr>
            <p:cNvPr id="29719" name="Picture 10" descr="images-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2" y="2064"/>
              <a:ext cx="655" cy="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720" name="Group 11"/>
            <p:cNvGrpSpPr>
              <a:grpSpLocks/>
            </p:cNvGrpSpPr>
            <p:nvPr/>
          </p:nvGrpSpPr>
          <p:grpSpPr bwMode="auto">
            <a:xfrm>
              <a:off x="1104" y="2352"/>
              <a:ext cx="1200" cy="96"/>
              <a:chOff x="624" y="1536"/>
              <a:chExt cx="1200" cy="96"/>
            </a:xfrm>
          </p:grpSpPr>
          <p:sp>
            <p:nvSpPr>
              <p:cNvPr id="29726" name="Rectangle 12"/>
              <p:cNvSpPr>
                <a:spLocks noChangeArrowheads="1"/>
              </p:cNvSpPr>
              <p:nvPr/>
            </p:nvSpPr>
            <p:spPr bwMode="auto">
              <a:xfrm>
                <a:off x="624" y="1536"/>
                <a:ext cx="960" cy="96"/>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endParaRPr>
              </a:p>
            </p:txBody>
          </p:sp>
          <p:sp>
            <p:nvSpPr>
              <p:cNvPr id="29727" name="AutoShape 13"/>
              <p:cNvSpPr>
                <a:spLocks noChangeArrowheads="1"/>
              </p:cNvSpPr>
              <p:nvPr/>
            </p:nvSpPr>
            <p:spPr bwMode="auto">
              <a:xfrm rot="5400000">
                <a:off x="1656" y="1464"/>
                <a:ext cx="96" cy="240"/>
              </a:xfrm>
              <a:prstGeom prst="triangle">
                <a:avLst>
                  <a:gd name="adj" fmla="val 50000"/>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endParaRPr>
              </a:p>
            </p:txBody>
          </p:sp>
        </p:grpSp>
        <p:sp>
          <p:nvSpPr>
            <p:cNvPr id="29721" name="Line 14"/>
            <p:cNvSpPr>
              <a:spLocks noChangeShapeType="1"/>
            </p:cNvSpPr>
            <p:nvPr/>
          </p:nvSpPr>
          <p:spPr bwMode="auto">
            <a:xfrm flipV="1">
              <a:off x="768" y="2448"/>
              <a:ext cx="240" cy="144"/>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29722" name="Line 16"/>
            <p:cNvSpPr>
              <a:spLocks noChangeShapeType="1"/>
            </p:cNvSpPr>
            <p:nvPr/>
          </p:nvSpPr>
          <p:spPr bwMode="auto">
            <a:xfrm flipH="1" flipV="1">
              <a:off x="2016" y="2544"/>
              <a:ext cx="624" cy="4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29723" name="Text Box 17"/>
            <p:cNvSpPr txBox="1">
              <a:spLocks noChangeArrowheads="1"/>
            </p:cNvSpPr>
            <p:nvPr/>
          </p:nvSpPr>
          <p:spPr bwMode="auto">
            <a:xfrm>
              <a:off x="480" y="2400"/>
              <a:ext cx="28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rPr>
                <a:t>-e</a:t>
              </a:r>
            </a:p>
          </p:txBody>
        </p:sp>
        <p:sp>
          <p:nvSpPr>
            <p:cNvPr id="29724" name="Text Box 18"/>
            <p:cNvSpPr txBox="1">
              <a:spLocks noChangeArrowheads="1"/>
            </p:cNvSpPr>
            <p:nvPr/>
          </p:nvSpPr>
          <p:spPr bwMode="auto">
            <a:xfrm>
              <a:off x="2712" y="2496"/>
              <a:ext cx="33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rPr>
                <a:t>+e</a:t>
              </a:r>
            </a:p>
          </p:txBody>
        </p:sp>
        <p:sp>
          <p:nvSpPr>
            <p:cNvPr id="29725" name="Text Box 19"/>
            <p:cNvSpPr txBox="1">
              <a:spLocks noChangeArrowheads="1"/>
            </p:cNvSpPr>
            <p:nvPr/>
          </p:nvSpPr>
          <p:spPr bwMode="auto">
            <a:xfrm>
              <a:off x="3254" y="2046"/>
              <a:ext cx="871"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rPr>
                <a:t>Charge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rPr>
                <a:t>transfers</a:t>
              </a:r>
            </a:p>
          </p:txBody>
        </p:sp>
      </p:grpSp>
      <p:sp>
        <p:nvSpPr>
          <p:cNvPr id="29705" name="Rectangle 20"/>
          <p:cNvSpPr>
            <a:spLocks noChangeArrowheads="1"/>
          </p:cNvSpPr>
          <p:nvPr/>
        </p:nvSpPr>
        <p:spPr bwMode="auto">
          <a:xfrm>
            <a:off x="4800600" y="5410200"/>
            <a:ext cx="228600" cy="6858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endParaRPr>
          </a:p>
        </p:txBody>
      </p:sp>
      <p:sp>
        <p:nvSpPr>
          <p:cNvPr id="29706" name="Line 21"/>
          <p:cNvSpPr>
            <a:spLocks noChangeShapeType="1"/>
          </p:cNvSpPr>
          <p:nvPr/>
        </p:nvSpPr>
        <p:spPr bwMode="auto">
          <a:xfrm flipV="1">
            <a:off x="4914900" y="4876800"/>
            <a:ext cx="0" cy="533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grpSp>
        <p:nvGrpSpPr>
          <p:cNvPr id="10262" name="Group 22"/>
          <p:cNvGrpSpPr>
            <a:grpSpLocks/>
          </p:cNvGrpSpPr>
          <p:nvPr/>
        </p:nvGrpSpPr>
        <p:grpSpPr bwMode="auto">
          <a:xfrm>
            <a:off x="2514600" y="5562600"/>
            <a:ext cx="1905000" cy="152400"/>
            <a:chOff x="624" y="1536"/>
            <a:chExt cx="1200" cy="96"/>
          </a:xfrm>
        </p:grpSpPr>
        <p:sp>
          <p:nvSpPr>
            <p:cNvPr id="29717" name="Rectangle 23"/>
            <p:cNvSpPr>
              <a:spLocks noChangeArrowheads="1"/>
            </p:cNvSpPr>
            <p:nvPr/>
          </p:nvSpPr>
          <p:spPr bwMode="auto">
            <a:xfrm>
              <a:off x="624" y="1536"/>
              <a:ext cx="960" cy="96"/>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endParaRPr>
            </a:p>
          </p:txBody>
        </p:sp>
        <p:sp>
          <p:nvSpPr>
            <p:cNvPr id="29718" name="AutoShape 24"/>
            <p:cNvSpPr>
              <a:spLocks noChangeArrowheads="1"/>
            </p:cNvSpPr>
            <p:nvPr/>
          </p:nvSpPr>
          <p:spPr bwMode="auto">
            <a:xfrm rot="5400000">
              <a:off x="1656" y="1464"/>
              <a:ext cx="96" cy="240"/>
            </a:xfrm>
            <a:prstGeom prst="triangle">
              <a:avLst>
                <a:gd name="adj" fmla="val 50000"/>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endParaRPr>
            </a:p>
          </p:txBody>
        </p:sp>
      </p:grpSp>
      <p:sp>
        <p:nvSpPr>
          <p:cNvPr id="29708" name="Text Box 25"/>
          <p:cNvSpPr txBox="1">
            <a:spLocks noChangeArrowheads="1"/>
          </p:cNvSpPr>
          <p:nvPr/>
        </p:nvSpPr>
        <p:spPr bwMode="auto">
          <a:xfrm>
            <a:off x="2514600" y="5753100"/>
            <a:ext cx="455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rPr>
              <a:t>-e</a:t>
            </a:r>
          </a:p>
        </p:txBody>
      </p:sp>
      <p:sp>
        <p:nvSpPr>
          <p:cNvPr id="29709" name="Text Box 26"/>
          <p:cNvSpPr txBox="1">
            <a:spLocks noChangeArrowheads="1"/>
          </p:cNvSpPr>
          <p:nvPr/>
        </p:nvSpPr>
        <p:spPr bwMode="auto">
          <a:xfrm>
            <a:off x="4645025" y="6130925"/>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rPr>
              <a:t>0e</a:t>
            </a:r>
          </a:p>
        </p:txBody>
      </p:sp>
      <p:grpSp>
        <p:nvGrpSpPr>
          <p:cNvPr id="10275" name="Group 35"/>
          <p:cNvGrpSpPr>
            <a:grpSpLocks/>
          </p:cNvGrpSpPr>
          <p:nvPr/>
        </p:nvGrpSpPr>
        <p:grpSpPr bwMode="auto">
          <a:xfrm>
            <a:off x="6096000" y="4775200"/>
            <a:ext cx="2044700" cy="1485900"/>
            <a:chOff x="2880" y="3008"/>
            <a:chExt cx="1288" cy="936"/>
          </a:xfrm>
        </p:grpSpPr>
        <p:sp>
          <p:nvSpPr>
            <p:cNvPr id="29711" name="Rectangle 27"/>
            <p:cNvSpPr>
              <a:spLocks noChangeArrowheads="1"/>
            </p:cNvSpPr>
            <p:nvPr/>
          </p:nvSpPr>
          <p:spPr bwMode="auto">
            <a:xfrm>
              <a:off x="4024" y="3344"/>
              <a:ext cx="144" cy="432"/>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endParaRPr>
            </a:p>
          </p:txBody>
        </p:sp>
        <p:sp>
          <p:nvSpPr>
            <p:cNvPr id="29712" name="Line 28"/>
            <p:cNvSpPr>
              <a:spLocks noChangeShapeType="1"/>
            </p:cNvSpPr>
            <p:nvPr/>
          </p:nvSpPr>
          <p:spPr bwMode="auto">
            <a:xfrm flipV="1">
              <a:off x="4096" y="3008"/>
              <a:ext cx="0" cy="33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grpSp>
          <p:nvGrpSpPr>
            <p:cNvPr id="29713" name="Group 29"/>
            <p:cNvGrpSpPr>
              <a:grpSpLocks/>
            </p:cNvGrpSpPr>
            <p:nvPr/>
          </p:nvGrpSpPr>
          <p:grpSpPr bwMode="auto">
            <a:xfrm>
              <a:off x="2880" y="3448"/>
              <a:ext cx="1200" cy="96"/>
              <a:chOff x="624" y="1536"/>
              <a:chExt cx="1200" cy="96"/>
            </a:xfrm>
          </p:grpSpPr>
          <p:sp>
            <p:nvSpPr>
              <p:cNvPr id="29715" name="Rectangle 30"/>
              <p:cNvSpPr>
                <a:spLocks noChangeArrowheads="1"/>
              </p:cNvSpPr>
              <p:nvPr/>
            </p:nvSpPr>
            <p:spPr bwMode="auto">
              <a:xfrm>
                <a:off x="624" y="1536"/>
                <a:ext cx="960" cy="96"/>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endParaRPr>
              </a:p>
            </p:txBody>
          </p:sp>
          <p:sp>
            <p:nvSpPr>
              <p:cNvPr id="29716" name="AutoShape 31"/>
              <p:cNvSpPr>
                <a:spLocks noChangeArrowheads="1"/>
              </p:cNvSpPr>
              <p:nvPr/>
            </p:nvSpPr>
            <p:spPr bwMode="auto">
              <a:xfrm rot="5400000">
                <a:off x="1656" y="1464"/>
                <a:ext cx="96" cy="240"/>
              </a:xfrm>
              <a:prstGeom prst="triangle">
                <a:avLst>
                  <a:gd name="adj" fmla="val 50000"/>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endParaRPr>
              </a:p>
            </p:txBody>
          </p:sp>
        </p:grpSp>
        <p:sp>
          <p:nvSpPr>
            <p:cNvPr id="29714" name="Text Box 32"/>
            <p:cNvSpPr txBox="1">
              <a:spLocks noChangeArrowheads="1"/>
            </p:cNvSpPr>
            <p:nvPr/>
          </p:nvSpPr>
          <p:spPr bwMode="auto">
            <a:xfrm>
              <a:off x="3624" y="3656"/>
              <a:ext cx="28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rPr>
                <a:t>-e</a:t>
              </a:r>
            </a:p>
          </p:txBody>
        </p:sp>
      </p:grpSp>
    </p:spTree>
    <p:extLst>
      <p:ext uri="{BB962C8B-B14F-4D97-AF65-F5344CB8AC3E}">
        <p14:creationId xmlns:p14="http://schemas.microsoft.com/office/powerpoint/2010/main" val="24078982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6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2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9D9D"/>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rot="5400000">
            <a:off x="8477250" y="2095500"/>
            <a:ext cx="2768600" cy="1143000"/>
          </a:xfrm>
        </p:spPr>
        <p:txBody>
          <a:bodyPr/>
          <a:lstStyle/>
          <a:p>
            <a:pPr eaLnBrk="1" hangingPunct="1"/>
            <a:r>
              <a:rPr lang="en-US" altLang="en-US" sz="4800">
                <a:solidFill>
                  <a:schemeClr val="bg1"/>
                </a:solidFill>
              </a:rPr>
              <a:t>Question</a:t>
            </a:r>
          </a:p>
        </p:txBody>
      </p:sp>
      <p:sp>
        <p:nvSpPr>
          <p:cNvPr id="31747" name="Rectangle 3"/>
          <p:cNvSpPr>
            <a:spLocks noGrp="1" noChangeArrowheads="1"/>
          </p:cNvSpPr>
          <p:nvPr>
            <p:ph type="body" idx="1"/>
          </p:nvPr>
        </p:nvSpPr>
        <p:spPr>
          <a:xfrm>
            <a:off x="1752600" y="1600200"/>
            <a:ext cx="6489700" cy="4114800"/>
          </a:xfrm>
        </p:spPr>
        <p:txBody>
          <a:bodyPr/>
          <a:lstStyle/>
          <a:p>
            <a:pPr eaLnBrk="1" hangingPunct="1"/>
            <a:r>
              <a:rPr lang="en-US" altLang="en-US" sz="2400"/>
              <a:t>Starting with a neutral rubber rod and piece of fur, you rub them together.  If the rubber rod gets a charge of -7µC, what is the charge on the fur?</a:t>
            </a:r>
          </a:p>
          <a:p>
            <a:pPr eaLnBrk="1" hangingPunct="1"/>
            <a:r>
              <a:rPr lang="en-US" altLang="en-US" sz="2400"/>
              <a:t>A) There is not enough information to determine the answer</a:t>
            </a:r>
          </a:p>
          <a:p>
            <a:pPr eaLnBrk="1" hangingPunct="1"/>
            <a:r>
              <a:rPr lang="en-US" altLang="en-US" sz="2400"/>
              <a:t>B) -7 µC</a:t>
            </a:r>
          </a:p>
          <a:p>
            <a:pPr eaLnBrk="1" hangingPunct="1"/>
            <a:r>
              <a:rPr lang="en-US" altLang="en-US" sz="2400"/>
              <a:t>C) +7 µC</a:t>
            </a:r>
          </a:p>
          <a:p>
            <a:pPr eaLnBrk="1" hangingPunct="1"/>
            <a:r>
              <a:rPr lang="en-US" altLang="en-US" sz="2400"/>
              <a:t>D) -3.5 µC</a:t>
            </a:r>
          </a:p>
          <a:p>
            <a:pPr eaLnBrk="1" hangingPunct="1"/>
            <a:r>
              <a:rPr lang="en-US" altLang="en-US" sz="2400"/>
              <a:t>E) + 3.5 µC</a:t>
            </a:r>
          </a:p>
        </p:txBody>
      </p:sp>
    </p:spTree>
    <p:extLst>
      <p:ext uri="{BB962C8B-B14F-4D97-AF65-F5344CB8AC3E}">
        <p14:creationId xmlns:p14="http://schemas.microsoft.com/office/powerpoint/2010/main" val="22696438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9D9D"/>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xfrm rot="5400000">
            <a:off x="8477250" y="2095500"/>
            <a:ext cx="2768600" cy="1143000"/>
          </a:xfrm>
        </p:spPr>
        <p:txBody>
          <a:bodyPr/>
          <a:lstStyle/>
          <a:p>
            <a:pPr eaLnBrk="1" hangingPunct="1"/>
            <a:r>
              <a:rPr lang="en-US" altLang="en-US" sz="4800">
                <a:solidFill>
                  <a:schemeClr val="bg1"/>
                </a:solidFill>
              </a:rPr>
              <a:t>Question</a:t>
            </a:r>
          </a:p>
        </p:txBody>
      </p:sp>
      <p:sp>
        <p:nvSpPr>
          <p:cNvPr id="76803" name="Rectangle 3"/>
          <p:cNvSpPr>
            <a:spLocks noGrp="1" noChangeArrowheads="1"/>
          </p:cNvSpPr>
          <p:nvPr>
            <p:ph type="body" idx="4294967295"/>
          </p:nvPr>
        </p:nvSpPr>
        <p:spPr>
          <a:xfrm>
            <a:off x="756458" y="1490663"/>
            <a:ext cx="8287789" cy="4992687"/>
          </a:xfrm>
        </p:spPr>
        <p:txBody>
          <a:bodyPr/>
          <a:lstStyle/>
          <a:p>
            <a:pPr eaLnBrk="1" hangingPunct="1">
              <a:defRPr/>
            </a:pPr>
            <a:r>
              <a:rPr lang="en-US" altLang="en-US" sz="2400" dirty="0"/>
              <a:t>A metal sphere A has charge Q.  Two other spheres, B and C, are identical to A except they have zero net charge.</a:t>
            </a:r>
          </a:p>
          <a:p>
            <a:pPr eaLnBrk="1" hangingPunct="1">
              <a:defRPr/>
            </a:pPr>
            <a:r>
              <a:rPr lang="en-US" altLang="en-US" sz="2400" dirty="0"/>
              <a:t>A touches B then the two spheres are separated.  B touches C, then the two spheres are separated.</a:t>
            </a:r>
          </a:p>
          <a:p>
            <a:pPr marL="0" indent="0" eaLnBrk="1" hangingPunct="1">
              <a:buFontTx/>
              <a:buNone/>
              <a:defRPr/>
            </a:pPr>
            <a:r>
              <a:rPr lang="en-US" altLang="en-US" sz="2400" dirty="0"/>
              <a:t>What are the charges on each sphere.</a:t>
            </a:r>
          </a:p>
          <a:p>
            <a:pPr marL="0" indent="0" eaLnBrk="1" hangingPunct="1">
              <a:buFontTx/>
              <a:buNone/>
              <a:defRPr/>
            </a:pPr>
            <a:r>
              <a:rPr lang="en-US" altLang="en-US" sz="2400" dirty="0"/>
              <a:t>A) A=Q, B=0, C=0</a:t>
            </a:r>
          </a:p>
          <a:p>
            <a:pPr marL="0" indent="0" eaLnBrk="1" hangingPunct="1">
              <a:buFontTx/>
              <a:buNone/>
              <a:defRPr/>
            </a:pPr>
            <a:r>
              <a:rPr lang="en-US" altLang="en-US" sz="2400" dirty="0"/>
              <a:t>B)A=Q/2, B=Q/2, C=Q/2</a:t>
            </a:r>
          </a:p>
          <a:p>
            <a:pPr marL="0" indent="0" eaLnBrk="1" hangingPunct="1">
              <a:buFontTx/>
              <a:buNone/>
              <a:defRPr/>
            </a:pPr>
            <a:r>
              <a:rPr lang="en-US" altLang="en-US" sz="2400" dirty="0"/>
              <a:t>C) A=Q/3, B=Q/3, C=Q/3</a:t>
            </a:r>
          </a:p>
          <a:p>
            <a:pPr marL="0" indent="0" eaLnBrk="1" hangingPunct="1">
              <a:buFontTx/>
              <a:buNone/>
              <a:defRPr/>
            </a:pPr>
            <a:r>
              <a:rPr lang="en-US" altLang="en-US" sz="2400" dirty="0"/>
              <a:t>D) A=Q/2, B=Q/4, C=Q/4</a:t>
            </a:r>
          </a:p>
        </p:txBody>
      </p:sp>
      <p:sp>
        <p:nvSpPr>
          <p:cNvPr id="33796" name="Oval 4"/>
          <p:cNvSpPr>
            <a:spLocks noChangeArrowheads="1"/>
          </p:cNvSpPr>
          <p:nvPr/>
        </p:nvSpPr>
        <p:spPr bwMode="auto">
          <a:xfrm>
            <a:off x="2668588" y="6035675"/>
            <a:ext cx="688975" cy="711200"/>
          </a:xfrm>
          <a:prstGeom prst="ellipse">
            <a:avLst/>
          </a:prstGeom>
          <a:solidFill>
            <a:schemeClr val="bg2"/>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rPr>
              <a:t>A</a:t>
            </a:r>
          </a:p>
        </p:txBody>
      </p:sp>
      <p:sp>
        <p:nvSpPr>
          <p:cNvPr id="32774" name="Oval 6"/>
          <p:cNvSpPr>
            <a:spLocks noChangeArrowheads="1"/>
          </p:cNvSpPr>
          <p:nvPr/>
        </p:nvSpPr>
        <p:spPr bwMode="auto">
          <a:xfrm>
            <a:off x="3944938" y="6043613"/>
            <a:ext cx="688975" cy="711200"/>
          </a:xfrm>
          <a:prstGeom prst="ellipse">
            <a:avLst/>
          </a:prstGeom>
          <a:solidFill>
            <a:schemeClr val="bg2"/>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rPr>
              <a:t>B</a:t>
            </a:r>
          </a:p>
        </p:txBody>
      </p:sp>
      <p:sp>
        <p:nvSpPr>
          <p:cNvPr id="33798" name="Oval 7"/>
          <p:cNvSpPr>
            <a:spLocks noChangeArrowheads="1"/>
          </p:cNvSpPr>
          <p:nvPr/>
        </p:nvSpPr>
        <p:spPr bwMode="auto">
          <a:xfrm>
            <a:off x="5197475" y="6029325"/>
            <a:ext cx="688975" cy="711200"/>
          </a:xfrm>
          <a:prstGeom prst="ellipse">
            <a:avLst/>
          </a:prstGeom>
          <a:solidFill>
            <a:schemeClr val="bg2"/>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rPr>
              <a:t>C</a:t>
            </a:r>
          </a:p>
        </p:txBody>
      </p:sp>
    </p:spTree>
    <p:extLst>
      <p:ext uri="{BB962C8B-B14F-4D97-AF65-F5344CB8AC3E}">
        <p14:creationId xmlns:p14="http://schemas.microsoft.com/office/powerpoint/2010/main" val="34165327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5.55556E-7 2.22222E-6 C -0.03559 0.00116 -0.07101 0.00231 -0.07135 0.00116 C -0.0717 2.22222E-6 -0.03681 -0.0037 -0.00191 -0.00741 " pathEditMode="relative" ptsTypes="aaA">
                                      <p:cBhvr>
                                        <p:cTn id="6" dur="2000" fill="hold"/>
                                        <p:tgtEl>
                                          <p:spTgt spid="32774"/>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path" presetSubtype="0" accel="50000" decel="50000" fill="hold" grpId="1" nodeType="clickEffect">
                                  <p:stCondLst>
                                    <p:cond delay="0"/>
                                  </p:stCondLst>
                                  <p:childTnLst>
                                    <p:animMotion origin="layout" path="M 0 0 C 0.03489 0.00116 0.06996 0.00231 0.06944 0.00116 C 0.06892 0 0.03298 -0.0037 -0.00278 -0.00741 " pathEditMode="relative" ptsTypes="aaA">
                                      <p:cBhvr>
                                        <p:cTn id="10" dur="2000" fill="hold"/>
                                        <p:tgtEl>
                                          <p:spTgt spid="3277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4" grpId="0" animBg="1"/>
      <p:bldP spid="32774"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0" descr="images-2"/>
          <p:cNvPicPr>
            <a:picLocks noChangeAspect="1" noChangeArrowheads="1"/>
          </p:cNvPicPr>
          <p:nvPr/>
        </p:nvPicPr>
        <p:blipFill>
          <a:blip r:embed="rId3">
            <a:extLst>
              <a:ext uri="{28A0092B-C50C-407E-A947-70E740481C1C}">
                <a14:useLocalDpi xmlns:a14="http://schemas.microsoft.com/office/drawing/2010/main" val="0"/>
              </a:ext>
            </a:extLst>
          </a:blip>
          <a:srcRect l="31035" r="31035"/>
          <a:stretch>
            <a:fillRect/>
          </a:stretch>
        </p:blipFill>
        <p:spPr bwMode="auto">
          <a:xfrm>
            <a:off x="8318500" y="3371850"/>
            <a:ext cx="949325"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2"/>
          <p:cNvSpPr>
            <a:spLocks noGrp="1" noChangeArrowheads="1"/>
          </p:cNvSpPr>
          <p:nvPr>
            <p:ph type="title"/>
          </p:nvPr>
        </p:nvSpPr>
        <p:spPr/>
        <p:txBody>
          <a:bodyPr/>
          <a:lstStyle/>
          <a:p>
            <a:pPr eaLnBrk="1" hangingPunct="1"/>
            <a:r>
              <a:rPr lang="en-US" altLang="en-US">
                <a:solidFill>
                  <a:srgbClr val="7E0201"/>
                </a:solidFill>
              </a:rPr>
              <a:t>21.3 Conductors</a:t>
            </a:r>
            <a:r>
              <a:rPr lang="en-US" altLang="en-US"/>
              <a:t> and </a:t>
            </a:r>
            <a:r>
              <a:rPr lang="en-US" altLang="en-US">
                <a:solidFill>
                  <a:srgbClr val="087E25"/>
                </a:solidFill>
              </a:rPr>
              <a:t>Insulators</a:t>
            </a:r>
            <a:endParaRPr lang="en-US" altLang="en-US"/>
          </a:p>
        </p:txBody>
      </p:sp>
      <p:sp>
        <p:nvSpPr>
          <p:cNvPr id="35844" name="Rectangle 3"/>
          <p:cNvSpPr>
            <a:spLocks noGrp="1" noChangeArrowheads="1"/>
          </p:cNvSpPr>
          <p:nvPr>
            <p:ph type="body" idx="1"/>
          </p:nvPr>
        </p:nvSpPr>
        <p:spPr>
          <a:xfrm>
            <a:off x="893763" y="1600200"/>
            <a:ext cx="3733800" cy="4114800"/>
          </a:xfrm>
        </p:spPr>
        <p:txBody>
          <a:bodyPr/>
          <a:lstStyle/>
          <a:p>
            <a:pPr eaLnBrk="1" hangingPunct="1"/>
            <a:r>
              <a:rPr lang="en-US" altLang="en-US" b="1">
                <a:solidFill>
                  <a:srgbClr val="7E0201"/>
                </a:solidFill>
              </a:rPr>
              <a:t>Conductors</a:t>
            </a:r>
            <a:endParaRPr lang="en-US" altLang="en-US" b="1"/>
          </a:p>
          <a:p>
            <a:pPr eaLnBrk="1" hangingPunct="1">
              <a:buFontTx/>
              <a:buNone/>
            </a:pPr>
            <a:r>
              <a:rPr lang="en-US" altLang="en-US" sz="2800"/>
              <a:t>-</a:t>
            </a:r>
            <a:r>
              <a:rPr lang="en-US" altLang="en-US" sz="2800" b="1"/>
              <a:t>Charges move easily</a:t>
            </a:r>
            <a:endParaRPr lang="en-US" altLang="en-US" sz="2400" b="1"/>
          </a:p>
          <a:p>
            <a:pPr eaLnBrk="1" hangingPunct="1">
              <a:buFontTx/>
              <a:buNone/>
            </a:pPr>
            <a:endParaRPr lang="en-US" altLang="en-US" sz="2400"/>
          </a:p>
          <a:p>
            <a:pPr eaLnBrk="1" hangingPunct="1">
              <a:buFontTx/>
              <a:buNone/>
            </a:pPr>
            <a:r>
              <a:rPr lang="en-US" altLang="en-US" sz="2800"/>
              <a:t>-metals</a:t>
            </a:r>
            <a:endParaRPr lang="en-US" altLang="en-US" sz="2400"/>
          </a:p>
        </p:txBody>
      </p:sp>
      <p:pic>
        <p:nvPicPr>
          <p:cNvPr id="35845" name="Picture 4" descr="images-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525" y="4622800"/>
            <a:ext cx="1344613"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7" descr="Unknow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3775" y="3608388"/>
            <a:ext cx="1554163"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7" name="Rectangle 8"/>
          <p:cNvSpPr>
            <a:spLocks noChangeArrowheads="1"/>
          </p:cNvSpPr>
          <p:nvPr/>
        </p:nvSpPr>
        <p:spPr bwMode="auto">
          <a:xfrm>
            <a:off x="5384800" y="1550988"/>
            <a:ext cx="3733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3200" b="1" i="0" u="none" strike="noStrike" kern="1200" cap="none" spc="0" normalizeH="0" baseline="0" noProof="0">
                <a:ln>
                  <a:noFill/>
                </a:ln>
                <a:solidFill>
                  <a:srgbClr val="087E25"/>
                </a:solidFill>
                <a:effectLst/>
                <a:uLnTx/>
                <a:uFillTx/>
                <a:latin typeface="Comic Sans MS" panose="030F0702030302020204" pitchFamily="66" charset="0"/>
                <a:ea typeface="MS PGothic" panose="020B0600070205080204" pitchFamily="34" charset="-128"/>
              </a:rPr>
              <a:t>Insulators</a:t>
            </a:r>
            <a:endParaRPr kumimoji="0" lang="en-US" altLang="en-US" sz="3200" b="1"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altLang="en-US" sz="2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rPr>
              <a:t>-</a:t>
            </a:r>
            <a:r>
              <a:rPr kumimoji="0" lang="en-US" altLang="en-US" sz="2800" b="1"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rPr>
              <a:t>Charges do NOT move easily</a:t>
            </a:r>
            <a:endParaRPr kumimoji="0" lang="en-US" altLang="en-US" sz="3200" b="1"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altLang="en-US" sz="32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rPr>
              <a:t>-wood</a:t>
            </a: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altLang="en-US" sz="32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altLang="en-US" sz="32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rPr>
              <a:t>-glass</a:t>
            </a: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altLang="en-US" sz="32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altLang="en-US" sz="32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rPr>
              <a:t>-rubber</a:t>
            </a: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altLang="en-US" sz="32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pic>
        <p:nvPicPr>
          <p:cNvPr id="35848" name="Picture 9" descr="imag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70725" y="3025775"/>
            <a:ext cx="127158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9" name="Picture 11" descr="images-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54863" y="5387975"/>
            <a:ext cx="1344612" cy="134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0" name="Picture 12" descr="images-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28863" y="497205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77197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3"/>
          <p:cNvSpPr txBox="1">
            <a:spLocks noChangeArrowheads="1"/>
          </p:cNvSpPr>
          <p:nvPr/>
        </p:nvSpPr>
        <p:spPr bwMode="auto">
          <a:xfrm>
            <a:off x="523875" y="1603375"/>
            <a:ext cx="8778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Metal objects can be charged by </a:t>
            </a:r>
            <a:r>
              <a:rPr kumimoji="0" lang="en-US" altLang="en-US" sz="2800" b="1" i="0" u="sng"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conduction:</a:t>
            </a:r>
          </a:p>
        </p:txBody>
      </p:sp>
      <p:sp>
        <p:nvSpPr>
          <p:cNvPr id="37891" name="Rectangle 5"/>
          <p:cNvSpPr>
            <a:spLocks noGrp="1" noChangeArrowheads="1"/>
          </p:cNvSpPr>
          <p:nvPr>
            <p:ph type="title"/>
          </p:nvPr>
        </p:nvSpPr>
        <p:spPr>
          <a:xfrm>
            <a:off x="1981200" y="0"/>
            <a:ext cx="8229600" cy="1219200"/>
          </a:xfrm>
        </p:spPr>
        <p:txBody>
          <a:bodyPr/>
          <a:lstStyle/>
          <a:p>
            <a:pPr eaLnBrk="1" hangingPunct="1"/>
            <a:r>
              <a:rPr lang="en-US" altLang="en-US"/>
              <a:t>21-4 Induced Charge; the Electroscope</a:t>
            </a:r>
          </a:p>
        </p:txBody>
      </p:sp>
      <p:pic>
        <p:nvPicPr>
          <p:cNvPr id="37892" name="Picture 7" descr="Figure_21_06"/>
          <p:cNvPicPr>
            <a:picLocks noChangeAspect="1" noChangeArrowheads="1"/>
          </p:cNvPicPr>
          <p:nvPr/>
        </p:nvPicPr>
        <p:blipFill>
          <a:blip r:embed="rId3">
            <a:extLst>
              <a:ext uri="{28A0092B-C50C-407E-A947-70E740481C1C}">
                <a14:useLocalDpi xmlns:a14="http://schemas.microsoft.com/office/drawing/2010/main" val="0"/>
              </a:ext>
            </a:extLst>
          </a:blip>
          <a:srcRect b="2576"/>
          <a:stretch>
            <a:fillRect/>
          </a:stretch>
        </p:blipFill>
        <p:spPr bwMode="auto">
          <a:xfrm>
            <a:off x="1981200" y="2209800"/>
            <a:ext cx="7620000" cy="438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4153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3"/>
          <p:cNvSpPr txBox="1">
            <a:spLocks noChangeArrowheads="1"/>
          </p:cNvSpPr>
          <p:nvPr/>
        </p:nvSpPr>
        <p:spPr bwMode="auto">
          <a:xfrm>
            <a:off x="1104900" y="1636713"/>
            <a:ext cx="10333038" cy="4402137"/>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MS PGothic" panose="020B0600070205080204" pitchFamily="34" charset="-128"/>
              </a:defRPr>
            </a:lvl1pPr>
            <a:lvl2pPr marL="800100" indent="-34290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MS PGothic" panose="020B0600070205080204" pitchFamily="34" charset="-128"/>
              </a:defRPr>
            </a:lvl2pPr>
            <a:lvl3pPr marL="1257300" indent="-3429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MS PGothic" panose="020B0600070205080204" pitchFamily="34" charset="-128"/>
              </a:defRPr>
            </a:lvl3pPr>
            <a:lvl4pPr marL="1714500" indent="-3429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MS PGothic" panose="020B0600070205080204" pitchFamily="34" charset="-128"/>
              </a:defRPr>
            </a:lvl4pPr>
            <a:lvl5pPr marL="2171700" indent="-3429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S PGothic" panose="020B0600070205080204" pitchFamily="34" charset="-128"/>
              </a:defRPr>
            </a:lvl5pPr>
            <a:lvl6pPr marL="2628900" indent="-3429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S PGothic" panose="020B0600070205080204" pitchFamily="34" charset="-128"/>
              </a:defRPr>
            </a:lvl6pPr>
            <a:lvl7pPr marL="3086100" indent="-3429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S PGothic" panose="020B0600070205080204" pitchFamily="34" charset="-128"/>
              </a:defRPr>
            </a:lvl7pPr>
            <a:lvl8pPr marL="3543300" indent="-3429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S PGothic" panose="020B0600070205080204" pitchFamily="34" charset="-128"/>
              </a:defRPr>
            </a:lvl8pPr>
            <a:lvl9pPr marL="4000500" indent="-3429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S PGothic" panose="020B0600070205080204" pitchFamily="34" charset="-128"/>
              </a:defRPr>
            </a:lvl9pPr>
          </a:lstStyle>
          <a:p>
            <a:pPr marL="342900" marR="0" lvl="0" indent="-342900" algn="l" defTabSz="914400" rtl="0" eaLnBrk="1" fontAlgn="base" latinLnBrk="0" hangingPunct="1">
              <a:lnSpc>
                <a:spcPct val="100000"/>
              </a:lnSpc>
              <a:spcBef>
                <a:spcPct val="50000"/>
              </a:spcBef>
              <a:spcAft>
                <a:spcPct val="0"/>
              </a:spcAft>
              <a:buClrTx/>
              <a:buSzTx/>
              <a:buFont typeface="Wingdings 2" panose="05020102010507070707" pitchFamily="18" charset="2"/>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Problem Solving: Calorimetry</a:t>
            </a:r>
          </a:p>
          <a:p>
            <a:pPr marL="342900" marR="0" lvl="0" indent="-342900" algn="l" defTabSz="914400" rtl="0" eaLnBrk="1" fontAlgn="base" latinLnBrk="0" hangingPunct="1">
              <a:lnSpc>
                <a:spcPct val="100000"/>
              </a:lnSpc>
              <a:spcBef>
                <a:spcPct val="50000"/>
              </a:spcBef>
              <a:spcAft>
                <a:spcPct val="0"/>
              </a:spcAft>
              <a:buClrTx/>
              <a:buSzTx/>
              <a:buFontTx/>
              <a:buAutoNum type="arabicPeriod"/>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Is the system </a:t>
            </a:r>
            <a:r>
              <a:rPr kumimoji="0" lang="en-US" altLang="en-US" sz="2800" b="1"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isolated</a:t>
            </a: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Are all significant sources of energy transfer </a:t>
            </a:r>
            <a:r>
              <a:rPr kumimoji="0" lang="en-US" altLang="en-US" sz="2800" b="1"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known</a:t>
            </a: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or </a:t>
            </a:r>
            <a:r>
              <a:rPr kumimoji="0" lang="en-US" altLang="en-US" sz="2800" b="1"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calculable</a:t>
            </a: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a:t>
            </a:r>
          </a:p>
          <a:p>
            <a:pPr marL="342900" marR="0" lvl="0" indent="-342900" algn="l" defTabSz="914400" rtl="0" eaLnBrk="1" fontAlgn="base" latinLnBrk="0" hangingPunct="1">
              <a:lnSpc>
                <a:spcPct val="100000"/>
              </a:lnSpc>
              <a:spcBef>
                <a:spcPct val="50000"/>
              </a:spcBef>
              <a:spcAft>
                <a:spcPct val="0"/>
              </a:spcAft>
              <a:buClrTx/>
              <a:buSzTx/>
              <a:buFontTx/>
              <a:buAutoNum type="arabicPeriod"/>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Apply </a:t>
            </a:r>
            <a:r>
              <a:rPr kumimoji="0" lang="en-US" altLang="en-US" sz="2800" b="1"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conservation</a:t>
            </a: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of energy.</a:t>
            </a:r>
          </a:p>
          <a:p>
            <a:pPr marL="342900" marR="0" lvl="0" indent="-342900" algn="l" defTabSz="914400" rtl="0" eaLnBrk="1" fontAlgn="base" latinLnBrk="0" hangingPunct="1">
              <a:lnSpc>
                <a:spcPct val="100000"/>
              </a:lnSpc>
              <a:spcBef>
                <a:spcPct val="50000"/>
              </a:spcBef>
              <a:spcAft>
                <a:spcPct val="0"/>
              </a:spcAft>
              <a:buClrTx/>
              <a:buSzTx/>
              <a:buFontTx/>
              <a:buAutoNum type="arabicPeriod"/>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If no phase changes occur, the heat transferred will depend on the </a:t>
            </a:r>
            <a:r>
              <a:rPr kumimoji="0" lang="en-US" altLang="en-US" sz="2800" b="1"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mass</a:t>
            </a: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a:t>
            </a:r>
            <a:r>
              <a:rPr kumimoji="0" lang="en-US" altLang="en-US" sz="2800" b="1"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specific</a:t>
            </a: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a:t>
            </a:r>
            <a:r>
              <a:rPr kumimoji="0" lang="en-US" altLang="en-US" sz="2800" b="1"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heat</a:t>
            </a: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and </a:t>
            </a:r>
            <a:r>
              <a:rPr kumimoji="0" lang="en-US" altLang="en-US" sz="2800" b="1"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temperature</a:t>
            </a: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a:t>
            </a:r>
            <a:r>
              <a:rPr kumimoji="0" lang="en-US" altLang="en-US" sz="2800" b="1"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change</a:t>
            </a: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a:t>
            </a:r>
          </a:p>
          <a:p>
            <a:pPr marL="342900" marR="0" lvl="0" indent="-342900" algn="l" defTabSz="914400" rtl="0" eaLnBrk="1" fontAlgn="base" latinLnBrk="0" hangingPunct="1">
              <a:lnSpc>
                <a:spcPct val="100000"/>
              </a:lnSpc>
              <a:spcBef>
                <a:spcPct val="50000"/>
              </a:spcBef>
              <a:spcAft>
                <a:spcPct val="0"/>
              </a:spcAft>
              <a:buClrTx/>
              <a:buSzTx/>
              <a:buFont typeface="Wingdings 2" panose="05020102010507070707" pitchFamily="18" charset="2"/>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(continued)</a:t>
            </a:r>
          </a:p>
        </p:txBody>
      </p:sp>
      <p:sp>
        <p:nvSpPr>
          <p:cNvPr id="58371" name="Rectangle 4"/>
          <p:cNvSpPr>
            <a:spLocks noGrp="1" noChangeArrowheads="1"/>
          </p:cNvSpPr>
          <p:nvPr>
            <p:ph type="title" idx="4294967295"/>
          </p:nvPr>
        </p:nvSpPr>
        <p:spPr>
          <a:xfrm>
            <a:off x="1481138" y="293688"/>
            <a:ext cx="8229600" cy="847725"/>
          </a:xfrm>
        </p:spPr>
        <p:txBody>
          <a:bodyPr/>
          <a:lstStyle/>
          <a:p>
            <a:pPr eaLnBrk="1" hangingPunct="1"/>
            <a:r>
              <a:rPr lang="en-US" altLang="en-US" sz="4800">
                <a:latin typeface="Comic Sans MS" panose="030F0702030302020204" pitchFamily="66" charset="0"/>
              </a:rPr>
              <a:t>19-5 Latent Heat</a:t>
            </a:r>
          </a:p>
        </p:txBody>
      </p:sp>
    </p:spTree>
    <p:extLst>
      <p:ext uri="{BB962C8B-B14F-4D97-AF65-F5344CB8AC3E}">
        <p14:creationId xmlns:p14="http://schemas.microsoft.com/office/powerpoint/2010/main" val="2749523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3"/>
          <p:cNvSpPr txBox="1">
            <a:spLocks noChangeArrowheads="1"/>
          </p:cNvSpPr>
          <p:nvPr/>
        </p:nvSpPr>
        <p:spPr bwMode="auto">
          <a:xfrm>
            <a:off x="530225" y="1516063"/>
            <a:ext cx="8305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They can also be charged by i</a:t>
            </a:r>
            <a:r>
              <a:rPr kumimoji="0" lang="en-US" altLang="en-US" sz="2800" b="1" i="0" u="sng"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nduction</a:t>
            </a: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 either while connected to ground or not:</a:t>
            </a:r>
          </a:p>
        </p:txBody>
      </p:sp>
      <p:sp>
        <p:nvSpPr>
          <p:cNvPr id="39939" name="Rectangle 5"/>
          <p:cNvSpPr>
            <a:spLocks noGrp="1" noChangeArrowheads="1"/>
          </p:cNvSpPr>
          <p:nvPr>
            <p:ph type="title"/>
          </p:nvPr>
        </p:nvSpPr>
        <p:spPr>
          <a:xfrm>
            <a:off x="1981200" y="0"/>
            <a:ext cx="8229600" cy="1219200"/>
          </a:xfrm>
        </p:spPr>
        <p:txBody>
          <a:bodyPr/>
          <a:lstStyle/>
          <a:p>
            <a:pPr eaLnBrk="1" hangingPunct="1"/>
            <a:r>
              <a:rPr lang="en-US" altLang="en-US"/>
              <a:t>21-4 Induced Charge; the Electroscope</a:t>
            </a:r>
          </a:p>
        </p:txBody>
      </p:sp>
      <p:pic>
        <p:nvPicPr>
          <p:cNvPr id="39940" name="Picture 8" descr="Figure_21_07"/>
          <p:cNvPicPr>
            <a:picLocks noChangeAspect="1" noChangeArrowheads="1"/>
          </p:cNvPicPr>
          <p:nvPr/>
        </p:nvPicPr>
        <p:blipFill>
          <a:blip r:embed="rId3">
            <a:extLst>
              <a:ext uri="{28A0092B-C50C-407E-A947-70E740481C1C}">
                <a14:useLocalDpi xmlns:a14="http://schemas.microsoft.com/office/drawing/2010/main" val="0"/>
              </a:ext>
            </a:extLst>
          </a:blip>
          <a:srcRect b="2145"/>
          <a:stretch>
            <a:fillRect/>
          </a:stretch>
        </p:blipFill>
        <p:spPr bwMode="auto">
          <a:xfrm>
            <a:off x="66675" y="2603500"/>
            <a:ext cx="4371975"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9" descr="Figure_21_08"/>
          <p:cNvPicPr>
            <a:picLocks noChangeAspect="1" noChangeArrowheads="1"/>
          </p:cNvPicPr>
          <p:nvPr/>
        </p:nvPicPr>
        <p:blipFill>
          <a:blip r:embed="rId4">
            <a:extLst>
              <a:ext uri="{28A0092B-C50C-407E-A947-70E740481C1C}">
                <a14:useLocalDpi xmlns:a14="http://schemas.microsoft.com/office/drawing/2010/main" val="0"/>
              </a:ext>
            </a:extLst>
          </a:blip>
          <a:srcRect b="9227"/>
          <a:stretch>
            <a:fillRect/>
          </a:stretch>
        </p:blipFill>
        <p:spPr bwMode="auto">
          <a:xfrm>
            <a:off x="5067300" y="2527300"/>
            <a:ext cx="4346575" cy="3922713"/>
          </a:xfrm>
          <a:prstGeom prst="rect">
            <a:avLst/>
          </a:prstGeom>
          <a:noFill/>
          <a:ln w="412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9942" name="Rectangle 1"/>
          <p:cNvSpPr>
            <a:spLocks noChangeArrowheads="1"/>
          </p:cNvSpPr>
          <p:nvPr/>
        </p:nvSpPr>
        <p:spPr bwMode="auto">
          <a:xfrm>
            <a:off x="125413" y="2527300"/>
            <a:ext cx="4595812" cy="3922713"/>
          </a:xfrm>
          <a:prstGeom prst="rect">
            <a:avLst/>
          </a:prstGeom>
          <a:noFill/>
          <a:ln w="349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42386519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3"/>
          <p:cNvSpPr txBox="1">
            <a:spLocks noChangeArrowheads="1"/>
          </p:cNvSpPr>
          <p:nvPr/>
        </p:nvSpPr>
        <p:spPr bwMode="auto">
          <a:xfrm>
            <a:off x="1514475" y="1371600"/>
            <a:ext cx="83820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Nonconductors won’t become charged by conduction or induction, but will experience charge separation:</a:t>
            </a:r>
          </a:p>
        </p:txBody>
      </p:sp>
      <p:sp>
        <p:nvSpPr>
          <p:cNvPr id="41987" name="Rectangle 5"/>
          <p:cNvSpPr>
            <a:spLocks noGrp="1" noChangeArrowheads="1"/>
          </p:cNvSpPr>
          <p:nvPr>
            <p:ph type="title"/>
          </p:nvPr>
        </p:nvSpPr>
        <p:spPr>
          <a:xfrm>
            <a:off x="1981200" y="0"/>
            <a:ext cx="8229600" cy="1219200"/>
          </a:xfrm>
        </p:spPr>
        <p:txBody>
          <a:bodyPr/>
          <a:lstStyle/>
          <a:p>
            <a:pPr eaLnBrk="1" hangingPunct="1"/>
            <a:r>
              <a:rPr lang="en-US" altLang="en-US"/>
              <a:t>21-4 Induced Charge; the Electroscope</a:t>
            </a:r>
          </a:p>
        </p:txBody>
      </p:sp>
      <p:pic>
        <p:nvPicPr>
          <p:cNvPr id="41988" name="Picture 7" descr="Figure_21_09"/>
          <p:cNvPicPr>
            <a:picLocks noChangeAspect="1" noChangeArrowheads="1"/>
          </p:cNvPicPr>
          <p:nvPr/>
        </p:nvPicPr>
        <p:blipFill>
          <a:blip r:embed="rId3">
            <a:extLst>
              <a:ext uri="{28A0092B-C50C-407E-A947-70E740481C1C}">
                <a14:useLocalDpi xmlns:a14="http://schemas.microsoft.com/office/drawing/2010/main" val="0"/>
              </a:ext>
            </a:extLst>
          </a:blip>
          <a:srcRect b="3508"/>
          <a:stretch>
            <a:fillRect/>
          </a:stretch>
        </p:blipFill>
        <p:spPr bwMode="auto">
          <a:xfrm>
            <a:off x="1676400" y="2819400"/>
            <a:ext cx="793115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36038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3"/>
          <p:cNvSpPr txBox="1">
            <a:spLocks noChangeArrowheads="1"/>
          </p:cNvSpPr>
          <p:nvPr/>
        </p:nvSpPr>
        <p:spPr bwMode="auto">
          <a:xfrm>
            <a:off x="723900" y="2735263"/>
            <a:ext cx="484663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The electroscope can be used for detecting charge.</a:t>
            </a:r>
          </a:p>
        </p:txBody>
      </p:sp>
      <p:sp>
        <p:nvSpPr>
          <p:cNvPr id="44035" name="Rectangle 5"/>
          <p:cNvSpPr>
            <a:spLocks noGrp="1" noChangeArrowheads="1"/>
          </p:cNvSpPr>
          <p:nvPr>
            <p:ph type="title"/>
          </p:nvPr>
        </p:nvSpPr>
        <p:spPr>
          <a:xfrm>
            <a:off x="1981200" y="0"/>
            <a:ext cx="8229600" cy="1295400"/>
          </a:xfrm>
        </p:spPr>
        <p:txBody>
          <a:bodyPr/>
          <a:lstStyle/>
          <a:p>
            <a:pPr eaLnBrk="1" hangingPunct="1"/>
            <a:r>
              <a:rPr lang="en-US" altLang="en-US"/>
              <a:t>21-4 Induced Charge; the Electroscope</a:t>
            </a:r>
          </a:p>
        </p:txBody>
      </p:sp>
      <p:pic>
        <p:nvPicPr>
          <p:cNvPr id="44036" name="Picture 7" descr="Figure_21_10"/>
          <p:cNvPicPr>
            <a:picLocks noChangeAspect="1" noChangeArrowheads="1"/>
          </p:cNvPicPr>
          <p:nvPr/>
        </p:nvPicPr>
        <p:blipFill>
          <a:blip r:embed="rId3">
            <a:extLst>
              <a:ext uri="{28A0092B-C50C-407E-A947-70E740481C1C}">
                <a14:useLocalDpi xmlns:a14="http://schemas.microsoft.com/office/drawing/2010/main" val="0"/>
              </a:ext>
            </a:extLst>
          </a:blip>
          <a:srcRect b="2315"/>
          <a:stretch>
            <a:fillRect/>
          </a:stretch>
        </p:blipFill>
        <p:spPr bwMode="auto">
          <a:xfrm>
            <a:off x="5791200" y="1371600"/>
            <a:ext cx="4381500" cy="522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57922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3"/>
          <p:cNvSpPr txBox="1">
            <a:spLocks noChangeArrowheads="1"/>
          </p:cNvSpPr>
          <p:nvPr/>
        </p:nvSpPr>
        <p:spPr bwMode="auto">
          <a:xfrm>
            <a:off x="1600200" y="1524000"/>
            <a:ext cx="8686800" cy="946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The electroscope can be charged either by induction or by conduction.</a:t>
            </a:r>
          </a:p>
        </p:txBody>
      </p:sp>
      <p:sp>
        <p:nvSpPr>
          <p:cNvPr id="46083" name="Rectangle 5"/>
          <p:cNvSpPr>
            <a:spLocks noGrp="1" noChangeArrowheads="1"/>
          </p:cNvSpPr>
          <p:nvPr>
            <p:ph type="title"/>
          </p:nvPr>
        </p:nvSpPr>
        <p:spPr>
          <a:xfrm>
            <a:off x="1981200" y="0"/>
            <a:ext cx="8229600" cy="1371600"/>
          </a:xfrm>
        </p:spPr>
        <p:txBody>
          <a:bodyPr/>
          <a:lstStyle/>
          <a:p>
            <a:pPr eaLnBrk="1" hangingPunct="1"/>
            <a:r>
              <a:rPr lang="en-US" altLang="en-US"/>
              <a:t>21-4 Induced Charge; the Electroscope</a:t>
            </a:r>
          </a:p>
        </p:txBody>
      </p:sp>
      <p:pic>
        <p:nvPicPr>
          <p:cNvPr id="46084" name="Picture 7" descr="Figure_21_11"/>
          <p:cNvPicPr>
            <a:picLocks noChangeAspect="1" noChangeArrowheads="1"/>
          </p:cNvPicPr>
          <p:nvPr/>
        </p:nvPicPr>
        <p:blipFill>
          <a:blip r:embed="rId3" cstate="print">
            <a:extLst>
              <a:ext uri="{28A0092B-C50C-407E-A947-70E740481C1C}">
                <a14:useLocalDpi xmlns:a14="http://schemas.microsoft.com/office/drawing/2010/main" val="0"/>
              </a:ext>
            </a:extLst>
          </a:blip>
          <a:srcRect b="11888"/>
          <a:stretch>
            <a:fillRect/>
          </a:stretch>
        </p:blipFill>
        <p:spPr bwMode="auto">
          <a:xfrm>
            <a:off x="2286000" y="2667000"/>
            <a:ext cx="4602163" cy="3859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54993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ltLang="en-US"/>
              <a:t>Electroscope</a:t>
            </a:r>
          </a:p>
        </p:txBody>
      </p:sp>
      <p:sp>
        <p:nvSpPr>
          <p:cNvPr id="48131" name="Rectangle 2"/>
          <p:cNvSpPr>
            <a:spLocks noChangeArrowheads="1"/>
          </p:cNvSpPr>
          <p:nvPr/>
        </p:nvSpPr>
        <p:spPr bwMode="auto">
          <a:xfrm>
            <a:off x="846138" y="5821363"/>
            <a:ext cx="5546725"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rPr>
              <a:t>https://www.youtube.com/watch?v=-JsVZwc1dOo</a:t>
            </a:r>
          </a:p>
        </p:txBody>
      </p:sp>
      <p:pic>
        <p:nvPicPr>
          <p:cNvPr id="48132" name="Picture 2" descr="https://i.ytimg.com/vi/HupFY_24o-4/hqdefault.jpg?custom=true&amp;w=168&amp;h=94&amp;stc=true&amp;jpg444=true&amp;jpgq=90&amp;sp=68&amp;sigh=TDrvgwu45_E2R_C2MlG-FOaryA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138" y="2327275"/>
            <a:ext cx="5664200" cy="3170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02660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3"/>
          <p:cNvSpPr txBox="1">
            <a:spLocks noChangeArrowheads="1"/>
          </p:cNvSpPr>
          <p:nvPr/>
        </p:nvSpPr>
        <p:spPr bwMode="auto">
          <a:xfrm>
            <a:off x="311150" y="1905000"/>
            <a:ext cx="9066213" cy="1816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Experiment shows that the electric force between two charges is proportional to the product of the charges and inversely proportional to the distance between them.</a:t>
            </a:r>
          </a:p>
        </p:txBody>
      </p:sp>
      <p:sp>
        <p:nvSpPr>
          <p:cNvPr id="49155" name="Rectangle 5"/>
          <p:cNvSpPr>
            <a:spLocks noGrp="1" noChangeArrowheads="1"/>
          </p:cNvSpPr>
          <p:nvPr>
            <p:ph type="title"/>
          </p:nvPr>
        </p:nvSpPr>
        <p:spPr/>
        <p:txBody>
          <a:bodyPr/>
          <a:lstStyle/>
          <a:p>
            <a:pPr eaLnBrk="1" hangingPunct="1"/>
            <a:r>
              <a:rPr lang="en-US" altLang="en-US"/>
              <a:t>21-5 Coulomb’s Law</a:t>
            </a:r>
          </a:p>
        </p:txBody>
      </p:sp>
      <p:pic>
        <p:nvPicPr>
          <p:cNvPr id="49156" name="Picture 7" descr="Figure_21_14"/>
          <p:cNvPicPr>
            <a:picLocks noChangeAspect="1" noChangeArrowheads="1"/>
          </p:cNvPicPr>
          <p:nvPr/>
        </p:nvPicPr>
        <p:blipFill>
          <a:blip r:embed="rId3">
            <a:extLst>
              <a:ext uri="{28A0092B-C50C-407E-A947-70E740481C1C}">
                <a14:useLocalDpi xmlns:a14="http://schemas.microsoft.com/office/drawing/2010/main" val="0"/>
              </a:ext>
            </a:extLst>
          </a:blip>
          <a:srcRect b="7851"/>
          <a:stretch>
            <a:fillRect/>
          </a:stretch>
        </p:blipFill>
        <p:spPr bwMode="auto">
          <a:xfrm>
            <a:off x="2209800" y="4403725"/>
            <a:ext cx="6934200" cy="1644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34568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altLang="en-US">
                <a:solidFill>
                  <a:schemeClr val="accent2"/>
                </a:solidFill>
              </a:rPr>
              <a:t>Coulomb</a:t>
            </a:r>
            <a:r>
              <a:rPr lang="ja-JP" altLang="en-US">
                <a:solidFill>
                  <a:schemeClr val="accent2"/>
                </a:solidFill>
              </a:rPr>
              <a:t>’</a:t>
            </a:r>
            <a:r>
              <a:rPr lang="en-US" altLang="ja-JP">
                <a:solidFill>
                  <a:schemeClr val="accent2"/>
                </a:solidFill>
              </a:rPr>
              <a:t>s Law</a:t>
            </a:r>
            <a:endParaRPr lang="en-US" altLang="en-US">
              <a:solidFill>
                <a:schemeClr val="accent2"/>
              </a:solidFill>
            </a:endParaRPr>
          </a:p>
        </p:txBody>
      </p:sp>
      <p:sp>
        <p:nvSpPr>
          <p:cNvPr id="31759" name="Rectangle 3"/>
          <p:cNvSpPr>
            <a:spLocks noGrp="1" noChangeArrowheads="1"/>
          </p:cNvSpPr>
          <p:nvPr>
            <p:ph type="body" idx="1"/>
          </p:nvPr>
        </p:nvSpPr>
        <p:spPr>
          <a:xfrm>
            <a:off x="423863" y="1536700"/>
            <a:ext cx="8351837" cy="5410200"/>
          </a:xfrm>
        </p:spPr>
        <p:txBody>
          <a:bodyPr/>
          <a:lstStyle/>
          <a:p>
            <a:pPr marL="0" indent="0" eaLnBrk="1" hangingPunct="1">
              <a:buFontTx/>
              <a:buNone/>
              <a:defRPr/>
            </a:pPr>
            <a:r>
              <a:rPr lang="en-US" sz="2400" dirty="0">
                <a:solidFill>
                  <a:schemeClr val="accent2"/>
                </a:solidFill>
                <a:ea typeface="+mn-ea"/>
              </a:rPr>
              <a:t>The magnitude of the electric force two charges exert on each other</a:t>
            </a:r>
          </a:p>
          <a:p>
            <a:pPr eaLnBrk="1" hangingPunct="1">
              <a:defRPr/>
            </a:pPr>
            <a:endParaRPr lang="en-US" sz="2400" dirty="0">
              <a:ea typeface="+mn-ea"/>
            </a:endParaRPr>
          </a:p>
          <a:p>
            <a:pPr eaLnBrk="1" hangingPunct="1">
              <a:defRPr/>
            </a:pPr>
            <a:endParaRPr lang="en-US" sz="2400" dirty="0">
              <a:ea typeface="+mn-ea"/>
            </a:endParaRPr>
          </a:p>
          <a:p>
            <a:pPr eaLnBrk="1" hangingPunct="1">
              <a:defRPr/>
            </a:pPr>
            <a:r>
              <a:rPr lang="en-US" sz="2400" b="1" u="sng" dirty="0">
                <a:solidFill>
                  <a:srgbClr val="7E0201"/>
                </a:solidFill>
                <a:ea typeface="+mn-ea"/>
              </a:rPr>
              <a:t>This is the magnitude of the force</a:t>
            </a:r>
          </a:p>
          <a:p>
            <a:pPr eaLnBrk="1" hangingPunct="1">
              <a:defRPr/>
            </a:pPr>
            <a:endParaRPr lang="en-US" sz="2400" dirty="0">
              <a:ea typeface="+mn-ea"/>
            </a:endParaRPr>
          </a:p>
          <a:p>
            <a:pPr eaLnBrk="1" hangingPunct="1">
              <a:defRPr/>
            </a:pPr>
            <a:r>
              <a:rPr lang="en-US" sz="2400" b="1" u="sng" dirty="0">
                <a:solidFill>
                  <a:srgbClr val="7E0201"/>
                </a:solidFill>
                <a:ea typeface="+mn-ea"/>
              </a:rPr>
              <a:t>Direction: </a:t>
            </a:r>
          </a:p>
          <a:p>
            <a:pPr lvl="1" eaLnBrk="1" hangingPunct="1">
              <a:defRPr/>
            </a:pPr>
            <a:r>
              <a:rPr lang="en-US" sz="2400" b="1" dirty="0">
                <a:ea typeface="+mn-ea"/>
              </a:rPr>
              <a:t>always along a line between the two charges</a:t>
            </a:r>
          </a:p>
          <a:p>
            <a:pPr lvl="1" eaLnBrk="1" hangingPunct="1">
              <a:defRPr/>
            </a:pPr>
            <a:r>
              <a:rPr lang="en-US" sz="2400" dirty="0">
                <a:ea typeface="+mn-ea"/>
              </a:rPr>
              <a:t>Can be attractive or repulsive depending on the signs of the charges</a:t>
            </a:r>
          </a:p>
          <a:p>
            <a:pPr lvl="1" eaLnBrk="1" hangingPunct="1">
              <a:defRPr/>
            </a:pPr>
            <a:r>
              <a:rPr lang="en-US" sz="2400" b="1" u="sng" dirty="0">
                <a:ea typeface="+mn-ea"/>
              </a:rPr>
              <a:t>Forces on the two charges are </a:t>
            </a:r>
            <a:r>
              <a:rPr lang="en-US" sz="2400" b="1" u="sng" dirty="0">
                <a:solidFill>
                  <a:srgbClr val="7E0201"/>
                </a:solidFill>
                <a:ea typeface="+mn-ea"/>
              </a:rPr>
              <a:t>equal</a:t>
            </a:r>
            <a:r>
              <a:rPr lang="en-US" sz="2400" b="1" u="sng" dirty="0">
                <a:ea typeface="+mn-ea"/>
              </a:rPr>
              <a:t> in </a:t>
            </a:r>
            <a:r>
              <a:rPr lang="en-US" sz="2400" b="1" u="sng" dirty="0">
                <a:solidFill>
                  <a:srgbClr val="C00000"/>
                </a:solidFill>
                <a:ea typeface="+mn-ea"/>
              </a:rPr>
              <a:t>magnitude</a:t>
            </a:r>
            <a:r>
              <a:rPr lang="en-US" sz="2400" b="1" u="sng" dirty="0">
                <a:ea typeface="+mn-ea"/>
              </a:rPr>
              <a:t> and </a:t>
            </a:r>
            <a:r>
              <a:rPr lang="en-US" sz="2400" b="1" u="sng" dirty="0">
                <a:solidFill>
                  <a:srgbClr val="7E0201"/>
                </a:solidFill>
                <a:ea typeface="+mn-ea"/>
              </a:rPr>
              <a:t>opposite</a:t>
            </a:r>
            <a:r>
              <a:rPr lang="en-US" sz="2400" b="1" u="sng" dirty="0">
                <a:ea typeface="+mn-ea"/>
              </a:rPr>
              <a:t> in direction</a:t>
            </a:r>
          </a:p>
        </p:txBody>
      </p:sp>
      <p:graphicFrame>
        <p:nvGraphicFramePr>
          <p:cNvPr id="51204" name="Object 13"/>
          <p:cNvGraphicFramePr>
            <a:graphicFrameLocks noChangeAspect="1"/>
          </p:cNvGraphicFramePr>
          <p:nvPr/>
        </p:nvGraphicFramePr>
        <p:xfrm>
          <a:off x="2438400" y="2233613"/>
          <a:ext cx="1828800" cy="995362"/>
        </p:xfrm>
        <a:graphic>
          <a:graphicData uri="http://schemas.openxmlformats.org/presentationml/2006/ole">
            <mc:AlternateContent xmlns:mc="http://schemas.openxmlformats.org/markup-compatibility/2006">
              <mc:Choice xmlns:v="urn:schemas-microsoft-com:vml" Requires="v">
                <p:oleObj spid="_x0000_s1039" name="Equation" r:id="rId4" imgW="703800" imgH="374760" progId="Equation.3">
                  <p:embed/>
                </p:oleObj>
              </mc:Choice>
              <mc:Fallback>
                <p:oleObj name="Equation" r:id="rId4" imgW="703800" imgH="374760" progId="Equation.3">
                  <p:embed/>
                  <p:pic>
                    <p:nvPicPr>
                      <p:cNvPr id="51204"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2233613"/>
                        <a:ext cx="1828800" cy="995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51205" name="Oval 5"/>
          <p:cNvSpPr>
            <a:spLocks noChangeArrowheads="1"/>
          </p:cNvSpPr>
          <p:nvPr/>
        </p:nvSpPr>
        <p:spPr bwMode="auto">
          <a:xfrm>
            <a:off x="5797550" y="2501900"/>
            <a:ext cx="596900" cy="584200"/>
          </a:xfrm>
          <a:prstGeom prst="ellipse">
            <a:avLst/>
          </a:prstGeom>
          <a:solidFill>
            <a:srgbClr val="FF9D9D"/>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rPr>
              <a:t>q</a:t>
            </a:r>
            <a:r>
              <a:rPr kumimoji="0" lang="en-US" altLang="en-US" sz="1800" b="0" i="0" u="none" strike="noStrike" kern="1200" cap="none" spc="0" normalizeH="0" baseline="-25000" noProof="0">
                <a:ln>
                  <a:noFill/>
                </a:ln>
                <a:solidFill>
                  <a:srgbClr val="000000"/>
                </a:solidFill>
                <a:effectLst/>
                <a:uLnTx/>
                <a:uFillTx/>
                <a:latin typeface="Comic Sans MS" panose="030F0702030302020204" pitchFamily="66" charset="0"/>
                <a:ea typeface="MS PGothic" panose="020B0600070205080204" pitchFamily="34" charset="-128"/>
              </a:rPr>
              <a:t>1</a:t>
            </a:r>
            <a:endPar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51206" name="Oval 7"/>
          <p:cNvSpPr>
            <a:spLocks noChangeArrowheads="1"/>
          </p:cNvSpPr>
          <p:nvPr/>
        </p:nvSpPr>
        <p:spPr bwMode="auto">
          <a:xfrm>
            <a:off x="7264400" y="2501900"/>
            <a:ext cx="596900" cy="584200"/>
          </a:xfrm>
          <a:prstGeom prst="ellipse">
            <a:avLst/>
          </a:prstGeom>
          <a:solidFill>
            <a:srgbClr val="FF9D9D"/>
          </a:solidFill>
          <a:ln w="9525">
            <a:solidFill>
              <a:schemeClr val="tx1"/>
            </a:solidFill>
            <a:round/>
            <a:headEnd/>
            <a:tailEnd/>
          </a:ln>
        </p:spPr>
        <p:txBody>
          <a:bodyPr wrap="none" anchor="ct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rPr>
              <a:t>q</a:t>
            </a:r>
            <a:r>
              <a:rPr kumimoji="0" lang="en-US" altLang="en-US" sz="1800" b="0" i="0" u="none" strike="noStrike" kern="1200" cap="none" spc="0" normalizeH="0" baseline="-25000" noProof="0">
                <a:ln>
                  <a:noFill/>
                </a:ln>
                <a:solidFill>
                  <a:srgbClr val="000000"/>
                </a:solidFill>
                <a:effectLst/>
                <a:uLnTx/>
                <a:uFillTx/>
                <a:latin typeface="Comic Sans MS" panose="030F0702030302020204" pitchFamily="66" charset="0"/>
                <a:ea typeface="MS PGothic" panose="020B0600070205080204" pitchFamily="34" charset="-128"/>
              </a:rPr>
              <a:t>2</a:t>
            </a:r>
            <a:endPar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51207" name="Text Box 8"/>
          <p:cNvSpPr txBox="1">
            <a:spLocks noChangeArrowheads="1"/>
          </p:cNvSpPr>
          <p:nvPr/>
        </p:nvSpPr>
        <p:spPr bwMode="auto">
          <a:xfrm>
            <a:off x="717550" y="3668713"/>
            <a:ext cx="7527925"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rPr>
              <a:t>k = 8.99x10</a:t>
            </a:r>
            <a:r>
              <a:rPr kumimoji="0" lang="en-US" altLang="en-US" sz="2400" b="1" i="0" u="none" strike="noStrike" kern="1200" cap="none" spc="0" normalizeH="0" baseline="30000" noProof="0">
                <a:ln>
                  <a:noFill/>
                </a:ln>
                <a:solidFill>
                  <a:srgbClr val="FF0000"/>
                </a:solidFill>
                <a:effectLst/>
                <a:uLnTx/>
                <a:uFillTx/>
                <a:latin typeface="Comic Sans MS" panose="030F0702030302020204" pitchFamily="66" charset="0"/>
                <a:ea typeface="MS PGothic" panose="020B0600070205080204" pitchFamily="34" charset="-128"/>
              </a:rPr>
              <a:t>+9</a:t>
            </a:r>
            <a:r>
              <a:rPr kumimoji="0" lang="en-US" altLang="en-US" sz="2400" b="1" i="0" u="none"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rPr>
              <a:t> Nm</a:t>
            </a:r>
            <a:r>
              <a:rPr kumimoji="0" lang="en-US" altLang="en-US" sz="2400" b="1" i="0" u="none" strike="noStrike" kern="1200" cap="none" spc="0" normalizeH="0" baseline="30000" noProof="0">
                <a:ln>
                  <a:noFill/>
                </a:ln>
                <a:solidFill>
                  <a:srgbClr val="FF0000"/>
                </a:solidFill>
                <a:effectLst/>
                <a:uLnTx/>
                <a:uFillTx/>
                <a:latin typeface="Comic Sans MS" panose="030F0702030302020204" pitchFamily="66" charset="0"/>
                <a:ea typeface="MS PGothic" panose="020B0600070205080204" pitchFamily="34" charset="-128"/>
              </a:rPr>
              <a:t>2</a:t>
            </a:r>
            <a:r>
              <a:rPr kumimoji="0" lang="en-US" altLang="en-US" sz="2400" b="1" i="0" u="none"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rPr>
              <a:t>/C</a:t>
            </a:r>
            <a:r>
              <a:rPr kumimoji="0" lang="en-US" altLang="en-US" sz="2400" b="1" i="0" u="none" strike="noStrike" kern="1200" cap="none" spc="0" normalizeH="0" baseline="30000" noProof="0">
                <a:ln>
                  <a:noFill/>
                </a:ln>
                <a:solidFill>
                  <a:srgbClr val="FF0000"/>
                </a:solidFill>
                <a:effectLst/>
                <a:uLnTx/>
                <a:uFillTx/>
                <a:latin typeface="Comic Sans MS" panose="030F0702030302020204" pitchFamily="66" charset="0"/>
                <a:ea typeface="MS PGothic" panose="020B0600070205080204" pitchFamily="34" charset="-128"/>
              </a:rPr>
              <a:t>2 </a:t>
            </a:r>
            <a:r>
              <a:rPr kumimoji="0" lang="en-US" altLang="en-US" sz="2400" b="1" i="0" u="none"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rPr>
              <a:t>= coulomb</a:t>
            </a:r>
            <a:r>
              <a:rPr kumimoji="0" lang="ja-JP" altLang="en-US" sz="2400" b="1" i="0" u="none"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rPr>
              <a:t>’</a:t>
            </a:r>
            <a:r>
              <a:rPr kumimoji="0" lang="en-US" altLang="ja-JP" sz="2400" b="1" i="0" u="none"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rPr>
              <a:t>s constant</a:t>
            </a:r>
            <a:endParaRPr kumimoji="0" lang="en-US" altLang="en-US" sz="2400" b="1" i="0" u="none"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endParaRPr>
          </a:p>
        </p:txBody>
      </p:sp>
      <p:grpSp>
        <p:nvGrpSpPr>
          <p:cNvPr id="51208" name="Group 1"/>
          <p:cNvGrpSpPr>
            <a:grpSpLocks/>
          </p:cNvGrpSpPr>
          <p:nvPr/>
        </p:nvGrpSpPr>
        <p:grpSpPr bwMode="auto">
          <a:xfrm>
            <a:off x="5207000" y="2692400"/>
            <a:ext cx="3213100" cy="25400"/>
            <a:chOff x="3683000" y="2794000"/>
            <a:chExt cx="3213100" cy="25400"/>
          </a:xfrm>
        </p:grpSpPr>
        <p:sp>
          <p:nvSpPr>
            <p:cNvPr id="51209" name="Line 9"/>
            <p:cNvSpPr>
              <a:spLocks noChangeShapeType="1"/>
            </p:cNvSpPr>
            <p:nvPr/>
          </p:nvSpPr>
          <p:spPr bwMode="auto">
            <a:xfrm flipH="1">
              <a:off x="3683000" y="2819400"/>
              <a:ext cx="520700" cy="0"/>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51210" name="Line 10"/>
            <p:cNvSpPr>
              <a:spLocks noChangeShapeType="1"/>
            </p:cNvSpPr>
            <p:nvPr/>
          </p:nvSpPr>
          <p:spPr bwMode="auto">
            <a:xfrm>
              <a:off x="6413500" y="2794000"/>
              <a:ext cx="482600" cy="0"/>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grpSp>
    </p:spTree>
    <p:extLst>
      <p:ext uri="{BB962C8B-B14F-4D97-AF65-F5344CB8AC3E}">
        <p14:creationId xmlns:p14="http://schemas.microsoft.com/office/powerpoint/2010/main" val="32213956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3"/>
          <p:cNvSpPr txBox="1">
            <a:spLocks noChangeArrowheads="1"/>
          </p:cNvSpPr>
          <p:nvPr/>
        </p:nvSpPr>
        <p:spPr bwMode="auto">
          <a:xfrm>
            <a:off x="609600" y="1377950"/>
            <a:ext cx="9550400" cy="1373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The </a:t>
            </a:r>
            <a:r>
              <a:rPr kumimoji="0" lang="en-US" altLang="en-US" sz="2800" b="1" i="0" u="sng"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rPr>
              <a:t>force is along the line connecting the charges</a:t>
            </a: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 and is attractive if the charges are opposite, and repulsive if they are the same.</a:t>
            </a:r>
          </a:p>
        </p:txBody>
      </p:sp>
      <p:sp>
        <p:nvSpPr>
          <p:cNvPr id="53251" name="Rectangle 5"/>
          <p:cNvSpPr>
            <a:spLocks noGrp="1" noChangeArrowheads="1"/>
          </p:cNvSpPr>
          <p:nvPr>
            <p:ph type="title"/>
          </p:nvPr>
        </p:nvSpPr>
        <p:spPr/>
        <p:txBody>
          <a:bodyPr/>
          <a:lstStyle/>
          <a:p>
            <a:pPr eaLnBrk="1" hangingPunct="1"/>
            <a:r>
              <a:rPr lang="en-US" altLang="en-US"/>
              <a:t>21-5 Coulomb’s Law</a:t>
            </a:r>
          </a:p>
        </p:txBody>
      </p:sp>
      <p:pic>
        <p:nvPicPr>
          <p:cNvPr id="53252" name="Picture 7" descr="Figure_21_15"/>
          <p:cNvPicPr>
            <a:picLocks noChangeAspect="1" noChangeArrowheads="1"/>
          </p:cNvPicPr>
          <p:nvPr/>
        </p:nvPicPr>
        <p:blipFill>
          <a:blip r:embed="rId3" cstate="print">
            <a:extLst>
              <a:ext uri="{28A0092B-C50C-407E-A947-70E740481C1C}">
                <a14:useLocalDpi xmlns:a14="http://schemas.microsoft.com/office/drawing/2010/main" val="0"/>
              </a:ext>
            </a:extLst>
          </a:blip>
          <a:srcRect b="9819"/>
          <a:stretch>
            <a:fillRect/>
          </a:stretch>
        </p:blipFill>
        <p:spPr bwMode="auto">
          <a:xfrm>
            <a:off x="2286000" y="2833688"/>
            <a:ext cx="4933950" cy="4024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99731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3"/>
          <p:cNvSpPr txBox="1">
            <a:spLocks noChangeArrowheads="1"/>
          </p:cNvSpPr>
          <p:nvPr/>
        </p:nvSpPr>
        <p:spPr bwMode="auto">
          <a:xfrm>
            <a:off x="423949" y="1752600"/>
            <a:ext cx="9062951" cy="2228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rPr>
              <a:t>Unit of charge</a:t>
            </a: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 </a:t>
            </a:r>
            <a:r>
              <a:rPr kumimoji="0" lang="en-US" altLang="en-US" sz="2800" b="1" i="0" u="sng"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coulomb, C</a:t>
            </a: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The proportionality constant in Coulomb’s law is then:</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800" b="1" i="1" u="sng"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k</a:t>
            </a:r>
            <a:r>
              <a:rPr kumimoji="0" lang="en-US" altLang="en-US" sz="2800" b="1" i="0" u="sng"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 = 8.99 x 10</a:t>
            </a:r>
            <a:r>
              <a:rPr kumimoji="0" lang="en-US" altLang="en-US" sz="2800" b="1" i="0" u="sng" strike="noStrike" kern="1200" cap="none" spc="0" normalizeH="0" baseline="30000" noProof="0" dirty="0">
                <a:ln>
                  <a:noFill/>
                </a:ln>
                <a:solidFill>
                  <a:srgbClr val="333399"/>
                </a:solidFill>
                <a:effectLst/>
                <a:uLnTx/>
                <a:uFillTx/>
                <a:latin typeface="Comic Sans MS" panose="030F0702030302020204" pitchFamily="66" charset="0"/>
                <a:ea typeface="MS PGothic" panose="020B0600070205080204" pitchFamily="34" charset="-128"/>
              </a:rPr>
              <a:t>9</a:t>
            </a:r>
            <a:r>
              <a:rPr kumimoji="0" lang="en-US" altLang="en-US" sz="2800" b="1" i="0" u="sng"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rPr>
              <a:t> N</a:t>
            </a:r>
            <a:r>
              <a:rPr kumimoji="0" lang="en-US" altLang="en-US" sz="2800" b="1" i="0" u="sng"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Times New Roman" panose="02020603050405020304" pitchFamily="18" charset="0"/>
              </a:rPr>
              <a:t>·m</a:t>
            </a:r>
            <a:r>
              <a:rPr kumimoji="0" lang="en-US" altLang="en-US" sz="2800" b="1" i="0" u="sng" strike="noStrike" kern="1200" cap="none" spc="0" normalizeH="0" baseline="30000" noProof="0" dirty="0">
                <a:ln>
                  <a:noFill/>
                </a:ln>
                <a:solidFill>
                  <a:srgbClr val="333399"/>
                </a:solidFill>
                <a:effectLst/>
                <a:uLnTx/>
                <a:uFillTx/>
                <a:latin typeface="Comic Sans MS" panose="030F0702030302020204" pitchFamily="66" charset="0"/>
                <a:ea typeface="MS PGothic" panose="020B0600070205080204" pitchFamily="34" charset="-128"/>
                <a:cs typeface="Times New Roman" panose="02020603050405020304" pitchFamily="18" charset="0"/>
              </a:rPr>
              <a:t>2</a:t>
            </a:r>
            <a:r>
              <a:rPr kumimoji="0" lang="en-US" altLang="en-US" sz="2800" b="1" i="0" u="sng"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Times New Roman" panose="02020603050405020304" pitchFamily="18" charset="0"/>
              </a:rPr>
              <a:t>/C</a:t>
            </a:r>
            <a:r>
              <a:rPr kumimoji="0" lang="en-US" altLang="en-US" sz="2800" b="1" i="0" u="sng" strike="noStrike" kern="1200" cap="none" spc="0" normalizeH="0" baseline="30000" noProof="0" dirty="0">
                <a:ln>
                  <a:noFill/>
                </a:ln>
                <a:solidFill>
                  <a:srgbClr val="333399"/>
                </a:solidFill>
                <a:effectLst/>
                <a:uLnTx/>
                <a:uFillTx/>
                <a:latin typeface="Comic Sans MS" panose="030F0702030302020204" pitchFamily="66" charset="0"/>
                <a:ea typeface="MS PGothic" panose="020B0600070205080204" pitchFamily="34" charset="-128"/>
                <a:cs typeface="Times New Roman" panose="02020603050405020304" pitchFamily="18" charset="0"/>
              </a:rPr>
              <a:t>2</a:t>
            </a:r>
            <a:r>
              <a:rPr kumimoji="0" lang="en-US" altLang="en-US" sz="2800" b="1" i="0" u="sng"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Times New Roman" panose="02020603050405020304" pitchFamily="18" charset="0"/>
              </a:rPr>
              <a:t>.</a:t>
            </a:r>
            <a:endParaRPr kumimoji="0" lang="en-US" altLang="en-US" sz="2800" b="1" i="0" u="sng" strike="noStrike" kern="1200" cap="none" spc="0" normalizeH="0" baseline="30000" noProof="0" dirty="0">
              <a:ln>
                <a:noFill/>
              </a:ln>
              <a:solidFill>
                <a:srgbClr val="333399"/>
              </a:solidFill>
              <a:effectLst/>
              <a:uLnTx/>
              <a:uFillTx/>
              <a:latin typeface="Comic Sans MS" panose="030F0702030302020204" pitchFamily="66" charset="0"/>
              <a:ea typeface="MS PGothic" panose="020B0600070205080204" pitchFamily="34" charset="-128"/>
              <a:cs typeface="Times New Roman" panose="02020603050405020304" pitchFamily="18" charset="0"/>
            </a:endParaRPr>
          </a:p>
        </p:txBody>
      </p:sp>
      <p:sp>
        <p:nvSpPr>
          <p:cNvPr id="55299" name="Text Box 5"/>
          <p:cNvSpPr txBox="1">
            <a:spLocks noChangeArrowheads="1"/>
          </p:cNvSpPr>
          <p:nvPr/>
        </p:nvSpPr>
        <p:spPr bwMode="auto">
          <a:xfrm>
            <a:off x="1663700" y="4419600"/>
            <a:ext cx="7772400" cy="1587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Charges produced by rubbing are typically around </a:t>
            </a:r>
            <a:r>
              <a:rPr kumimoji="0" lang="en-US" altLang="en-US" sz="2800" b="1" i="0" u="none"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rPr>
              <a:t>a microcoulomb</a:t>
            </a: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800" b="1" i="0" u="sng"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rPr>
              <a:t>1 </a:t>
            </a:r>
            <a:r>
              <a:rPr kumimoji="0" lang="el-GR" altLang="en-US" sz="2800" b="1" i="1" u="sng"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Times New Roman" panose="02020603050405020304" pitchFamily="18" charset="0"/>
              </a:rPr>
              <a:t>μ</a:t>
            </a:r>
            <a:r>
              <a:rPr kumimoji="0" lang="en-US" altLang="en-US" sz="2800" b="1" i="0" u="sng"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Times New Roman" panose="02020603050405020304" pitchFamily="18" charset="0"/>
              </a:rPr>
              <a:t>C = 10</a:t>
            </a:r>
            <a:r>
              <a:rPr kumimoji="0" lang="en-US" altLang="en-US" sz="2800" b="1" i="0" u="sng" strike="noStrike" kern="1200" cap="none" spc="0" normalizeH="0" baseline="30000" noProof="0">
                <a:ln>
                  <a:noFill/>
                </a:ln>
                <a:solidFill>
                  <a:srgbClr val="333399"/>
                </a:solidFill>
                <a:effectLst/>
                <a:uLnTx/>
                <a:uFillTx/>
                <a:latin typeface="Comic Sans MS" panose="030F0702030302020204" pitchFamily="66" charset="0"/>
                <a:ea typeface="MS PGothic" panose="020B0600070205080204" pitchFamily="34" charset="-128"/>
                <a:cs typeface="Times New Roman" panose="02020603050405020304" pitchFamily="18" charset="0"/>
              </a:rPr>
              <a:t>-6</a:t>
            </a:r>
            <a:r>
              <a:rPr kumimoji="0" lang="en-US" altLang="en-US" sz="2800" b="1" i="0" u="sng"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Times New Roman" panose="02020603050405020304" pitchFamily="18" charset="0"/>
              </a:rPr>
              <a:t> C.</a:t>
            </a:r>
            <a:endParaRPr kumimoji="0" lang="el-GR" altLang="en-US" sz="2800" b="1" i="0" u="sng"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Times New Roman" panose="02020603050405020304" pitchFamily="18" charset="0"/>
            </a:endParaRPr>
          </a:p>
        </p:txBody>
      </p:sp>
      <p:sp>
        <p:nvSpPr>
          <p:cNvPr id="55300" name="Rectangle 7"/>
          <p:cNvSpPr>
            <a:spLocks noGrp="1" noChangeArrowheads="1"/>
          </p:cNvSpPr>
          <p:nvPr>
            <p:ph type="title"/>
          </p:nvPr>
        </p:nvSpPr>
        <p:spPr/>
        <p:txBody>
          <a:bodyPr/>
          <a:lstStyle/>
          <a:p>
            <a:pPr eaLnBrk="1" hangingPunct="1"/>
            <a:r>
              <a:rPr lang="en-US" altLang="en-US"/>
              <a:t>21-5 Coulomb’s Law</a:t>
            </a:r>
          </a:p>
        </p:txBody>
      </p:sp>
    </p:spTree>
    <p:extLst>
      <p:ext uri="{BB962C8B-B14F-4D97-AF65-F5344CB8AC3E}">
        <p14:creationId xmlns:p14="http://schemas.microsoft.com/office/powerpoint/2010/main" val="19915816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rot="5400000">
            <a:off x="9471026" y="2447925"/>
            <a:ext cx="2076450" cy="857250"/>
          </a:xfrm>
        </p:spPr>
        <p:txBody>
          <a:bodyPr>
            <a:normAutofit fontScale="90000"/>
          </a:bodyPr>
          <a:lstStyle/>
          <a:p>
            <a:pPr eaLnBrk="1" hangingPunct="1">
              <a:defRPr/>
            </a:pPr>
            <a:r>
              <a:rPr lang="en-US" sz="3600" dirty="0">
                <a:solidFill>
                  <a:srgbClr val="002060"/>
                </a:solidFill>
                <a:ea typeface="ＭＳ Ｐゴシック" charset="0"/>
              </a:rPr>
              <a:t>Question</a:t>
            </a:r>
          </a:p>
        </p:txBody>
      </p:sp>
      <p:sp>
        <p:nvSpPr>
          <p:cNvPr id="57347" name="Rectangle 3"/>
          <p:cNvSpPr>
            <a:spLocks noGrp="1" noChangeArrowheads="1"/>
          </p:cNvSpPr>
          <p:nvPr>
            <p:ph idx="1"/>
          </p:nvPr>
        </p:nvSpPr>
        <p:spPr>
          <a:xfrm>
            <a:off x="696913" y="1574800"/>
            <a:ext cx="8651875" cy="990600"/>
          </a:xfrm>
        </p:spPr>
        <p:txBody>
          <a:bodyPr/>
          <a:lstStyle/>
          <a:p>
            <a:pPr>
              <a:spcBef>
                <a:spcPct val="0"/>
              </a:spcBef>
              <a:buFontTx/>
              <a:buNone/>
            </a:pPr>
            <a:r>
              <a:rPr lang="en-US" altLang="en-US" sz="2800">
                <a:solidFill>
                  <a:schemeClr val="accent2"/>
                </a:solidFill>
              </a:rPr>
              <a:t>What is the correct Forces Diagram for </a:t>
            </a:r>
            <a:r>
              <a:rPr lang="en-US" altLang="en-US" sz="2800" b="1">
                <a:solidFill>
                  <a:schemeClr val="accent2"/>
                </a:solidFill>
              </a:rPr>
              <a:t>charge 3</a:t>
            </a:r>
            <a:r>
              <a:rPr lang="en-US" altLang="en-US" sz="2800">
                <a:solidFill>
                  <a:schemeClr val="accent2"/>
                </a:solidFill>
              </a:rPr>
              <a:t> where F</a:t>
            </a:r>
            <a:r>
              <a:rPr lang="en-US" altLang="en-US" sz="2800" baseline="-25000">
                <a:solidFill>
                  <a:schemeClr val="accent2"/>
                </a:solidFill>
              </a:rPr>
              <a:t>31</a:t>
            </a:r>
            <a:r>
              <a:rPr lang="en-US" altLang="en-US" sz="2800">
                <a:solidFill>
                  <a:schemeClr val="accent2"/>
                </a:solidFill>
              </a:rPr>
              <a:t> is the force on Q</a:t>
            </a:r>
            <a:r>
              <a:rPr lang="en-US" altLang="en-US" sz="2800" baseline="-25000">
                <a:solidFill>
                  <a:schemeClr val="accent2"/>
                </a:solidFill>
              </a:rPr>
              <a:t>3</a:t>
            </a:r>
            <a:r>
              <a:rPr lang="en-US" altLang="en-US" sz="2800">
                <a:solidFill>
                  <a:schemeClr val="accent2"/>
                </a:solidFill>
              </a:rPr>
              <a:t> due to Q</a:t>
            </a:r>
            <a:r>
              <a:rPr lang="en-US" altLang="en-US" sz="2800" baseline="-25000">
                <a:solidFill>
                  <a:schemeClr val="accent2"/>
                </a:solidFill>
              </a:rPr>
              <a:t>1</a:t>
            </a:r>
            <a:r>
              <a:rPr lang="en-US" altLang="en-US" sz="2800">
                <a:solidFill>
                  <a:schemeClr val="accent2"/>
                </a:solidFill>
              </a:rPr>
              <a:t> and F</a:t>
            </a:r>
            <a:r>
              <a:rPr lang="en-US" altLang="en-US" sz="2800" baseline="-25000">
                <a:solidFill>
                  <a:schemeClr val="accent2"/>
                </a:solidFill>
              </a:rPr>
              <a:t>32</a:t>
            </a:r>
            <a:r>
              <a:rPr lang="en-US" altLang="en-US" sz="2800">
                <a:solidFill>
                  <a:schemeClr val="accent2"/>
                </a:solidFill>
              </a:rPr>
              <a:t> is the force on Q</a:t>
            </a:r>
            <a:r>
              <a:rPr lang="en-US" altLang="en-US" sz="2800" baseline="-25000">
                <a:solidFill>
                  <a:schemeClr val="accent2"/>
                </a:solidFill>
              </a:rPr>
              <a:t>3</a:t>
            </a:r>
            <a:r>
              <a:rPr lang="en-US" altLang="en-US" sz="2800">
                <a:solidFill>
                  <a:schemeClr val="accent2"/>
                </a:solidFill>
              </a:rPr>
              <a:t> due to Q</a:t>
            </a:r>
            <a:r>
              <a:rPr lang="en-US" altLang="en-US" sz="2800" baseline="-25000">
                <a:solidFill>
                  <a:schemeClr val="accent2"/>
                </a:solidFill>
              </a:rPr>
              <a:t>2</a:t>
            </a:r>
            <a:r>
              <a:rPr lang="en-US" altLang="en-US" sz="2800">
                <a:solidFill>
                  <a:schemeClr val="accent2"/>
                </a:solidFill>
              </a:rPr>
              <a:t>?</a:t>
            </a:r>
          </a:p>
        </p:txBody>
      </p:sp>
      <p:sp>
        <p:nvSpPr>
          <p:cNvPr id="57348" name="Rectangle 4"/>
          <p:cNvSpPr>
            <a:spLocks noChangeArrowheads="1"/>
          </p:cNvSpPr>
          <p:nvPr/>
        </p:nvSpPr>
        <p:spPr bwMode="auto">
          <a:xfrm>
            <a:off x="3248025" y="4095750"/>
            <a:ext cx="4800600" cy="1314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257175" indent="-257175" defTabSz="685800">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defTabSz="68580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defTabSz="6858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defTabSz="6858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defTabSz="6858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257175" marR="0" lvl="0" indent="-257175" algn="l" defTabSz="685800" rtl="0" eaLnBrk="1" fontAlgn="base" latinLnBrk="0" hangingPunct="1">
              <a:lnSpc>
                <a:spcPct val="100000"/>
              </a:lnSpc>
              <a:spcBef>
                <a:spcPct val="2000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rPr>
              <a:t>a)                          b)</a:t>
            </a:r>
          </a:p>
          <a:p>
            <a:pPr marL="257175" marR="0" lvl="0" indent="-257175" algn="l" defTabSz="685800" rtl="0" eaLnBrk="1" fontAlgn="base" latinLnBrk="0" hangingPunct="1">
              <a:lnSpc>
                <a:spcPct val="100000"/>
              </a:lnSpc>
              <a:spcBef>
                <a:spcPct val="2000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a:p>
            <a:pPr marL="257175" marR="0" lvl="0" indent="-257175" algn="l" defTabSz="685800" rtl="0" eaLnBrk="1" fontAlgn="base" latinLnBrk="0" hangingPunct="1">
              <a:lnSpc>
                <a:spcPct val="100000"/>
              </a:lnSpc>
              <a:spcBef>
                <a:spcPct val="2000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rPr>
              <a:t>c)                          d)</a:t>
            </a:r>
          </a:p>
        </p:txBody>
      </p:sp>
      <p:sp>
        <p:nvSpPr>
          <p:cNvPr id="7173" name="Oval 5"/>
          <p:cNvSpPr>
            <a:spLocks noChangeArrowheads="1"/>
          </p:cNvSpPr>
          <p:nvPr/>
        </p:nvSpPr>
        <p:spPr bwMode="auto">
          <a:xfrm>
            <a:off x="3352800" y="3314700"/>
            <a:ext cx="400050" cy="400050"/>
          </a:xfrm>
          <a:prstGeom prst="ellipse">
            <a:avLst/>
          </a:prstGeom>
          <a:solidFill>
            <a:srgbClr val="FF7A7A"/>
          </a:solidFill>
          <a:ln w="9525">
            <a:solidFill>
              <a:schemeClr val="tx1"/>
            </a:solidFill>
            <a:round/>
            <a:headEnd/>
            <a:tailEnd/>
          </a:ln>
        </p:spPr>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srgbClr val="000000"/>
                </a:solidFill>
                <a:effectLst/>
                <a:uLnTx/>
                <a:uFillTx/>
                <a:latin typeface="Comic Sans MS"/>
                <a:ea typeface="ＭＳ Ｐゴシック"/>
              </a:rPr>
              <a:t>+</a:t>
            </a:r>
          </a:p>
        </p:txBody>
      </p:sp>
      <p:sp>
        <p:nvSpPr>
          <p:cNvPr id="7174" name="Oval 6"/>
          <p:cNvSpPr>
            <a:spLocks noChangeArrowheads="1"/>
          </p:cNvSpPr>
          <p:nvPr/>
        </p:nvSpPr>
        <p:spPr bwMode="auto">
          <a:xfrm>
            <a:off x="4324350" y="3314700"/>
            <a:ext cx="400050" cy="400050"/>
          </a:xfrm>
          <a:prstGeom prst="ellipse">
            <a:avLst/>
          </a:prstGeom>
          <a:solidFill>
            <a:srgbClr val="00FFFF"/>
          </a:solidFill>
          <a:ln w="9525">
            <a:solidFill>
              <a:schemeClr val="tx1"/>
            </a:solidFill>
            <a:round/>
            <a:headEnd/>
            <a:tailEnd/>
          </a:ln>
        </p:spPr>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srgbClr val="000000"/>
                </a:solidFill>
                <a:effectLst/>
                <a:uLnTx/>
                <a:uFillTx/>
                <a:latin typeface="Comic Sans MS"/>
                <a:ea typeface="ＭＳ Ｐゴシック"/>
              </a:rPr>
              <a:t>-</a:t>
            </a:r>
          </a:p>
        </p:txBody>
      </p:sp>
      <p:sp>
        <p:nvSpPr>
          <p:cNvPr id="7175" name="Oval 7"/>
          <p:cNvSpPr>
            <a:spLocks noChangeArrowheads="1"/>
          </p:cNvSpPr>
          <p:nvPr/>
        </p:nvSpPr>
        <p:spPr bwMode="auto">
          <a:xfrm>
            <a:off x="5695950" y="3314700"/>
            <a:ext cx="400050" cy="400050"/>
          </a:xfrm>
          <a:prstGeom prst="ellipse">
            <a:avLst/>
          </a:prstGeom>
          <a:solidFill>
            <a:srgbClr val="FF7A7A"/>
          </a:solidFill>
          <a:ln w="9525">
            <a:solidFill>
              <a:schemeClr val="tx1"/>
            </a:solidFill>
            <a:round/>
            <a:headEnd/>
            <a:tailEnd/>
          </a:ln>
        </p:spPr>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srgbClr val="000000"/>
                </a:solidFill>
                <a:effectLst/>
                <a:uLnTx/>
                <a:uFillTx/>
                <a:latin typeface="Comic Sans MS"/>
                <a:ea typeface="ＭＳ Ｐゴシック"/>
              </a:rPr>
              <a:t>+</a:t>
            </a:r>
          </a:p>
        </p:txBody>
      </p:sp>
      <p:sp>
        <p:nvSpPr>
          <p:cNvPr id="57352" name="Text Box 8"/>
          <p:cNvSpPr txBox="1">
            <a:spLocks noChangeArrowheads="1"/>
          </p:cNvSpPr>
          <p:nvPr/>
        </p:nvSpPr>
        <p:spPr bwMode="auto">
          <a:xfrm>
            <a:off x="3238500" y="2970213"/>
            <a:ext cx="319405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defTabSz="685800">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defTabSz="68580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defTabSz="6858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defTabSz="6858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defTabSz="6858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rPr>
              <a:t>Q</a:t>
            </a:r>
            <a:r>
              <a:rPr kumimoji="0" lang="en-US" altLang="en-US" sz="1800" b="0" i="0" u="none" strike="noStrike" kern="1200" cap="none" spc="0" normalizeH="0" baseline="-25000" noProof="0">
                <a:ln>
                  <a:noFill/>
                </a:ln>
                <a:solidFill>
                  <a:srgbClr val="000000"/>
                </a:solidFill>
                <a:effectLst/>
                <a:uLnTx/>
                <a:uFillTx/>
                <a:latin typeface="Comic Sans MS" panose="030F0702030302020204" pitchFamily="66" charset="0"/>
                <a:ea typeface="MS PGothic" panose="020B0600070205080204" pitchFamily="34" charset="-128"/>
              </a:rPr>
              <a:t>1</a:t>
            </a:r>
            <a:r>
              <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rPr>
              <a:t>	     Q</a:t>
            </a:r>
            <a:r>
              <a:rPr kumimoji="0" lang="en-US" altLang="en-US" sz="1800" b="0" i="0" u="none" strike="noStrike" kern="1200" cap="none" spc="0" normalizeH="0" baseline="-25000" noProof="0">
                <a:ln>
                  <a:noFill/>
                </a:ln>
                <a:solidFill>
                  <a:srgbClr val="000000"/>
                </a:solidFill>
                <a:effectLst/>
                <a:uLnTx/>
                <a:uFillTx/>
                <a:latin typeface="Comic Sans MS" panose="030F0702030302020204" pitchFamily="66" charset="0"/>
                <a:ea typeface="MS PGothic" panose="020B0600070205080204" pitchFamily="34" charset="-128"/>
              </a:rPr>
              <a:t>2</a:t>
            </a:r>
            <a:r>
              <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rPr>
              <a:t>                    Q</a:t>
            </a:r>
            <a:r>
              <a:rPr kumimoji="0" lang="en-US" altLang="en-US" sz="1800" b="0" i="0" u="none" strike="noStrike" kern="1200" cap="none" spc="0" normalizeH="0" baseline="-25000" noProof="0">
                <a:ln>
                  <a:noFill/>
                </a:ln>
                <a:solidFill>
                  <a:srgbClr val="000000"/>
                </a:solidFill>
                <a:effectLst/>
                <a:uLnTx/>
                <a:uFillTx/>
                <a:latin typeface="Comic Sans MS" panose="030F0702030302020204" pitchFamily="66" charset="0"/>
                <a:ea typeface="MS PGothic" panose="020B0600070205080204" pitchFamily="34" charset="-128"/>
              </a:rPr>
              <a:t>3</a:t>
            </a:r>
          </a:p>
        </p:txBody>
      </p:sp>
      <p:sp>
        <p:nvSpPr>
          <p:cNvPr id="7177" name="Oval 9"/>
          <p:cNvSpPr>
            <a:spLocks noChangeArrowheads="1"/>
          </p:cNvSpPr>
          <p:nvPr/>
        </p:nvSpPr>
        <p:spPr bwMode="auto">
          <a:xfrm>
            <a:off x="4391025" y="4095750"/>
            <a:ext cx="400050" cy="400050"/>
          </a:xfrm>
          <a:prstGeom prst="ellipse">
            <a:avLst/>
          </a:prstGeom>
          <a:solidFill>
            <a:srgbClr val="FF7A7A"/>
          </a:solidFill>
          <a:ln w="9525">
            <a:solidFill>
              <a:schemeClr val="tx1"/>
            </a:solidFill>
            <a:round/>
            <a:headEnd/>
            <a:tailEnd/>
          </a:ln>
        </p:spPr>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srgbClr val="000000"/>
                </a:solidFill>
                <a:effectLst/>
                <a:uLnTx/>
                <a:uFillTx/>
                <a:latin typeface="Comic Sans MS"/>
                <a:ea typeface="ＭＳ Ｐゴシック"/>
              </a:rPr>
              <a:t>3</a:t>
            </a:r>
          </a:p>
        </p:txBody>
      </p:sp>
      <p:sp>
        <p:nvSpPr>
          <p:cNvPr id="7178" name="Line 10"/>
          <p:cNvSpPr>
            <a:spLocks noChangeShapeType="1"/>
          </p:cNvSpPr>
          <p:nvPr/>
        </p:nvSpPr>
        <p:spPr bwMode="auto">
          <a:xfrm flipH="1">
            <a:off x="3762375" y="4152900"/>
            <a:ext cx="571500" cy="0"/>
          </a:xfrm>
          <a:prstGeom prst="line">
            <a:avLst/>
          </a:prstGeom>
          <a:noFill/>
          <a:ln w="28575">
            <a:solidFill>
              <a:schemeClr val="tx1"/>
            </a:solidFill>
            <a:round/>
            <a:headEnd/>
            <a:tailEnd type="triangle" w="med" len="med"/>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a:ea typeface="ＭＳ Ｐゴシック"/>
            </a:endParaRPr>
          </a:p>
        </p:txBody>
      </p:sp>
      <p:sp>
        <p:nvSpPr>
          <p:cNvPr id="7179" name="Line 11"/>
          <p:cNvSpPr>
            <a:spLocks noChangeShapeType="1"/>
          </p:cNvSpPr>
          <p:nvPr/>
        </p:nvSpPr>
        <p:spPr bwMode="auto">
          <a:xfrm flipH="1">
            <a:off x="3762375" y="4438650"/>
            <a:ext cx="628650" cy="0"/>
          </a:xfrm>
          <a:prstGeom prst="line">
            <a:avLst/>
          </a:prstGeom>
          <a:noFill/>
          <a:ln w="28575">
            <a:solidFill>
              <a:schemeClr val="tx1"/>
            </a:solidFill>
            <a:round/>
            <a:headEnd/>
            <a:tailEnd type="triangle" w="med" len="med"/>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a:ea typeface="ＭＳ Ｐゴシック"/>
            </a:endParaRPr>
          </a:p>
        </p:txBody>
      </p:sp>
      <p:sp>
        <p:nvSpPr>
          <p:cNvPr id="57356" name="Text Box 12"/>
          <p:cNvSpPr txBox="1">
            <a:spLocks noChangeArrowheads="1"/>
          </p:cNvSpPr>
          <p:nvPr/>
        </p:nvSpPr>
        <p:spPr bwMode="auto">
          <a:xfrm>
            <a:off x="3979863" y="3787775"/>
            <a:ext cx="487362"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defTabSz="685800">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defTabSz="68580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defTabSz="6858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defTabSz="6858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defTabSz="6858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rPr>
              <a:t>F</a:t>
            </a:r>
            <a:r>
              <a:rPr kumimoji="0" lang="en-US" altLang="en-US" sz="1800" b="0" i="0" u="none" strike="noStrike" kern="1200" cap="none" spc="0" normalizeH="0" baseline="-25000" noProof="0" dirty="0">
                <a:ln>
                  <a:noFill/>
                </a:ln>
                <a:solidFill>
                  <a:srgbClr val="000000"/>
                </a:solidFill>
                <a:effectLst/>
                <a:uLnTx/>
                <a:uFillTx/>
                <a:latin typeface="Comic Sans MS" panose="030F0702030302020204" pitchFamily="66" charset="0"/>
                <a:ea typeface="MS PGothic" panose="020B0600070205080204" pitchFamily="34" charset="-128"/>
              </a:rPr>
              <a:t>31</a:t>
            </a:r>
            <a:endParaRPr kumimoji="0" lang="en-US" altLang="en-US" sz="18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57357" name="Text Box 13"/>
          <p:cNvSpPr txBox="1">
            <a:spLocks noChangeArrowheads="1"/>
          </p:cNvSpPr>
          <p:nvPr/>
        </p:nvSpPr>
        <p:spPr bwMode="auto">
          <a:xfrm>
            <a:off x="3990975" y="4494213"/>
            <a:ext cx="512763"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defTabSz="685800">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defTabSz="68580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defTabSz="6858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defTabSz="6858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defTabSz="6858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rPr>
              <a:t>F</a:t>
            </a:r>
            <a:r>
              <a:rPr kumimoji="0" lang="en-US" altLang="en-US" sz="1800" b="0" i="0" u="none" strike="noStrike" kern="1200" cap="none" spc="0" normalizeH="0" baseline="-25000" noProof="0">
                <a:ln>
                  <a:noFill/>
                </a:ln>
                <a:solidFill>
                  <a:srgbClr val="000000"/>
                </a:solidFill>
                <a:effectLst/>
                <a:uLnTx/>
                <a:uFillTx/>
                <a:latin typeface="Comic Sans MS" panose="030F0702030302020204" pitchFamily="66" charset="0"/>
                <a:ea typeface="MS PGothic" panose="020B0600070205080204" pitchFamily="34" charset="-128"/>
              </a:rPr>
              <a:t>32</a:t>
            </a:r>
            <a:endPar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7182" name="Oval 14"/>
          <p:cNvSpPr>
            <a:spLocks noChangeArrowheads="1"/>
          </p:cNvSpPr>
          <p:nvPr/>
        </p:nvSpPr>
        <p:spPr bwMode="auto">
          <a:xfrm>
            <a:off x="7077075" y="4059238"/>
            <a:ext cx="400050" cy="400050"/>
          </a:xfrm>
          <a:prstGeom prst="ellipse">
            <a:avLst/>
          </a:prstGeom>
          <a:solidFill>
            <a:srgbClr val="FF7A7A"/>
          </a:solidFill>
          <a:ln w="9525">
            <a:solidFill>
              <a:schemeClr val="tx1"/>
            </a:solidFill>
            <a:round/>
            <a:headEnd/>
            <a:tailEnd/>
          </a:ln>
        </p:spPr>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srgbClr val="000000"/>
                </a:solidFill>
                <a:effectLst/>
                <a:uLnTx/>
                <a:uFillTx/>
                <a:latin typeface="Comic Sans MS"/>
                <a:ea typeface="ＭＳ Ｐゴシック"/>
              </a:rPr>
              <a:t>3</a:t>
            </a:r>
          </a:p>
        </p:txBody>
      </p:sp>
      <p:sp>
        <p:nvSpPr>
          <p:cNvPr id="7183" name="Line 15"/>
          <p:cNvSpPr>
            <a:spLocks noChangeShapeType="1"/>
          </p:cNvSpPr>
          <p:nvPr/>
        </p:nvSpPr>
        <p:spPr bwMode="auto">
          <a:xfrm>
            <a:off x="6448425" y="4392613"/>
            <a:ext cx="571500" cy="0"/>
          </a:xfrm>
          <a:prstGeom prst="line">
            <a:avLst/>
          </a:prstGeom>
          <a:noFill/>
          <a:ln w="28575">
            <a:solidFill>
              <a:schemeClr val="tx1"/>
            </a:solidFill>
            <a:round/>
            <a:headEnd/>
            <a:tailEnd type="triangle" w="med" len="med"/>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a:ea typeface="ＭＳ Ｐゴシック"/>
            </a:endParaRPr>
          </a:p>
        </p:txBody>
      </p:sp>
      <p:sp>
        <p:nvSpPr>
          <p:cNvPr id="7184" name="Line 16"/>
          <p:cNvSpPr>
            <a:spLocks noChangeShapeType="1"/>
          </p:cNvSpPr>
          <p:nvPr/>
        </p:nvSpPr>
        <p:spPr bwMode="auto">
          <a:xfrm flipH="1">
            <a:off x="6372225" y="4135438"/>
            <a:ext cx="628650" cy="0"/>
          </a:xfrm>
          <a:prstGeom prst="line">
            <a:avLst/>
          </a:prstGeom>
          <a:noFill/>
          <a:ln w="28575">
            <a:solidFill>
              <a:schemeClr val="tx1"/>
            </a:solidFill>
            <a:round/>
            <a:headEnd/>
            <a:tailEnd type="triangle" w="med" len="med"/>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a:ea typeface="ＭＳ Ｐゴシック"/>
            </a:endParaRPr>
          </a:p>
        </p:txBody>
      </p:sp>
      <p:sp>
        <p:nvSpPr>
          <p:cNvPr id="7187" name="Oval 19"/>
          <p:cNvSpPr>
            <a:spLocks noChangeArrowheads="1"/>
          </p:cNvSpPr>
          <p:nvPr/>
        </p:nvSpPr>
        <p:spPr bwMode="auto">
          <a:xfrm>
            <a:off x="4448175" y="5124450"/>
            <a:ext cx="400050" cy="400050"/>
          </a:xfrm>
          <a:prstGeom prst="ellipse">
            <a:avLst/>
          </a:prstGeom>
          <a:solidFill>
            <a:srgbClr val="FF7A7A"/>
          </a:solidFill>
          <a:ln w="9525">
            <a:solidFill>
              <a:schemeClr val="tx1"/>
            </a:solidFill>
            <a:round/>
            <a:headEnd/>
            <a:tailEnd/>
          </a:ln>
        </p:spPr>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srgbClr val="000000"/>
                </a:solidFill>
                <a:effectLst/>
                <a:uLnTx/>
                <a:uFillTx/>
                <a:latin typeface="Comic Sans MS"/>
                <a:ea typeface="ＭＳ Ｐゴシック"/>
              </a:rPr>
              <a:t>3</a:t>
            </a:r>
          </a:p>
        </p:txBody>
      </p:sp>
      <p:sp>
        <p:nvSpPr>
          <p:cNvPr id="7188" name="Line 20"/>
          <p:cNvSpPr>
            <a:spLocks noChangeShapeType="1"/>
          </p:cNvSpPr>
          <p:nvPr/>
        </p:nvSpPr>
        <p:spPr bwMode="auto">
          <a:xfrm>
            <a:off x="3819525" y="5181600"/>
            <a:ext cx="571500" cy="0"/>
          </a:xfrm>
          <a:prstGeom prst="line">
            <a:avLst/>
          </a:prstGeom>
          <a:noFill/>
          <a:ln w="28575">
            <a:solidFill>
              <a:schemeClr val="tx1"/>
            </a:solidFill>
            <a:round/>
            <a:headEnd/>
            <a:tailEnd type="triangle" w="med" len="med"/>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a:ea typeface="ＭＳ Ｐゴシック"/>
            </a:endParaRPr>
          </a:p>
        </p:txBody>
      </p:sp>
      <p:sp>
        <p:nvSpPr>
          <p:cNvPr id="7189" name="Line 21"/>
          <p:cNvSpPr>
            <a:spLocks noChangeShapeType="1"/>
          </p:cNvSpPr>
          <p:nvPr/>
        </p:nvSpPr>
        <p:spPr bwMode="auto">
          <a:xfrm flipH="1">
            <a:off x="3819525" y="5467350"/>
            <a:ext cx="628650" cy="0"/>
          </a:xfrm>
          <a:prstGeom prst="line">
            <a:avLst/>
          </a:prstGeom>
          <a:noFill/>
          <a:ln w="28575">
            <a:solidFill>
              <a:schemeClr val="tx1"/>
            </a:solidFill>
            <a:round/>
            <a:headEnd/>
            <a:tailEnd type="triangle" w="med" len="med"/>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a:ea typeface="ＭＳ Ｐゴシック"/>
            </a:endParaRPr>
          </a:p>
        </p:txBody>
      </p:sp>
      <p:sp>
        <p:nvSpPr>
          <p:cNvPr id="7192" name="Oval 24"/>
          <p:cNvSpPr>
            <a:spLocks noChangeArrowheads="1"/>
          </p:cNvSpPr>
          <p:nvPr/>
        </p:nvSpPr>
        <p:spPr bwMode="auto">
          <a:xfrm>
            <a:off x="7019925" y="5124450"/>
            <a:ext cx="400050" cy="400050"/>
          </a:xfrm>
          <a:prstGeom prst="ellipse">
            <a:avLst/>
          </a:prstGeom>
          <a:solidFill>
            <a:srgbClr val="FF7A7A"/>
          </a:solidFill>
          <a:ln w="9525">
            <a:solidFill>
              <a:schemeClr val="tx1"/>
            </a:solidFill>
            <a:round/>
            <a:headEnd/>
            <a:tailEnd/>
          </a:ln>
        </p:spPr>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srgbClr val="000000"/>
                </a:solidFill>
                <a:effectLst/>
                <a:uLnTx/>
                <a:uFillTx/>
                <a:latin typeface="Comic Sans MS"/>
                <a:ea typeface="ＭＳ Ｐゴシック"/>
              </a:rPr>
              <a:t>3</a:t>
            </a:r>
          </a:p>
        </p:txBody>
      </p:sp>
      <p:sp>
        <p:nvSpPr>
          <p:cNvPr id="7193" name="Line 25"/>
          <p:cNvSpPr>
            <a:spLocks noChangeShapeType="1"/>
          </p:cNvSpPr>
          <p:nvPr/>
        </p:nvSpPr>
        <p:spPr bwMode="auto">
          <a:xfrm>
            <a:off x="6391275" y="5181600"/>
            <a:ext cx="571500" cy="0"/>
          </a:xfrm>
          <a:prstGeom prst="line">
            <a:avLst/>
          </a:prstGeom>
          <a:noFill/>
          <a:ln w="28575">
            <a:solidFill>
              <a:schemeClr val="tx1"/>
            </a:solidFill>
            <a:round/>
            <a:headEnd/>
            <a:tailEnd type="triangle" w="med" len="med"/>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a:ea typeface="ＭＳ Ｐゴシック"/>
            </a:endParaRPr>
          </a:p>
        </p:txBody>
      </p:sp>
      <p:sp>
        <p:nvSpPr>
          <p:cNvPr id="7194" name="Line 26"/>
          <p:cNvSpPr>
            <a:spLocks noChangeShapeType="1"/>
          </p:cNvSpPr>
          <p:nvPr/>
        </p:nvSpPr>
        <p:spPr bwMode="auto">
          <a:xfrm>
            <a:off x="6391275" y="5467350"/>
            <a:ext cx="628650" cy="0"/>
          </a:xfrm>
          <a:prstGeom prst="line">
            <a:avLst/>
          </a:prstGeom>
          <a:noFill/>
          <a:ln w="28575">
            <a:solidFill>
              <a:schemeClr val="tx1"/>
            </a:solidFill>
            <a:round/>
            <a:headEnd/>
            <a:tailEnd type="triangle" w="med" len="med"/>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omic Sans MS"/>
              <a:ea typeface="ＭＳ Ｐゴシック"/>
            </a:endParaRPr>
          </a:p>
        </p:txBody>
      </p:sp>
      <p:sp>
        <p:nvSpPr>
          <p:cNvPr id="57367" name="Text Box 12"/>
          <p:cNvSpPr txBox="1">
            <a:spLocks noChangeArrowheads="1"/>
          </p:cNvSpPr>
          <p:nvPr/>
        </p:nvSpPr>
        <p:spPr bwMode="auto">
          <a:xfrm>
            <a:off x="3941763" y="4797425"/>
            <a:ext cx="487362"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defTabSz="685800">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defTabSz="68580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defTabSz="6858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defTabSz="6858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defTabSz="6858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rPr>
              <a:t>F</a:t>
            </a:r>
            <a:r>
              <a:rPr kumimoji="0" lang="en-US" altLang="en-US" sz="1800" b="0" i="0" u="none" strike="noStrike" kern="1200" cap="none" spc="0" normalizeH="0" baseline="-25000" noProof="0">
                <a:ln>
                  <a:noFill/>
                </a:ln>
                <a:solidFill>
                  <a:srgbClr val="000000"/>
                </a:solidFill>
                <a:effectLst/>
                <a:uLnTx/>
                <a:uFillTx/>
                <a:latin typeface="Comic Sans MS" panose="030F0702030302020204" pitchFamily="66" charset="0"/>
                <a:ea typeface="MS PGothic" panose="020B0600070205080204" pitchFamily="34" charset="-128"/>
              </a:rPr>
              <a:t>31</a:t>
            </a:r>
            <a:endPar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57368" name="Text Box 13"/>
          <p:cNvSpPr txBox="1">
            <a:spLocks noChangeArrowheads="1"/>
          </p:cNvSpPr>
          <p:nvPr/>
        </p:nvSpPr>
        <p:spPr bwMode="auto">
          <a:xfrm>
            <a:off x="3952875" y="5503863"/>
            <a:ext cx="512763"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defTabSz="685800">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defTabSz="68580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defTabSz="6858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defTabSz="6858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defTabSz="6858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rPr>
              <a:t>F</a:t>
            </a:r>
            <a:r>
              <a:rPr kumimoji="0" lang="en-US" altLang="en-US" sz="1800" b="0" i="0" u="none" strike="noStrike" kern="1200" cap="none" spc="0" normalizeH="0" baseline="-25000" noProof="0">
                <a:ln>
                  <a:noFill/>
                </a:ln>
                <a:solidFill>
                  <a:srgbClr val="000000"/>
                </a:solidFill>
                <a:effectLst/>
                <a:uLnTx/>
                <a:uFillTx/>
                <a:latin typeface="Comic Sans MS" panose="030F0702030302020204" pitchFamily="66" charset="0"/>
                <a:ea typeface="MS PGothic" panose="020B0600070205080204" pitchFamily="34" charset="-128"/>
              </a:rPr>
              <a:t>32</a:t>
            </a:r>
            <a:endPar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57369" name="Text Box 12"/>
          <p:cNvSpPr txBox="1">
            <a:spLocks noChangeArrowheads="1"/>
          </p:cNvSpPr>
          <p:nvPr/>
        </p:nvSpPr>
        <p:spPr bwMode="auto">
          <a:xfrm>
            <a:off x="6427788" y="3730625"/>
            <a:ext cx="487362"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defTabSz="685800">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defTabSz="68580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defTabSz="6858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defTabSz="6858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defTabSz="6858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rPr>
              <a:t>F</a:t>
            </a:r>
            <a:r>
              <a:rPr kumimoji="0" lang="en-US" altLang="en-US" sz="1800" b="0" i="0" u="none" strike="noStrike" kern="1200" cap="none" spc="0" normalizeH="0" baseline="-25000" noProof="0">
                <a:ln>
                  <a:noFill/>
                </a:ln>
                <a:solidFill>
                  <a:srgbClr val="000000"/>
                </a:solidFill>
                <a:effectLst/>
                <a:uLnTx/>
                <a:uFillTx/>
                <a:latin typeface="Comic Sans MS" panose="030F0702030302020204" pitchFamily="66" charset="0"/>
                <a:ea typeface="MS PGothic" panose="020B0600070205080204" pitchFamily="34" charset="-128"/>
              </a:rPr>
              <a:t>31</a:t>
            </a:r>
            <a:endPar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57370" name="Text Box 13"/>
          <p:cNvSpPr txBox="1">
            <a:spLocks noChangeArrowheads="1"/>
          </p:cNvSpPr>
          <p:nvPr/>
        </p:nvSpPr>
        <p:spPr bwMode="auto">
          <a:xfrm>
            <a:off x="6438900" y="4437063"/>
            <a:ext cx="512763"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defTabSz="685800">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defTabSz="68580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defTabSz="6858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defTabSz="6858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defTabSz="6858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rPr>
              <a:t>F</a:t>
            </a:r>
            <a:r>
              <a:rPr kumimoji="0" lang="en-US" altLang="en-US" sz="1800" b="0" i="0" u="none" strike="noStrike" kern="1200" cap="none" spc="0" normalizeH="0" baseline="-25000" noProof="0">
                <a:ln>
                  <a:noFill/>
                </a:ln>
                <a:solidFill>
                  <a:srgbClr val="000000"/>
                </a:solidFill>
                <a:effectLst/>
                <a:uLnTx/>
                <a:uFillTx/>
                <a:latin typeface="Comic Sans MS" panose="030F0702030302020204" pitchFamily="66" charset="0"/>
                <a:ea typeface="MS PGothic" panose="020B0600070205080204" pitchFamily="34" charset="-128"/>
              </a:rPr>
              <a:t>32</a:t>
            </a:r>
            <a:endPar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57371" name="Text Box 12"/>
          <p:cNvSpPr txBox="1">
            <a:spLocks noChangeArrowheads="1"/>
          </p:cNvSpPr>
          <p:nvPr/>
        </p:nvSpPr>
        <p:spPr bwMode="auto">
          <a:xfrm>
            <a:off x="6389688" y="4806950"/>
            <a:ext cx="487362"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defTabSz="685800">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defTabSz="68580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defTabSz="6858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defTabSz="6858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defTabSz="6858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rPr>
              <a:t>F</a:t>
            </a:r>
            <a:r>
              <a:rPr kumimoji="0" lang="en-US" altLang="en-US" sz="1800" b="0" i="0" u="none" strike="noStrike" kern="1200" cap="none" spc="0" normalizeH="0" baseline="-25000" noProof="0">
                <a:ln>
                  <a:noFill/>
                </a:ln>
                <a:solidFill>
                  <a:srgbClr val="000000"/>
                </a:solidFill>
                <a:effectLst/>
                <a:uLnTx/>
                <a:uFillTx/>
                <a:latin typeface="Comic Sans MS" panose="030F0702030302020204" pitchFamily="66" charset="0"/>
                <a:ea typeface="MS PGothic" panose="020B0600070205080204" pitchFamily="34" charset="-128"/>
              </a:rPr>
              <a:t>31</a:t>
            </a:r>
            <a:endPar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57372" name="Text Box 13"/>
          <p:cNvSpPr txBox="1">
            <a:spLocks noChangeArrowheads="1"/>
          </p:cNvSpPr>
          <p:nvPr/>
        </p:nvSpPr>
        <p:spPr bwMode="auto">
          <a:xfrm>
            <a:off x="6400800" y="5513388"/>
            <a:ext cx="512763"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defTabSz="685800">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defTabSz="68580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defTabSz="6858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defTabSz="6858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defTabSz="6858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rPr>
              <a:t>F</a:t>
            </a:r>
            <a:r>
              <a:rPr kumimoji="0" lang="en-US" altLang="en-US" sz="1800" b="0" i="0" u="none" strike="noStrike" kern="1200" cap="none" spc="0" normalizeH="0" baseline="-25000" noProof="0">
                <a:ln>
                  <a:noFill/>
                </a:ln>
                <a:solidFill>
                  <a:srgbClr val="000000"/>
                </a:solidFill>
                <a:effectLst/>
                <a:uLnTx/>
                <a:uFillTx/>
                <a:latin typeface="Comic Sans MS" panose="030F0702030302020204" pitchFamily="66" charset="0"/>
                <a:ea typeface="MS PGothic" panose="020B0600070205080204" pitchFamily="34" charset="-128"/>
              </a:rPr>
              <a:t>32</a:t>
            </a:r>
            <a:endParaRPr kumimoji="0" lang="en-US" altLang="en-US" sz="1800" b="0"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endParaRPr>
          </a:p>
        </p:txBody>
      </p:sp>
      <p:sp>
        <p:nvSpPr>
          <p:cNvPr id="2" name="Rectangle 1"/>
          <p:cNvSpPr/>
          <p:nvPr/>
        </p:nvSpPr>
        <p:spPr>
          <a:xfrm>
            <a:off x="2884488" y="320675"/>
            <a:ext cx="4521200" cy="554038"/>
          </a:xfrm>
          <a:prstGeom prst="rect">
            <a:avLst/>
          </a:prstGeom>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en-US" sz="3000" b="0" i="0" u="none" strike="noStrike" kern="0" cap="none" spc="0" normalizeH="0" baseline="0" noProof="0" dirty="0">
                <a:ln>
                  <a:noFill/>
                </a:ln>
                <a:solidFill>
                  <a:srgbClr val="2D2D8A">
                    <a:lumMod val="75000"/>
                  </a:srgbClr>
                </a:solidFill>
                <a:effectLst/>
                <a:uLnTx/>
                <a:uFillTx/>
                <a:latin typeface="Comic Sans MS"/>
                <a:ea typeface="ＭＳ Ｐゴシック"/>
              </a:rPr>
              <a:t>21-5 Coulomb’s Law</a:t>
            </a:r>
            <a:endParaRPr kumimoji="0" lang="en-US" sz="1350" b="0" i="0" u="none" strike="noStrike" kern="1200" cap="none" spc="0" normalizeH="0" baseline="0" noProof="0" dirty="0">
              <a:ln>
                <a:noFill/>
              </a:ln>
              <a:solidFill>
                <a:srgbClr val="2D2D8A">
                  <a:lumMod val="75000"/>
                </a:srgbClr>
              </a:solidFill>
              <a:effectLst/>
              <a:uLnTx/>
              <a:uFillTx/>
              <a:latin typeface="Comic Sans MS"/>
              <a:ea typeface="ＭＳ Ｐゴシック"/>
            </a:endParaRPr>
          </a:p>
        </p:txBody>
      </p:sp>
    </p:spTree>
    <p:extLst>
      <p:ext uri="{BB962C8B-B14F-4D97-AF65-F5344CB8AC3E}">
        <p14:creationId xmlns:p14="http://schemas.microsoft.com/office/powerpoint/2010/main" val="2620293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3"/>
          <p:cNvSpPr txBox="1">
            <a:spLocks noChangeArrowheads="1"/>
          </p:cNvSpPr>
          <p:nvPr/>
        </p:nvSpPr>
        <p:spPr bwMode="auto">
          <a:xfrm>
            <a:off x="1752600" y="925513"/>
            <a:ext cx="8534400" cy="5047536"/>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MS PGothic" panose="020B0600070205080204" pitchFamily="34" charset="-128"/>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MS PGothic" panose="020B0600070205080204" pitchFamily="34" charset="-128"/>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MS PGothic" panose="020B0600070205080204" pitchFamily="34" charset="-128"/>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MS PGothic" panose="020B0600070205080204" pitchFamily="34" charset="-128"/>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S PGothic" panose="020B0600070205080204" pitchFamily="3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S PGothic" panose="020B0600070205080204" pitchFamily="3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S PGothic" panose="020B0600070205080204" pitchFamily="3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S PGothic" panose="020B0600070205080204" pitchFamily="3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 typeface="Wingdings 2" panose="05020102010507070707" pitchFamily="18" charset="2"/>
              <a:buNone/>
              <a:tabLst/>
              <a:defRPr/>
            </a:pP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4. If there are, or may be, </a:t>
            </a:r>
            <a:r>
              <a:rPr kumimoji="0" lang="en-US" altLang="en-US" sz="2800" b="1"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phase changes</a:t>
            </a: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terms that depend on the mass and the latent heat may also be present. Determine or estimate what phase the </a:t>
            </a:r>
            <a:r>
              <a:rPr kumimoji="0" lang="en-US" altLang="en-US" sz="2800" b="1"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final</a:t>
            </a: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system will be in.</a:t>
            </a:r>
          </a:p>
          <a:p>
            <a:pPr marL="0" marR="0" lvl="0" indent="0" algn="l" defTabSz="914400" rtl="0" eaLnBrk="1" fontAlgn="base" latinLnBrk="0" hangingPunct="1">
              <a:lnSpc>
                <a:spcPct val="100000"/>
              </a:lnSpc>
              <a:spcBef>
                <a:spcPct val="50000"/>
              </a:spcBef>
              <a:spcAft>
                <a:spcPct val="0"/>
              </a:spcAft>
              <a:buClrTx/>
              <a:buSzTx/>
              <a:buFont typeface="Wingdings 2" panose="05020102010507070707" pitchFamily="18" charset="2"/>
              <a:buNone/>
              <a:tabLst/>
              <a:defRPr/>
            </a:pP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5. Make sure that each term is in the right place.</a:t>
            </a:r>
          </a:p>
          <a:p>
            <a:pPr marL="0" marR="0" lvl="0" indent="0" algn="l" defTabSz="914400" rtl="0" eaLnBrk="1" fontAlgn="base" latinLnBrk="0" hangingPunct="1">
              <a:lnSpc>
                <a:spcPct val="100000"/>
              </a:lnSpc>
              <a:spcBef>
                <a:spcPct val="50000"/>
              </a:spcBef>
              <a:spcAft>
                <a:spcPct val="0"/>
              </a:spcAft>
              <a:buClrTx/>
              <a:buSzTx/>
              <a:buFont typeface="Wingdings 2" panose="05020102010507070707" pitchFamily="18" charset="2"/>
              <a:buNone/>
              <a:tabLst/>
              <a:defRPr/>
            </a:pP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6. There is only </a:t>
            </a:r>
            <a:r>
              <a:rPr kumimoji="0" lang="en-US" altLang="en-US" sz="2800" b="1"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one</a:t>
            </a: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final temperature when the system reaches equilibrium.</a:t>
            </a:r>
          </a:p>
          <a:p>
            <a:pPr marL="0" marR="0" lvl="0" indent="0" algn="l" defTabSz="914400" rtl="0" eaLnBrk="1" fontAlgn="base" latinLnBrk="0" hangingPunct="1">
              <a:lnSpc>
                <a:spcPct val="100000"/>
              </a:lnSpc>
              <a:spcBef>
                <a:spcPct val="50000"/>
              </a:spcBef>
              <a:spcAft>
                <a:spcPct val="0"/>
              </a:spcAft>
              <a:buClrTx/>
              <a:buSzTx/>
              <a:buFont typeface="Wingdings 2" panose="05020102010507070707" pitchFamily="18" charset="2"/>
              <a:buNone/>
              <a:tabLst/>
              <a:defRPr/>
            </a:pP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7. Solve.</a:t>
            </a:r>
          </a:p>
        </p:txBody>
      </p:sp>
      <p:sp>
        <p:nvSpPr>
          <p:cNvPr id="59395" name="Rectangle 4"/>
          <p:cNvSpPr>
            <a:spLocks noGrp="1" noChangeArrowheads="1"/>
          </p:cNvSpPr>
          <p:nvPr>
            <p:ph type="title" idx="4294967295"/>
          </p:nvPr>
        </p:nvSpPr>
        <p:spPr>
          <a:xfrm>
            <a:off x="1524000" y="0"/>
            <a:ext cx="8229600" cy="847725"/>
          </a:xfrm>
        </p:spPr>
        <p:txBody>
          <a:bodyPr/>
          <a:lstStyle/>
          <a:p>
            <a:pPr eaLnBrk="1" hangingPunct="1"/>
            <a:r>
              <a:rPr lang="en-US" altLang="en-US" sz="4000">
                <a:latin typeface="Comic Sans MS" panose="030F0702030302020204" pitchFamily="66" charset="0"/>
              </a:rPr>
              <a:t>19-5 Latent Heat</a:t>
            </a:r>
          </a:p>
        </p:txBody>
      </p:sp>
    </p:spTree>
    <p:extLst>
      <p:ext uri="{BB962C8B-B14F-4D97-AF65-F5344CB8AC3E}">
        <p14:creationId xmlns:p14="http://schemas.microsoft.com/office/powerpoint/2010/main" val="30378326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rot="5400000">
            <a:off x="7881938" y="2428875"/>
            <a:ext cx="2076450" cy="857250"/>
          </a:xfrm>
        </p:spPr>
        <p:txBody>
          <a:bodyPr>
            <a:normAutofit fontScale="90000"/>
          </a:bodyPr>
          <a:lstStyle/>
          <a:p>
            <a:pPr eaLnBrk="1" hangingPunct="1">
              <a:defRPr/>
            </a:pPr>
            <a:r>
              <a:rPr lang="en-US" sz="3600" dirty="0">
                <a:solidFill>
                  <a:schemeClr val="bg1"/>
                </a:solidFill>
                <a:ea typeface="ＭＳ Ｐゴシック" charset="0"/>
              </a:rPr>
              <a:t>Question</a:t>
            </a:r>
          </a:p>
        </p:txBody>
      </p:sp>
      <p:sp>
        <p:nvSpPr>
          <p:cNvPr id="59395" name="Rectangle 43"/>
          <p:cNvSpPr>
            <a:spLocks noChangeArrowheads="1"/>
          </p:cNvSpPr>
          <p:nvPr/>
        </p:nvSpPr>
        <p:spPr bwMode="auto">
          <a:xfrm>
            <a:off x="7485063" y="5494338"/>
            <a:ext cx="18415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defTabSz="685800">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defTabSz="68580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defTabSz="6858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defTabSz="6858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defTabSz="6858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endParaRPr>
          </a:p>
        </p:txBody>
      </p:sp>
      <p:sp>
        <p:nvSpPr>
          <p:cNvPr id="59396" name="Rectangle 3"/>
          <p:cNvSpPr>
            <a:spLocks noChangeArrowheads="1"/>
          </p:cNvSpPr>
          <p:nvPr/>
        </p:nvSpPr>
        <p:spPr bwMode="auto">
          <a:xfrm>
            <a:off x="872455" y="1531938"/>
            <a:ext cx="8179265" cy="1768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indent="176213" defTabSz="685800">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defTabSz="68580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defTabSz="6858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defTabSz="6858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defTabSz="6858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176213" algn="l" defTabSz="685800" rtl="0" eaLnBrk="1" fontAlgn="base" latinLnBrk="0" hangingPunct="1">
              <a:lnSpc>
                <a:spcPct val="100000"/>
              </a:lnSpc>
              <a:spcBef>
                <a:spcPct val="20000"/>
              </a:spcBef>
              <a:spcAft>
                <a:spcPct val="0"/>
              </a:spcAft>
              <a:buClrTx/>
              <a:buSzTx/>
              <a:buFontTx/>
              <a:buNone/>
              <a:tabLst/>
              <a:defRPr/>
            </a:pPr>
            <a:r>
              <a:rPr kumimoji="0" lang="en-US" altLang="en-US" sz="2400" b="0" i="0" u="none" strike="noStrike" kern="1200" cap="none" spc="0" normalizeH="0" baseline="0" noProof="0" dirty="0">
                <a:ln>
                  <a:noFill/>
                </a:ln>
                <a:solidFill>
                  <a:srgbClr val="0000FF"/>
                </a:solidFill>
                <a:effectLst/>
                <a:uLnTx/>
                <a:uFillTx/>
                <a:latin typeface="Comic Sans MS" panose="030F0702030302020204" pitchFamily="66" charset="0"/>
                <a:ea typeface="MS PGothic" panose="020B0600070205080204" pitchFamily="34" charset="-128"/>
              </a:rPr>
              <a:t>An </a:t>
            </a:r>
            <a:r>
              <a:rPr kumimoji="0" lang="en-US" altLang="en-US" sz="2400" b="0" i="0" u="none" strike="noStrike" kern="1200" cap="none" spc="0" normalizeH="0" baseline="0" noProof="0" dirty="0">
                <a:ln>
                  <a:noFill/>
                </a:ln>
                <a:solidFill>
                  <a:srgbClr val="0000FF"/>
                </a:solidFill>
                <a:effectLst/>
                <a:uLnTx/>
                <a:uFillTx/>
                <a:latin typeface="Symbol" panose="05050102010706020507" pitchFamily="18" charset="2"/>
                <a:ea typeface="MS PGothic" panose="020B0600070205080204" pitchFamily="34" charset="-128"/>
                <a:sym typeface="Symbol" panose="05050102010706020507" pitchFamily="18" charset="2"/>
              </a:rPr>
              <a:t></a:t>
            </a:r>
            <a:r>
              <a:rPr kumimoji="0" lang="en-US" altLang="en-US" sz="2400" b="0" i="0" u="none" strike="noStrike" kern="1200" cap="none" spc="0" normalizeH="0" baseline="0" noProof="0" dirty="0">
                <a:ln>
                  <a:noFill/>
                </a:ln>
                <a:solidFill>
                  <a:srgbClr val="0000FF"/>
                </a:solidFill>
                <a:effectLst/>
                <a:uLnTx/>
                <a:uFillTx/>
                <a:latin typeface="Comic Sans MS" panose="030F0702030302020204" pitchFamily="66" charset="0"/>
                <a:ea typeface="MS PGothic" panose="020B0600070205080204" pitchFamily="34" charset="-128"/>
              </a:rPr>
              <a:t> particle with a charge +2e and a mass of 4m</a:t>
            </a:r>
            <a:r>
              <a:rPr kumimoji="0" lang="en-US" altLang="en-US" sz="2400" b="0" i="0" u="none" strike="noStrike" kern="1200" cap="none" spc="0" normalizeH="0" baseline="-25000" noProof="0" dirty="0">
                <a:ln>
                  <a:noFill/>
                </a:ln>
                <a:solidFill>
                  <a:srgbClr val="0000FF"/>
                </a:solidFill>
                <a:effectLst/>
                <a:uLnTx/>
                <a:uFillTx/>
                <a:latin typeface="Comic Sans MS" panose="030F0702030302020204" pitchFamily="66" charset="0"/>
                <a:ea typeface="MS PGothic" panose="020B0600070205080204" pitchFamily="34" charset="-128"/>
              </a:rPr>
              <a:t>p</a:t>
            </a:r>
            <a:r>
              <a:rPr kumimoji="0" lang="en-US" altLang="en-US" sz="2400" b="0" i="0" u="none" strike="noStrike" kern="1200" cap="none" spc="0" normalizeH="0" baseline="0" noProof="0" dirty="0">
                <a:ln>
                  <a:noFill/>
                </a:ln>
                <a:solidFill>
                  <a:srgbClr val="0000FF"/>
                </a:solidFill>
                <a:effectLst/>
                <a:uLnTx/>
                <a:uFillTx/>
                <a:latin typeface="Comic Sans MS" panose="030F0702030302020204" pitchFamily="66" charset="0"/>
                <a:ea typeface="MS PGothic" panose="020B0600070205080204" pitchFamily="34" charset="-128"/>
              </a:rPr>
              <a:t> is on a collision course with a proton with a charge +e and mass </a:t>
            </a:r>
            <a:r>
              <a:rPr kumimoji="0" lang="en-US" altLang="en-US" sz="2400" b="0" i="0" u="none" strike="noStrike" kern="1200" cap="none" spc="0" normalizeH="0" baseline="0" noProof="0" dirty="0" err="1">
                <a:ln>
                  <a:noFill/>
                </a:ln>
                <a:solidFill>
                  <a:srgbClr val="0000FF"/>
                </a:solidFill>
                <a:effectLst/>
                <a:uLnTx/>
                <a:uFillTx/>
                <a:latin typeface="Comic Sans MS" panose="030F0702030302020204" pitchFamily="66" charset="0"/>
                <a:ea typeface="MS PGothic" panose="020B0600070205080204" pitchFamily="34" charset="-128"/>
              </a:rPr>
              <a:t>m</a:t>
            </a:r>
            <a:r>
              <a:rPr kumimoji="0" lang="en-US" altLang="en-US" sz="2400" b="0" i="0" u="none" strike="noStrike" kern="1200" cap="none" spc="0" normalizeH="0" baseline="-25000" noProof="0" dirty="0" err="1">
                <a:ln>
                  <a:noFill/>
                </a:ln>
                <a:solidFill>
                  <a:srgbClr val="0000FF"/>
                </a:solidFill>
                <a:effectLst/>
                <a:uLnTx/>
                <a:uFillTx/>
                <a:latin typeface="Comic Sans MS" panose="030F0702030302020204" pitchFamily="66" charset="0"/>
                <a:ea typeface="MS PGothic" panose="020B0600070205080204" pitchFamily="34" charset="-128"/>
              </a:rPr>
              <a:t>p</a:t>
            </a:r>
            <a:r>
              <a:rPr kumimoji="0" lang="en-US" altLang="en-US" sz="2400" b="0" i="0" u="none" strike="noStrike" kern="1200" cap="none" spc="0" normalizeH="0" baseline="0" noProof="0" dirty="0">
                <a:ln>
                  <a:noFill/>
                </a:ln>
                <a:solidFill>
                  <a:srgbClr val="0000FF"/>
                </a:solidFill>
                <a:effectLst/>
                <a:uLnTx/>
                <a:uFillTx/>
                <a:latin typeface="Comic Sans MS" panose="030F0702030302020204" pitchFamily="66" charset="0"/>
                <a:ea typeface="MS PGothic" panose="020B0600070205080204" pitchFamily="34" charset="-128"/>
              </a:rPr>
              <a:t>.  </a:t>
            </a:r>
            <a:r>
              <a:rPr kumimoji="0" lang="en-US" altLang="en-US" sz="2400" b="1" i="0" u="none" strike="noStrike" kern="1200" cap="none" spc="0" normalizeH="0" baseline="0" noProof="0" dirty="0">
                <a:ln>
                  <a:noFill/>
                </a:ln>
                <a:solidFill>
                  <a:srgbClr val="0000FF"/>
                </a:solidFill>
                <a:effectLst/>
                <a:uLnTx/>
                <a:uFillTx/>
                <a:latin typeface="Comic Sans MS" panose="030F0702030302020204" pitchFamily="66" charset="0"/>
                <a:ea typeface="MS PGothic" panose="020B0600070205080204" pitchFamily="34" charset="-128"/>
              </a:rPr>
              <a:t>The only force acting is the electrostatic force.</a:t>
            </a:r>
            <a:r>
              <a:rPr kumimoji="0" lang="en-US" altLang="en-US" sz="2400" b="0" i="0" u="none" strike="noStrike" kern="1200" cap="none" spc="0" normalizeH="0" baseline="0" noProof="0" dirty="0">
                <a:ln>
                  <a:noFill/>
                </a:ln>
                <a:solidFill>
                  <a:srgbClr val="0000FF"/>
                </a:solidFill>
                <a:effectLst/>
                <a:uLnTx/>
                <a:uFillTx/>
                <a:latin typeface="Comic Sans MS" panose="030F0702030302020204" pitchFamily="66" charset="0"/>
                <a:ea typeface="MS PGothic" panose="020B0600070205080204" pitchFamily="34" charset="-128"/>
              </a:rPr>
              <a:t>  </a:t>
            </a:r>
            <a:r>
              <a:rPr kumimoji="0" lang="en-US" altLang="en-US" sz="2400" b="0" i="0"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rPr>
              <a:t>Which of the following statements is true about the magnitudes of the  forces</a:t>
            </a:r>
            <a:r>
              <a:rPr kumimoji="0" lang="en-US" altLang="en-US" sz="2400" b="0" i="0" u="none" strike="noStrike" kern="1200" cap="none" spc="0" normalizeH="0" baseline="0" noProof="0" dirty="0">
                <a:ln>
                  <a:noFill/>
                </a:ln>
                <a:solidFill>
                  <a:srgbClr val="0000FF"/>
                </a:solidFill>
                <a:effectLst/>
                <a:uLnTx/>
                <a:uFillTx/>
                <a:latin typeface="Comic Sans MS" panose="030F0702030302020204" pitchFamily="66" charset="0"/>
                <a:ea typeface="MS PGothic" panose="020B0600070205080204" pitchFamily="34" charset="-128"/>
              </a:rPr>
              <a:t> on the two particles?</a:t>
            </a:r>
          </a:p>
        </p:txBody>
      </p:sp>
      <p:graphicFrame>
        <p:nvGraphicFramePr>
          <p:cNvPr id="25641" name="Group 41"/>
          <p:cNvGraphicFramePr>
            <a:graphicFrameLocks noGrp="1"/>
          </p:cNvGraphicFramePr>
          <p:nvPr/>
        </p:nvGraphicFramePr>
        <p:xfrm>
          <a:off x="5546725" y="4183063"/>
          <a:ext cx="2228851" cy="1138238"/>
        </p:xfrm>
        <a:graphic>
          <a:graphicData uri="http://schemas.openxmlformats.org/drawingml/2006/table">
            <a:tbl>
              <a:tblPr/>
              <a:tblGrid>
                <a:gridCol w="925610">
                  <a:extLst>
                    <a:ext uri="{9D8B030D-6E8A-4147-A177-3AD203B41FA5}">
                      <a16:colId xmlns:a16="http://schemas.microsoft.com/office/drawing/2014/main" val="20000"/>
                    </a:ext>
                  </a:extLst>
                </a:gridCol>
                <a:gridCol w="764790">
                  <a:extLst>
                    <a:ext uri="{9D8B030D-6E8A-4147-A177-3AD203B41FA5}">
                      <a16:colId xmlns:a16="http://schemas.microsoft.com/office/drawing/2014/main" val="20001"/>
                    </a:ext>
                  </a:extLst>
                </a:gridCol>
                <a:gridCol w="538451">
                  <a:extLst>
                    <a:ext uri="{9D8B030D-6E8A-4147-A177-3AD203B41FA5}">
                      <a16:colId xmlns:a16="http://schemas.microsoft.com/office/drawing/2014/main" val="20002"/>
                    </a:ext>
                  </a:extLst>
                </a:gridCol>
              </a:tblGrid>
              <a:tr h="342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rgbClr val="008000"/>
                        </a:solidFill>
                        <a:effectLst/>
                        <a:latin typeface="Comic Sans MS" charset="0"/>
                        <a:ea typeface="ＭＳ Ｐゴシック" charset="0"/>
                        <a:cs typeface="ＭＳ Ｐゴシック" charset="0"/>
                      </a:endParaRPr>
                    </a:p>
                  </a:txBody>
                  <a:tcPr marL="68617" marR="68617"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008000"/>
                          </a:solidFill>
                          <a:effectLst/>
                          <a:latin typeface="Symbol" charset="0"/>
                          <a:ea typeface="ＭＳ Ｐゴシック" charset="0"/>
                          <a:cs typeface="ＭＳ Ｐゴシック" charset="0"/>
                          <a:sym typeface="Symbol" charset="0"/>
                        </a:rPr>
                        <a:t></a:t>
                      </a:r>
                      <a:endParaRPr kumimoji="0" lang="en-US" sz="1800" b="0" i="0" u="none" strike="noStrike" cap="none" normalizeH="0" baseline="0">
                        <a:ln>
                          <a:noFill/>
                        </a:ln>
                        <a:solidFill>
                          <a:srgbClr val="008000"/>
                        </a:solidFill>
                        <a:effectLst/>
                        <a:latin typeface="Comic Sans MS" charset="0"/>
                        <a:ea typeface="ＭＳ Ｐゴシック" charset="0"/>
                        <a:cs typeface="ＭＳ Ｐゴシック" charset="0"/>
                      </a:endParaRPr>
                    </a:p>
                  </a:txBody>
                  <a:tcPr marL="68617" marR="68617"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008000"/>
                          </a:solidFill>
                          <a:effectLst/>
                          <a:latin typeface="Comic Sans MS" charset="0"/>
                          <a:ea typeface="ＭＳ Ｐゴシック" charset="0"/>
                          <a:cs typeface="ＭＳ Ｐゴシック" charset="0"/>
                        </a:rPr>
                        <a:t>p</a:t>
                      </a:r>
                    </a:p>
                  </a:txBody>
                  <a:tcPr marL="68617" marR="68617"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766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008000"/>
                          </a:solidFill>
                          <a:effectLst/>
                          <a:latin typeface="Comic Sans MS" charset="0"/>
                          <a:ea typeface="ＭＳ Ｐゴシック" charset="0"/>
                          <a:cs typeface="ＭＳ Ｐゴシック" charset="0"/>
                        </a:rPr>
                        <a:t>Charge</a:t>
                      </a:r>
                    </a:p>
                  </a:txBody>
                  <a:tcPr marL="68617" marR="68617"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008000"/>
                          </a:solidFill>
                          <a:effectLst/>
                          <a:latin typeface="Comic Sans MS" charset="0"/>
                          <a:ea typeface="ＭＳ Ｐゴシック" charset="0"/>
                          <a:cs typeface="ＭＳ Ｐゴシック" charset="0"/>
                        </a:rPr>
                        <a:t>+2e</a:t>
                      </a:r>
                    </a:p>
                  </a:txBody>
                  <a:tcPr marL="68617" marR="68617"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008000"/>
                          </a:solidFill>
                          <a:effectLst/>
                          <a:latin typeface="Comic Sans MS" charset="0"/>
                          <a:ea typeface="ＭＳ Ｐゴシック" charset="0"/>
                          <a:cs typeface="ＭＳ Ｐゴシック" charset="0"/>
                        </a:rPr>
                        <a:t>+e</a:t>
                      </a:r>
                    </a:p>
                  </a:txBody>
                  <a:tcPr marL="68617" marR="68617"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766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008000"/>
                          </a:solidFill>
                          <a:effectLst/>
                          <a:latin typeface="Comic Sans MS" charset="0"/>
                          <a:ea typeface="ＭＳ Ｐゴシック" charset="0"/>
                          <a:cs typeface="ＭＳ Ｐゴシック" charset="0"/>
                        </a:rPr>
                        <a:t>Mass</a:t>
                      </a:r>
                    </a:p>
                  </a:txBody>
                  <a:tcPr marL="68617" marR="68617"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008000"/>
                          </a:solidFill>
                          <a:effectLst/>
                          <a:latin typeface="Comic Sans MS" charset="0"/>
                          <a:ea typeface="ＭＳ Ｐゴシック" charset="0"/>
                          <a:cs typeface="ＭＳ Ｐゴシック" charset="0"/>
                        </a:rPr>
                        <a:t>4m</a:t>
                      </a:r>
                      <a:r>
                        <a:rPr kumimoji="0" lang="en-US" sz="1800" b="0" i="0" u="none" strike="noStrike" cap="none" normalizeH="0" baseline="-25000">
                          <a:ln>
                            <a:noFill/>
                          </a:ln>
                          <a:solidFill>
                            <a:srgbClr val="008000"/>
                          </a:solidFill>
                          <a:effectLst/>
                          <a:latin typeface="Comic Sans MS" charset="0"/>
                          <a:ea typeface="ＭＳ Ｐゴシック" charset="0"/>
                          <a:cs typeface="ＭＳ Ｐゴシック" charset="0"/>
                        </a:rPr>
                        <a:t>p</a:t>
                      </a:r>
                      <a:endParaRPr kumimoji="0" lang="en-US" sz="1800" b="0" i="0" u="none" strike="noStrike" cap="none" normalizeH="0" baseline="0">
                        <a:ln>
                          <a:noFill/>
                        </a:ln>
                        <a:solidFill>
                          <a:srgbClr val="008000"/>
                        </a:solidFill>
                        <a:effectLst/>
                        <a:latin typeface="Comic Sans MS" charset="0"/>
                        <a:ea typeface="ＭＳ Ｐゴシック" charset="0"/>
                        <a:cs typeface="ＭＳ Ｐゴシック" charset="0"/>
                      </a:endParaRPr>
                    </a:p>
                  </a:txBody>
                  <a:tcPr marL="68617" marR="68617"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008000"/>
                          </a:solidFill>
                          <a:effectLst/>
                          <a:latin typeface="Comic Sans MS" charset="0"/>
                          <a:ea typeface="ＭＳ Ｐゴシック" charset="0"/>
                          <a:cs typeface="ＭＳ Ｐゴシック" charset="0"/>
                        </a:rPr>
                        <a:t>m</a:t>
                      </a:r>
                      <a:r>
                        <a:rPr kumimoji="0" lang="en-US" sz="1800" b="0" i="0" u="none" strike="noStrike" cap="none" normalizeH="0" baseline="-25000">
                          <a:ln>
                            <a:noFill/>
                          </a:ln>
                          <a:solidFill>
                            <a:srgbClr val="008000"/>
                          </a:solidFill>
                          <a:effectLst/>
                          <a:latin typeface="Comic Sans MS" charset="0"/>
                          <a:ea typeface="ＭＳ Ｐゴシック" charset="0"/>
                          <a:cs typeface="ＭＳ Ｐゴシック" charset="0"/>
                        </a:rPr>
                        <a:t>p</a:t>
                      </a:r>
                      <a:endParaRPr kumimoji="0" lang="en-US" sz="1800" b="0" i="0" u="none" strike="noStrike" cap="none" normalizeH="0" baseline="0">
                        <a:ln>
                          <a:noFill/>
                        </a:ln>
                        <a:solidFill>
                          <a:srgbClr val="008000"/>
                        </a:solidFill>
                        <a:effectLst/>
                        <a:latin typeface="Comic Sans MS" charset="0"/>
                        <a:ea typeface="ＭＳ Ｐゴシック" charset="0"/>
                        <a:cs typeface="ＭＳ Ｐゴシック" charset="0"/>
                      </a:endParaRPr>
                    </a:p>
                  </a:txBody>
                  <a:tcPr marL="68617" marR="68617"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59415" name="Rectangle 42"/>
          <p:cNvSpPr>
            <a:spLocks noChangeArrowheads="1"/>
          </p:cNvSpPr>
          <p:nvPr/>
        </p:nvSpPr>
        <p:spPr bwMode="auto">
          <a:xfrm>
            <a:off x="2557244" y="3825875"/>
            <a:ext cx="1912938" cy="1966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685800">
              <a:spcBef>
                <a:spcPct val="20000"/>
              </a:spcBef>
              <a:buChar char="•"/>
              <a:tabLst>
                <a:tab pos="2057400" algn="l"/>
              </a:tabLst>
              <a:defRPr sz="3200">
                <a:solidFill>
                  <a:schemeClr val="tx1"/>
                </a:solidFill>
                <a:latin typeface="Comic Sans MS" panose="030F0702030302020204" pitchFamily="66" charset="0"/>
                <a:ea typeface="MS PGothic" panose="020B0600070205080204" pitchFamily="34" charset="-128"/>
              </a:defRPr>
            </a:lvl1pPr>
            <a:lvl2pPr marL="742950" indent="-285750" defTabSz="685800">
              <a:spcBef>
                <a:spcPct val="20000"/>
              </a:spcBef>
              <a:buChar char="–"/>
              <a:tabLst>
                <a:tab pos="2057400" algn="l"/>
              </a:tabLst>
              <a:defRPr sz="2800">
                <a:solidFill>
                  <a:schemeClr val="tx1"/>
                </a:solidFill>
                <a:latin typeface="Comic Sans MS" panose="030F0702030302020204" pitchFamily="66" charset="0"/>
                <a:ea typeface="MS PGothic" panose="020B0600070205080204" pitchFamily="34" charset="-128"/>
              </a:defRPr>
            </a:lvl2pPr>
            <a:lvl3pPr marL="1143000" indent="-228600" defTabSz="685800">
              <a:spcBef>
                <a:spcPct val="20000"/>
              </a:spcBef>
              <a:buChar char="•"/>
              <a:tabLst>
                <a:tab pos="2057400" algn="l"/>
              </a:tabLst>
              <a:defRPr sz="2400">
                <a:solidFill>
                  <a:schemeClr val="tx1"/>
                </a:solidFill>
                <a:latin typeface="Comic Sans MS" panose="030F0702030302020204" pitchFamily="66" charset="0"/>
                <a:ea typeface="MS PGothic" panose="020B0600070205080204" pitchFamily="34" charset="-128"/>
              </a:defRPr>
            </a:lvl3pPr>
            <a:lvl4pPr marL="1600200" indent="-228600" defTabSz="685800">
              <a:spcBef>
                <a:spcPct val="20000"/>
              </a:spcBef>
              <a:buChar char="–"/>
              <a:tabLst>
                <a:tab pos="2057400" algn="l"/>
              </a:tabLst>
              <a:defRPr sz="2000">
                <a:solidFill>
                  <a:schemeClr val="tx1"/>
                </a:solidFill>
                <a:latin typeface="Comic Sans MS" panose="030F0702030302020204" pitchFamily="66" charset="0"/>
                <a:ea typeface="MS PGothic" panose="020B0600070205080204" pitchFamily="34" charset="-128"/>
              </a:defRPr>
            </a:lvl4pPr>
            <a:lvl5pPr marL="2057400" indent="-228600" defTabSz="685800">
              <a:spcBef>
                <a:spcPct val="20000"/>
              </a:spcBef>
              <a:buChar char="»"/>
              <a:tabLst>
                <a:tab pos="2057400" algn="l"/>
              </a:tabLst>
              <a:defRPr sz="2000">
                <a:solidFill>
                  <a:schemeClr val="tx1"/>
                </a:solidFill>
                <a:latin typeface="Comic Sans MS" panose="030F0702030302020204" pitchFamily="66" charset="0"/>
                <a:ea typeface="MS PGothic" panose="020B0600070205080204" pitchFamily="34" charset="-128"/>
              </a:defRPr>
            </a:lvl5pPr>
            <a:lvl6pPr marL="2514600" indent="-228600" defTabSz="685800" eaLnBrk="0" fontAlgn="base" hangingPunct="0">
              <a:spcBef>
                <a:spcPct val="20000"/>
              </a:spcBef>
              <a:spcAft>
                <a:spcPct val="0"/>
              </a:spcAft>
              <a:buChar char="»"/>
              <a:tabLst>
                <a:tab pos="2057400" algn="l"/>
              </a:tabLst>
              <a:defRPr sz="2000">
                <a:solidFill>
                  <a:schemeClr val="tx1"/>
                </a:solidFill>
                <a:latin typeface="Comic Sans MS" panose="030F0702030302020204" pitchFamily="66" charset="0"/>
                <a:ea typeface="MS PGothic" panose="020B0600070205080204" pitchFamily="34" charset="-128"/>
              </a:defRPr>
            </a:lvl6pPr>
            <a:lvl7pPr marL="2971800" indent="-228600" defTabSz="685800" eaLnBrk="0" fontAlgn="base" hangingPunct="0">
              <a:spcBef>
                <a:spcPct val="20000"/>
              </a:spcBef>
              <a:spcAft>
                <a:spcPct val="0"/>
              </a:spcAft>
              <a:buChar char="»"/>
              <a:tabLst>
                <a:tab pos="2057400" algn="l"/>
              </a:tabLst>
              <a:defRPr sz="2000">
                <a:solidFill>
                  <a:schemeClr val="tx1"/>
                </a:solidFill>
                <a:latin typeface="Comic Sans MS" panose="030F0702030302020204" pitchFamily="66" charset="0"/>
                <a:ea typeface="MS PGothic" panose="020B0600070205080204" pitchFamily="34" charset="-128"/>
              </a:defRPr>
            </a:lvl7pPr>
            <a:lvl8pPr marL="3429000" indent="-228600" defTabSz="685800" eaLnBrk="0" fontAlgn="base" hangingPunct="0">
              <a:spcBef>
                <a:spcPct val="20000"/>
              </a:spcBef>
              <a:spcAft>
                <a:spcPct val="0"/>
              </a:spcAft>
              <a:buChar char="»"/>
              <a:tabLst>
                <a:tab pos="2057400" algn="l"/>
              </a:tabLst>
              <a:defRPr sz="2000">
                <a:solidFill>
                  <a:schemeClr val="tx1"/>
                </a:solidFill>
                <a:latin typeface="Comic Sans MS" panose="030F0702030302020204" pitchFamily="66" charset="0"/>
                <a:ea typeface="MS PGothic" panose="020B0600070205080204" pitchFamily="34" charset="-128"/>
              </a:defRPr>
            </a:lvl8pPr>
            <a:lvl9pPr marL="3886200" indent="-228600" defTabSz="685800" eaLnBrk="0" fontAlgn="base" hangingPunct="0">
              <a:spcBef>
                <a:spcPct val="20000"/>
              </a:spcBef>
              <a:spcAft>
                <a:spcPct val="0"/>
              </a:spcAft>
              <a:buChar char="»"/>
              <a:tabLst>
                <a:tab pos="2057400" algn="l"/>
              </a:tabLst>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20000"/>
              </a:spcBef>
              <a:spcAft>
                <a:spcPct val="0"/>
              </a:spcAft>
              <a:buClr>
                <a:srgbClr val="800080"/>
              </a:buClr>
              <a:buSzPct val="75000"/>
              <a:buFontTx/>
              <a:buNone/>
              <a:tabLst>
                <a:tab pos="2057400" algn="l"/>
              </a:tabLst>
              <a:defRPr/>
            </a:pPr>
            <a:r>
              <a:rPr kumimoji="0" lang="en-US" altLang="en-US" sz="2100" b="0" i="0" u="none" strike="noStrike" kern="1200" cap="none" spc="0" normalizeH="0" baseline="0" noProof="0" dirty="0">
                <a:ln>
                  <a:noFill/>
                </a:ln>
                <a:solidFill>
                  <a:srgbClr val="0000FF"/>
                </a:solidFill>
                <a:effectLst/>
                <a:uLnTx/>
                <a:uFillTx/>
                <a:latin typeface="Comic Sans MS" panose="030F0702030302020204" pitchFamily="66" charset="0"/>
                <a:ea typeface="MS PGothic" panose="020B0600070205080204" pitchFamily="34" charset="-128"/>
              </a:rPr>
              <a:t>A) F</a:t>
            </a:r>
            <a:r>
              <a:rPr kumimoji="0" lang="en-US" altLang="en-US" sz="2100" b="0" i="0" u="none" strike="noStrike" kern="1200" cap="none" spc="0" normalizeH="0" baseline="-25000" noProof="0" dirty="0">
                <a:ln>
                  <a:noFill/>
                </a:ln>
                <a:solidFill>
                  <a:srgbClr val="0000FF"/>
                </a:solidFill>
                <a:effectLst/>
                <a:uLnTx/>
                <a:uFillTx/>
                <a:latin typeface="Comic Sans MS" panose="030F0702030302020204" pitchFamily="66" charset="0"/>
                <a:ea typeface="MS PGothic" panose="020B0600070205080204" pitchFamily="34" charset="-128"/>
                <a:sym typeface="Symbol" panose="05050102010706020507" pitchFamily="18" charset="2"/>
              </a:rPr>
              <a:t></a:t>
            </a:r>
            <a:r>
              <a:rPr kumimoji="0" lang="en-US" altLang="en-US" sz="2100" b="0" i="0" u="none" strike="noStrike" kern="1200" cap="none" spc="0" normalizeH="0" baseline="0" noProof="0" dirty="0">
                <a:ln>
                  <a:noFill/>
                </a:ln>
                <a:solidFill>
                  <a:srgbClr val="0000FF"/>
                </a:solidFill>
                <a:effectLst/>
                <a:uLnTx/>
                <a:uFillTx/>
                <a:latin typeface="Comic Sans MS" panose="030F0702030302020204" pitchFamily="66" charset="0"/>
                <a:ea typeface="MS PGothic" panose="020B0600070205080204" pitchFamily="34" charset="-128"/>
              </a:rPr>
              <a:t>= </a:t>
            </a:r>
            <a:r>
              <a:rPr kumimoji="0" lang="en-US" altLang="en-US" sz="2100" b="0" i="0" u="none" strike="noStrike" kern="1200" cap="none" spc="0" normalizeH="0" baseline="0" noProof="0" dirty="0" err="1">
                <a:ln>
                  <a:noFill/>
                </a:ln>
                <a:solidFill>
                  <a:srgbClr val="0000FF"/>
                </a:solidFill>
                <a:effectLst/>
                <a:uLnTx/>
                <a:uFillTx/>
                <a:latin typeface="Comic Sans MS" panose="030F0702030302020204" pitchFamily="66" charset="0"/>
                <a:ea typeface="MS PGothic" panose="020B0600070205080204" pitchFamily="34" charset="-128"/>
              </a:rPr>
              <a:t>F</a:t>
            </a:r>
            <a:r>
              <a:rPr kumimoji="0" lang="en-US" altLang="en-US" sz="2100" b="0" i="0" u="none" strike="noStrike" kern="1200" cap="none" spc="0" normalizeH="0" baseline="-25000" noProof="0" dirty="0" err="1">
                <a:ln>
                  <a:noFill/>
                </a:ln>
                <a:solidFill>
                  <a:srgbClr val="0000FF"/>
                </a:solidFill>
                <a:effectLst/>
                <a:uLnTx/>
                <a:uFillTx/>
                <a:latin typeface="Comic Sans MS" panose="030F0702030302020204" pitchFamily="66" charset="0"/>
                <a:ea typeface="MS PGothic" panose="020B0600070205080204" pitchFamily="34" charset="-128"/>
              </a:rPr>
              <a:t>p</a:t>
            </a:r>
            <a:endParaRPr kumimoji="0" lang="en-US" altLang="en-US" sz="2100" b="0" i="0" u="none" strike="noStrike" kern="1200" cap="none" spc="0" normalizeH="0" baseline="-25000" noProof="0" dirty="0">
              <a:ln>
                <a:noFill/>
              </a:ln>
              <a:solidFill>
                <a:srgbClr val="0000FF"/>
              </a:solidFill>
              <a:effectLst/>
              <a:uLnTx/>
              <a:uFillTx/>
              <a:latin typeface="Comic Sans MS" panose="030F0702030302020204" pitchFamily="66" charset="0"/>
              <a:ea typeface="MS PGothic" panose="020B0600070205080204" pitchFamily="34" charset="-128"/>
            </a:endParaRPr>
          </a:p>
          <a:p>
            <a:pPr marL="0" marR="0" lvl="0" indent="0" algn="l" defTabSz="685800" rtl="0" eaLnBrk="1" fontAlgn="base" latinLnBrk="0" hangingPunct="1">
              <a:lnSpc>
                <a:spcPct val="100000"/>
              </a:lnSpc>
              <a:spcBef>
                <a:spcPct val="20000"/>
              </a:spcBef>
              <a:spcAft>
                <a:spcPct val="0"/>
              </a:spcAft>
              <a:buClr>
                <a:srgbClr val="800080"/>
              </a:buClr>
              <a:buSzPct val="75000"/>
              <a:buFontTx/>
              <a:buNone/>
              <a:tabLst>
                <a:tab pos="2057400" algn="l"/>
              </a:tabLst>
              <a:defRPr/>
            </a:pPr>
            <a:r>
              <a:rPr kumimoji="0" lang="en-US" altLang="en-US" sz="2100" b="0" i="0" u="none" strike="noStrike" kern="1200" cap="none" spc="0" normalizeH="0" baseline="0" noProof="0" dirty="0">
                <a:ln>
                  <a:noFill/>
                </a:ln>
                <a:solidFill>
                  <a:srgbClr val="0000FF"/>
                </a:solidFill>
                <a:effectLst/>
                <a:uLnTx/>
                <a:uFillTx/>
                <a:latin typeface="Comic Sans MS" panose="030F0702030302020204" pitchFamily="66" charset="0"/>
                <a:ea typeface="MS PGothic" panose="020B0600070205080204" pitchFamily="34" charset="-128"/>
              </a:rPr>
              <a:t>B) 2F</a:t>
            </a:r>
            <a:r>
              <a:rPr kumimoji="0" lang="en-US" altLang="en-US" sz="2100" b="0" i="0" u="none" strike="noStrike" kern="1200" cap="none" spc="0" normalizeH="0" baseline="-25000" noProof="0" dirty="0">
                <a:ln>
                  <a:noFill/>
                </a:ln>
                <a:solidFill>
                  <a:srgbClr val="0000FF"/>
                </a:solidFill>
                <a:effectLst/>
                <a:uLnTx/>
                <a:uFillTx/>
                <a:latin typeface="Comic Sans MS" panose="030F0702030302020204" pitchFamily="66" charset="0"/>
                <a:ea typeface="MS PGothic" panose="020B0600070205080204" pitchFamily="34" charset="-128"/>
                <a:sym typeface="Symbol" panose="05050102010706020507" pitchFamily="18" charset="2"/>
              </a:rPr>
              <a:t></a:t>
            </a:r>
            <a:r>
              <a:rPr kumimoji="0" lang="en-US" altLang="en-US" sz="2100" b="0" i="0" u="none" strike="noStrike" kern="1200" cap="none" spc="0" normalizeH="0" baseline="0" noProof="0" dirty="0">
                <a:ln>
                  <a:noFill/>
                </a:ln>
                <a:solidFill>
                  <a:srgbClr val="0000FF"/>
                </a:solidFill>
                <a:effectLst/>
                <a:uLnTx/>
                <a:uFillTx/>
                <a:latin typeface="Comic Sans MS" panose="030F0702030302020204" pitchFamily="66" charset="0"/>
                <a:ea typeface="MS PGothic" panose="020B0600070205080204" pitchFamily="34" charset="-128"/>
              </a:rPr>
              <a:t>= </a:t>
            </a:r>
            <a:r>
              <a:rPr kumimoji="0" lang="en-US" altLang="en-US" sz="2100" b="0" i="0" u="none" strike="noStrike" kern="1200" cap="none" spc="0" normalizeH="0" baseline="0" noProof="0" dirty="0" err="1">
                <a:ln>
                  <a:noFill/>
                </a:ln>
                <a:solidFill>
                  <a:srgbClr val="0000FF"/>
                </a:solidFill>
                <a:effectLst/>
                <a:uLnTx/>
                <a:uFillTx/>
                <a:latin typeface="Comic Sans MS" panose="030F0702030302020204" pitchFamily="66" charset="0"/>
                <a:ea typeface="MS PGothic" panose="020B0600070205080204" pitchFamily="34" charset="-128"/>
              </a:rPr>
              <a:t>F</a:t>
            </a:r>
            <a:r>
              <a:rPr kumimoji="0" lang="en-US" altLang="en-US" sz="2100" b="0" i="0" u="none" strike="noStrike" kern="1200" cap="none" spc="0" normalizeH="0" baseline="-25000" noProof="0" dirty="0" err="1">
                <a:ln>
                  <a:noFill/>
                </a:ln>
                <a:solidFill>
                  <a:srgbClr val="0000FF"/>
                </a:solidFill>
                <a:effectLst/>
                <a:uLnTx/>
                <a:uFillTx/>
                <a:latin typeface="Comic Sans MS" panose="030F0702030302020204" pitchFamily="66" charset="0"/>
                <a:ea typeface="MS PGothic" panose="020B0600070205080204" pitchFamily="34" charset="-128"/>
              </a:rPr>
              <a:t>p</a:t>
            </a:r>
            <a:endParaRPr kumimoji="0" lang="en-US" altLang="en-US" sz="2100" b="0" i="0" u="none" strike="noStrike" kern="1200" cap="none" spc="0" normalizeH="0" baseline="-25000" noProof="0" dirty="0">
              <a:ln>
                <a:noFill/>
              </a:ln>
              <a:solidFill>
                <a:srgbClr val="0000FF"/>
              </a:solidFill>
              <a:effectLst/>
              <a:uLnTx/>
              <a:uFillTx/>
              <a:latin typeface="Comic Sans MS" panose="030F0702030302020204" pitchFamily="66" charset="0"/>
              <a:ea typeface="MS PGothic" panose="020B0600070205080204" pitchFamily="34" charset="-128"/>
            </a:endParaRPr>
          </a:p>
          <a:p>
            <a:pPr marL="0" marR="0" lvl="0" indent="0" algn="l" defTabSz="685800" rtl="0" eaLnBrk="1" fontAlgn="base" latinLnBrk="0" hangingPunct="1">
              <a:lnSpc>
                <a:spcPct val="100000"/>
              </a:lnSpc>
              <a:spcBef>
                <a:spcPct val="20000"/>
              </a:spcBef>
              <a:spcAft>
                <a:spcPct val="0"/>
              </a:spcAft>
              <a:buClr>
                <a:srgbClr val="800080"/>
              </a:buClr>
              <a:buSzPct val="75000"/>
              <a:buFontTx/>
              <a:buNone/>
              <a:tabLst>
                <a:tab pos="2057400" algn="l"/>
              </a:tabLst>
              <a:defRPr/>
            </a:pPr>
            <a:r>
              <a:rPr kumimoji="0" lang="en-US" altLang="en-US" sz="2100" b="0" i="0" u="none" strike="noStrike" kern="1200" cap="none" spc="0" normalizeH="0" baseline="0" noProof="0" dirty="0">
                <a:ln>
                  <a:noFill/>
                </a:ln>
                <a:solidFill>
                  <a:srgbClr val="0000FF"/>
                </a:solidFill>
                <a:effectLst/>
                <a:uLnTx/>
                <a:uFillTx/>
                <a:latin typeface="Comic Sans MS" panose="030F0702030302020204" pitchFamily="66" charset="0"/>
                <a:ea typeface="MS PGothic" panose="020B0600070205080204" pitchFamily="34" charset="-128"/>
              </a:rPr>
              <a:t>C) 4F</a:t>
            </a:r>
            <a:r>
              <a:rPr kumimoji="0" lang="en-US" altLang="en-US" sz="2100" b="0" i="0" u="none" strike="noStrike" kern="1200" cap="none" spc="0" normalizeH="0" baseline="-25000" noProof="0" dirty="0">
                <a:ln>
                  <a:noFill/>
                </a:ln>
                <a:solidFill>
                  <a:srgbClr val="0000FF"/>
                </a:solidFill>
                <a:effectLst/>
                <a:uLnTx/>
                <a:uFillTx/>
                <a:latin typeface="Comic Sans MS" panose="030F0702030302020204" pitchFamily="66" charset="0"/>
                <a:ea typeface="MS PGothic" panose="020B0600070205080204" pitchFamily="34" charset="-128"/>
                <a:sym typeface="Symbol" panose="05050102010706020507" pitchFamily="18" charset="2"/>
              </a:rPr>
              <a:t></a:t>
            </a:r>
            <a:r>
              <a:rPr kumimoji="0" lang="en-US" altLang="en-US" sz="2100" b="0" i="0" u="none" strike="noStrike" kern="1200" cap="none" spc="0" normalizeH="0" baseline="0" noProof="0" dirty="0">
                <a:ln>
                  <a:noFill/>
                </a:ln>
                <a:solidFill>
                  <a:srgbClr val="0000FF"/>
                </a:solidFill>
                <a:effectLst/>
                <a:uLnTx/>
                <a:uFillTx/>
                <a:latin typeface="Comic Sans MS" panose="030F0702030302020204" pitchFamily="66" charset="0"/>
                <a:ea typeface="MS PGothic" panose="020B0600070205080204" pitchFamily="34" charset="-128"/>
              </a:rPr>
              <a:t>= </a:t>
            </a:r>
            <a:r>
              <a:rPr kumimoji="0" lang="en-US" altLang="en-US" sz="2100" b="0" i="0" u="none" strike="noStrike" kern="1200" cap="none" spc="0" normalizeH="0" baseline="0" noProof="0" dirty="0" err="1">
                <a:ln>
                  <a:noFill/>
                </a:ln>
                <a:solidFill>
                  <a:srgbClr val="0000FF"/>
                </a:solidFill>
                <a:effectLst/>
                <a:uLnTx/>
                <a:uFillTx/>
                <a:latin typeface="Comic Sans MS" panose="030F0702030302020204" pitchFamily="66" charset="0"/>
                <a:ea typeface="MS PGothic" panose="020B0600070205080204" pitchFamily="34" charset="-128"/>
              </a:rPr>
              <a:t>F</a:t>
            </a:r>
            <a:r>
              <a:rPr kumimoji="0" lang="en-US" altLang="en-US" sz="2100" b="0" i="0" u="none" strike="noStrike" kern="1200" cap="none" spc="0" normalizeH="0" baseline="-25000" noProof="0" dirty="0" err="1">
                <a:ln>
                  <a:noFill/>
                </a:ln>
                <a:solidFill>
                  <a:srgbClr val="0000FF"/>
                </a:solidFill>
                <a:effectLst/>
                <a:uLnTx/>
                <a:uFillTx/>
                <a:latin typeface="Comic Sans MS" panose="030F0702030302020204" pitchFamily="66" charset="0"/>
                <a:ea typeface="MS PGothic" panose="020B0600070205080204" pitchFamily="34" charset="-128"/>
              </a:rPr>
              <a:t>p</a:t>
            </a:r>
            <a:endParaRPr kumimoji="0" lang="en-US" altLang="en-US" sz="2100" b="0" i="0" u="none" strike="noStrike" kern="1200" cap="none" spc="0" normalizeH="0" baseline="-25000" noProof="0" dirty="0">
              <a:ln>
                <a:noFill/>
              </a:ln>
              <a:solidFill>
                <a:srgbClr val="0000FF"/>
              </a:solidFill>
              <a:effectLst/>
              <a:uLnTx/>
              <a:uFillTx/>
              <a:latin typeface="Comic Sans MS" panose="030F0702030302020204" pitchFamily="66" charset="0"/>
              <a:ea typeface="MS PGothic" panose="020B0600070205080204" pitchFamily="34" charset="-128"/>
            </a:endParaRPr>
          </a:p>
          <a:p>
            <a:pPr marL="0" marR="0" lvl="0" indent="0" algn="l" defTabSz="685800" rtl="0" eaLnBrk="1" fontAlgn="base" latinLnBrk="0" hangingPunct="1">
              <a:lnSpc>
                <a:spcPct val="100000"/>
              </a:lnSpc>
              <a:spcBef>
                <a:spcPct val="20000"/>
              </a:spcBef>
              <a:spcAft>
                <a:spcPct val="0"/>
              </a:spcAft>
              <a:buClr>
                <a:srgbClr val="800080"/>
              </a:buClr>
              <a:buSzPct val="75000"/>
              <a:buFontTx/>
              <a:buNone/>
              <a:tabLst>
                <a:tab pos="2057400" algn="l"/>
              </a:tabLst>
              <a:defRPr/>
            </a:pPr>
            <a:r>
              <a:rPr kumimoji="0" lang="en-US" altLang="en-US" sz="2100" b="0" i="0" u="none" strike="noStrike" kern="1200" cap="none" spc="0" normalizeH="0" baseline="0" noProof="0" dirty="0">
                <a:ln>
                  <a:noFill/>
                </a:ln>
                <a:solidFill>
                  <a:srgbClr val="0000FF"/>
                </a:solidFill>
                <a:effectLst/>
                <a:uLnTx/>
                <a:uFillTx/>
                <a:latin typeface="Comic Sans MS" panose="030F0702030302020204" pitchFamily="66" charset="0"/>
                <a:ea typeface="MS PGothic" panose="020B0600070205080204" pitchFamily="34" charset="-128"/>
              </a:rPr>
              <a:t>D) F</a:t>
            </a:r>
            <a:r>
              <a:rPr kumimoji="0" lang="en-US" altLang="en-US" sz="2100" b="0" i="0" u="none" strike="noStrike" kern="1200" cap="none" spc="0" normalizeH="0" baseline="-25000" noProof="0" dirty="0">
                <a:ln>
                  <a:noFill/>
                </a:ln>
                <a:solidFill>
                  <a:srgbClr val="0000FF"/>
                </a:solidFill>
                <a:effectLst/>
                <a:uLnTx/>
                <a:uFillTx/>
                <a:latin typeface="Comic Sans MS" panose="030F0702030302020204" pitchFamily="66" charset="0"/>
                <a:ea typeface="MS PGothic" panose="020B0600070205080204" pitchFamily="34" charset="-128"/>
                <a:sym typeface="Symbol" panose="05050102010706020507" pitchFamily="18" charset="2"/>
              </a:rPr>
              <a:t></a:t>
            </a:r>
            <a:r>
              <a:rPr kumimoji="0" lang="en-US" altLang="en-US" sz="2100" b="0" i="0" u="none" strike="noStrike" kern="1200" cap="none" spc="0" normalizeH="0" baseline="0" noProof="0" dirty="0">
                <a:ln>
                  <a:noFill/>
                </a:ln>
                <a:solidFill>
                  <a:srgbClr val="0000FF"/>
                </a:solidFill>
                <a:effectLst/>
                <a:uLnTx/>
                <a:uFillTx/>
                <a:latin typeface="Comic Sans MS" panose="030F0702030302020204" pitchFamily="66" charset="0"/>
                <a:ea typeface="MS PGothic" panose="020B0600070205080204" pitchFamily="34" charset="-128"/>
              </a:rPr>
              <a:t>= 2F</a:t>
            </a:r>
            <a:r>
              <a:rPr kumimoji="0" lang="en-US" altLang="en-US" sz="2100" b="0" i="0" u="none" strike="noStrike" kern="1200" cap="none" spc="0" normalizeH="0" baseline="-25000" noProof="0" dirty="0">
                <a:ln>
                  <a:noFill/>
                </a:ln>
                <a:solidFill>
                  <a:srgbClr val="0000FF"/>
                </a:solidFill>
                <a:effectLst/>
                <a:uLnTx/>
                <a:uFillTx/>
                <a:latin typeface="Comic Sans MS" panose="030F0702030302020204" pitchFamily="66" charset="0"/>
                <a:ea typeface="MS PGothic" panose="020B0600070205080204" pitchFamily="34" charset="-128"/>
              </a:rPr>
              <a:t>p</a:t>
            </a:r>
          </a:p>
          <a:p>
            <a:pPr marL="0" marR="0" lvl="0" indent="0" algn="l" defTabSz="685800" rtl="0" eaLnBrk="1" fontAlgn="base" latinLnBrk="0" hangingPunct="1">
              <a:lnSpc>
                <a:spcPct val="100000"/>
              </a:lnSpc>
              <a:spcBef>
                <a:spcPct val="20000"/>
              </a:spcBef>
              <a:spcAft>
                <a:spcPct val="0"/>
              </a:spcAft>
              <a:buClr>
                <a:srgbClr val="800080"/>
              </a:buClr>
              <a:buSzPct val="75000"/>
              <a:buFontTx/>
              <a:buNone/>
              <a:tabLst>
                <a:tab pos="2057400" algn="l"/>
              </a:tabLst>
              <a:defRPr/>
            </a:pPr>
            <a:r>
              <a:rPr kumimoji="0" lang="en-US" altLang="en-US" sz="2100" b="0" i="0" u="none" strike="noStrike" kern="1200" cap="none" spc="0" normalizeH="0" baseline="0" noProof="0" dirty="0">
                <a:ln>
                  <a:noFill/>
                </a:ln>
                <a:solidFill>
                  <a:srgbClr val="0000FF"/>
                </a:solidFill>
                <a:effectLst/>
                <a:uLnTx/>
                <a:uFillTx/>
                <a:latin typeface="Comic Sans MS" panose="030F0702030302020204" pitchFamily="66" charset="0"/>
                <a:ea typeface="MS PGothic" panose="020B0600070205080204" pitchFamily="34" charset="-128"/>
              </a:rPr>
              <a:t>E) F</a:t>
            </a:r>
            <a:r>
              <a:rPr kumimoji="0" lang="en-US" altLang="en-US" sz="2100" b="0" i="0" u="none" strike="noStrike" kern="1200" cap="none" spc="0" normalizeH="0" baseline="-25000" noProof="0" dirty="0">
                <a:ln>
                  <a:noFill/>
                </a:ln>
                <a:solidFill>
                  <a:srgbClr val="0000FF"/>
                </a:solidFill>
                <a:effectLst/>
                <a:uLnTx/>
                <a:uFillTx/>
                <a:latin typeface="Comic Sans MS" panose="030F0702030302020204" pitchFamily="66" charset="0"/>
                <a:ea typeface="MS PGothic" panose="020B0600070205080204" pitchFamily="34" charset="-128"/>
                <a:sym typeface="Symbol" panose="05050102010706020507" pitchFamily="18" charset="2"/>
              </a:rPr>
              <a:t></a:t>
            </a:r>
            <a:r>
              <a:rPr kumimoji="0" lang="en-US" altLang="en-US" sz="2100" b="0" i="0" u="none" strike="noStrike" kern="1200" cap="none" spc="0" normalizeH="0" baseline="0" noProof="0" dirty="0">
                <a:ln>
                  <a:noFill/>
                </a:ln>
                <a:solidFill>
                  <a:srgbClr val="0000FF"/>
                </a:solidFill>
                <a:effectLst/>
                <a:uLnTx/>
                <a:uFillTx/>
                <a:latin typeface="Comic Sans MS" panose="030F0702030302020204" pitchFamily="66" charset="0"/>
                <a:ea typeface="MS PGothic" panose="020B0600070205080204" pitchFamily="34" charset="-128"/>
              </a:rPr>
              <a:t>= 4F</a:t>
            </a:r>
            <a:r>
              <a:rPr kumimoji="0" lang="en-US" altLang="en-US" sz="2100" b="0" i="0" u="none" strike="noStrike" kern="1200" cap="none" spc="0" normalizeH="0" baseline="-25000" noProof="0" dirty="0">
                <a:ln>
                  <a:noFill/>
                </a:ln>
                <a:solidFill>
                  <a:srgbClr val="0000FF"/>
                </a:solidFill>
                <a:effectLst/>
                <a:uLnTx/>
                <a:uFillTx/>
                <a:latin typeface="Comic Sans MS" panose="030F0702030302020204" pitchFamily="66" charset="0"/>
                <a:ea typeface="MS PGothic" panose="020B0600070205080204" pitchFamily="34" charset="-128"/>
              </a:rPr>
              <a:t>p</a:t>
            </a:r>
            <a:endParaRPr kumimoji="0" lang="en-US" altLang="en-US" sz="2100" b="0" i="0" u="none" strike="noStrike" kern="1200" cap="none" spc="0" normalizeH="0" baseline="0" noProof="0" dirty="0">
              <a:ln>
                <a:noFill/>
              </a:ln>
              <a:solidFill>
                <a:srgbClr val="0000FF"/>
              </a:solidFill>
              <a:effectLst/>
              <a:uLnTx/>
              <a:uFillTx/>
              <a:latin typeface="Comic Sans MS" panose="030F0702030302020204" pitchFamily="66" charset="0"/>
              <a:ea typeface="MS PGothic" panose="020B0600070205080204" pitchFamily="34" charset="-128"/>
            </a:endParaRPr>
          </a:p>
        </p:txBody>
      </p:sp>
      <p:sp>
        <p:nvSpPr>
          <p:cNvPr id="59416" name="Rectangle 43"/>
          <p:cNvSpPr>
            <a:spLocks noChangeArrowheads="1"/>
          </p:cNvSpPr>
          <p:nvPr/>
        </p:nvSpPr>
        <p:spPr bwMode="auto">
          <a:xfrm>
            <a:off x="7599363" y="5608638"/>
            <a:ext cx="18415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defTabSz="685800">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defTabSz="68580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defTabSz="6858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defTabSz="6858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defTabSz="6858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30061920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rot="5400000">
            <a:off x="7881938" y="2428875"/>
            <a:ext cx="2076450" cy="857250"/>
          </a:xfrm>
        </p:spPr>
        <p:txBody>
          <a:bodyPr>
            <a:normAutofit fontScale="90000"/>
          </a:bodyPr>
          <a:lstStyle/>
          <a:p>
            <a:pPr eaLnBrk="1" hangingPunct="1">
              <a:defRPr/>
            </a:pPr>
            <a:r>
              <a:rPr lang="en-US" sz="3600" dirty="0">
                <a:solidFill>
                  <a:schemeClr val="bg1"/>
                </a:solidFill>
                <a:ea typeface="ＭＳ Ｐゴシック" charset="0"/>
              </a:rPr>
              <a:t>Question</a:t>
            </a:r>
          </a:p>
        </p:txBody>
      </p:sp>
      <p:sp>
        <p:nvSpPr>
          <p:cNvPr id="61443" name="Rectangle 3"/>
          <p:cNvSpPr>
            <a:spLocks noChangeArrowheads="1"/>
          </p:cNvSpPr>
          <p:nvPr/>
        </p:nvSpPr>
        <p:spPr bwMode="auto">
          <a:xfrm>
            <a:off x="604838" y="1531938"/>
            <a:ext cx="8315325" cy="2093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indent="176213" defTabSz="685800">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defTabSz="68580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defTabSz="6858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defTabSz="6858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defTabSz="6858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176213" algn="l" defTabSz="685800" rtl="0" eaLnBrk="1" fontAlgn="base" latinLnBrk="0" hangingPunct="1">
              <a:lnSpc>
                <a:spcPct val="100000"/>
              </a:lnSpc>
              <a:spcBef>
                <a:spcPct val="20000"/>
              </a:spcBef>
              <a:spcAft>
                <a:spcPct val="0"/>
              </a:spcAft>
              <a:buClrTx/>
              <a:buSzTx/>
              <a:buFontTx/>
              <a:buNone/>
              <a:tabLst/>
              <a:defRPr/>
            </a:pPr>
            <a:r>
              <a:rPr kumimoji="0" lang="en-US" altLang="en-US" sz="2400" b="0" i="0" u="none" strike="noStrike" kern="1200" cap="none" spc="0" normalizeH="0" baseline="0" noProof="0">
                <a:ln>
                  <a:noFill/>
                </a:ln>
                <a:solidFill>
                  <a:srgbClr val="0000FF"/>
                </a:solidFill>
                <a:effectLst/>
                <a:uLnTx/>
                <a:uFillTx/>
                <a:latin typeface="Comic Sans MS" panose="030F0702030302020204" pitchFamily="66" charset="0"/>
                <a:ea typeface="MS PGothic" panose="020B0600070205080204" pitchFamily="34" charset="-128"/>
              </a:rPr>
              <a:t>An </a:t>
            </a:r>
            <a:r>
              <a:rPr kumimoji="0" lang="en-US" altLang="en-US" sz="2400" b="0" i="0" u="none" strike="noStrike" kern="1200" cap="none" spc="0" normalizeH="0" baseline="0" noProof="0">
                <a:ln>
                  <a:noFill/>
                </a:ln>
                <a:solidFill>
                  <a:srgbClr val="0000FF"/>
                </a:solidFill>
                <a:effectLst/>
                <a:uLnTx/>
                <a:uFillTx/>
                <a:latin typeface="Symbol" panose="05050102010706020507" pitchFamily="18" charset="2"/>
                <a:ea typeface="MS PGothic" panose="020B0600070205080204" pitchFamily="34" charset="-128"/>
                <a:sym typeface="Symbol" panose="05050102010706020507" pitchFamily="18" charset="2"/>
              </a:rPr>
              <a:t></a:t>
            </a:r>
            <a:r>
              <a:rPr kumimoji="0" lang="en-US" altLang="en-US" sz="2400" b="0" i="0" u="none" strike="noStrike" kern="1200" cap="none" spc="0" normalizeH="0" baseline="0" noProof="0">
                <a:ln>
                  <a:noFill/>
                </a:ln>
                <a:solidFill>
                  <a:srgbClr val="0000FF"/>
                </a:solidFill>
                <a:effectLst/>
                <a:uLnTx/>
                <a:uFillTx/>
                <a:latin typeface="Comic Sans MS" panose="030F0702030302020204" pitchFamily="66" charset="0"/>
                <a:ea typeface="MS PGothic" panose="020B0600070205080204" pitchFamily="34" charset="-128"/>
              </a:rPr>
              <a:t> particle with a charge +2e and a mass of 4m</a:t>
            </a:r>
            <a:r>
              <a:rPr kumimoji="0" lang="en-US" altLang="en-US" sz="2400" b="0" i="0" u="none" strike="noStrike" kern="1200" cap="none" spc="0" normalizeH="0" baseline="-25000" noProof="0">
                <a:ln>
                  <a:noFill/>
                </a:ln>
                <a:solidFill>
                  <a:srgbClr val="0000FF"/>
                </a:solidFill>
                <a:effectLst/>
                <a:uLnTx/>
                <a:uFillTx/>
                <a:latin typeface="Comic Sans MS" panose="030F0702030302020204" pitchFamily="66" charset="0"/>
                <a:ea typeface="MS PGothic" panose="020B0600070205080204" pitchFamily="34" charset="-128"/>
              </a:rPr>
              <a:t>p</a:t>
            </a:r>
            <a:r>
              <a:rPr kumimoji="0" lang="en-US" altLang="en-US" sz="2400" b="0" i="0" u="none" strike="noStrike" kern="1200" cap="none" spc="0" normalizeH="0" baseline="0" noProof="0">
                <a:ln>
                  <a:noFill/>
                </a:ln>
                <a:solidFill>
                  <a:srgbClr val="0000FF"/>
                </a:solidFill>
                <a:effectLst/>
                <a:uLnTx/>
                <a:uFillTx/>
                <a:latin typeface="Comic Sans MS" panose="030F0702030302020204" pitchFamily="66" charset="0"/>
                <a:ea typeface="MS PGothic" panose="020B0600070205080204" pitchFamily="34" charset="-128"/>
              </a:rPr>
              <a:t> is on a collision course with a proton with a charge +e and mass m</a:t>
            </a:r>
            <a:r>
              <a:rPr kumimoji="0" lang="en-US" altLang="en-US" sz="2400" b="0" i="0" u="none" strike="noStrike" kern="1200" cap="none" spc="0" normalizeH="0" baseline="-25000" noProof="0">
                <a:ln>
                  <a:noFill/>
                </a:ln>
                <a:solidFill>
                  <a:srgbClr val="0000FF"/>
                </a:solidFill>
                <a:effectLst/>
                <a:uLnTx/>
                <a:uFillTx/>
                <a:latin typeface="Comic Sans MS" panose="030F0702030302020204" pitchFamily="66" charset="0"/>
                <a:ea typeface="MS PGothic" panose="020B0600070205080204" pitchFamily="34" charset="-128"/>
              </a:rPr>
              <a:t>p</a:t>
            </a:r>
            <a:r>
              <a:rPr kumimoji="0" lang="en-US" altLang="en-US" sz="2400" b="0" i="0" u="none" strike="noStrike" kern="1200" cap="none" spc="0" normalizeH="0" baseline="0" noProof="0">
                <a:ln>
                  <a:noFill/>
                </a:ln>
                <a:solidFill>
                  <a:srgbClr val="0000FF"/>
                </a:solidFill>
                <a:effectLst/>
                <a:uLnTx/>
                <a:uFillTx/>
                <a:latin typeface="Comic Sans MS" panose="030F0702030302020204" pitchFamily="66" charset="0"/>
                <a:ea typeface="MS PGothic" panose="020B0600070205080204" pitchFamily="34" charset="-128"/>
              </a:rPr>
              <a:t>.  The only force acting is the electrostatic force.  </a:t>
            </a:r>
            <a:r>
              <a:rPr kumimoji="0" lang="en-US" altLang="en-US" sz="2400" b="0" i="0" u="none"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rPr>
              <a:t>Which of the following statements is true about the accelerations</a:t>
            </a:r>
            <a:r>
              <a:rPr kumimoji="0" lang="en-US" altLang="en-US" sz="2400" b="0" i="0" u="none" strike="noStrike" kern="1200" cap="none" spc="0" normalizeH="0" baseline="0" noProof="0">
                <a:ln>
                  <a:noFill/>
                </a:ln>
                <a:solidFill>
                  <a:srgbClr val="0000FF"/>
                </a:solidFill>
                <a:effectLst/>
                <a:uLnTx/>
                <a:uFillTx/>
                <a:latin typeface="Comic Sans MS" panose="030F0702030302020204" pitchFamily="66" charset="0"/>
                <a:ea typeface="MS PGothic" panose="020B0600070205080204" pitchFamily="34" charset="-128"/>
              </a:rPr>
              <a:t> of  the two particles?</a:t>
            </a:r>
          </a:p>
        </p:txBody>
      </p:sp>
      <p:graphicFrame>
        <p:nvGraphicFramePr>
          <p:cNvPr id="23576" name="Group 24"/>
          <p:cNvGraphicFramePr>
            <a:graphicFrameLocks noGrp="1"/>
          </p:cNvGraphicFramePr>
          <p:nvPr/>
        </p:nvGraphicFramePr>
        <p:xfrm>
          <a:off x="5432425" y="4068763"/>
          <a:ext cx="2228851" cy="1138238"/>
        </p:xfrm>
        <a:graphic>
          <a:graphicData uri="http://schemas.openxmlformats.org/drawingml/2006/table">
            <a:tbl>
              <a:tblPr/>
              <a:tblGrid>
                <a:gridCol w="925610">
                  <a:extLst>
                    <a:ext uri="{9D8B030D-6E8A-4147-A177-3AD203B41FA5}">
                      <a16:colId xmlns:a16="http://schemas.microsoft.com/office/drawing/2014/main" val="20000"/>
                    </a:ext>
                  </a:extLst>
                </a:gridCol>
                <a:gridCol w="764790">
                  <a:extLst>
                    <a:ext uri="{9D8B030D-6E8A-4147-A177-3AD203B41FA5}">
                      <a16:colId xmlns:a16="http://schemas.microsoft.com/office/drawing/2014/main" val="20001"/>
                    </a:ext>
                  </a:extLst>
                </a:gridCol>
                <a:gridCol w="538451">
                  <a:extLst>
                    <a:ext uri="{9D8B030D-6E8A-4147-A177-3AD203B41FA5}">
                      <a16:colId xmlns:a16="http://schemas.microsoft.com/office/drawing/2014/main" val="20002"/>
                    </a:ext>
                  </a:extLst>
                </a:gridCol>
              </a:tblGrid>
              <a:tr h="342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rgbClr val="008000"/>
                        </a:solidFill>
                        <a:effectLst/>
                        <a:latin typeface="Comic Sans MS" charset="0"/>
                        <a:ea typeface="ＭＳ Ｐゴシック" charset="0"/>
                        <a:cs typeface="ＭＳ Ｐゴシック" charset="0"/>
                      </a:endParaRPr>
                    </a:p>
                  </a:txBody>
                  <a:tcPr marL="68617" marR="68617"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008000"/>
                          </a:solidFill>
                          <a:effectLst/>
                          <a:latin typeface="Symbol" charset="0"/>
                          <a:ea typeface="ＭＳ Ｐゴシック" charset="0"/>
                          <a:cs typeface="ＭＳ Ｐゴシック" charset="0"/>
                          <a:sym typeface="Symbol" charset="0"/>
                        </a:rPr>
                        <a:t></a:t>
                      </a:r>
                      <a:endParaRPr kumimoji="0" lang="en-US" sz="1800" b="0" i="0" u="none" strike="noStrike" cap="none" normalizeH="0" baseline="0">
                        <a:ln>
                          <a:noFill/>
                        </a:ln>
                        <a:solidFill>
                          <a:srgbClr val="008000"/>
                        </a:solidFill>
                        <a:effectLst/>
                        <a:latin typeface="Comic Sans MS" charset="0"/>
                        <a:ea typeface="ＭＳ Ｐゴシック" charset="0"/>
                        <a:cs typeface="ＭＳ Ｐゴシック" charset="0"/>
                      </a:endParaRPr>
                    </a:p>
                  </a:txBody>
                  <a:tcPr marL="68617" marR="68617"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008000"/>
                          </a:solidFill>
                          <a:effectLst/>
                          <a:latin typeface="Comic Sans MS" charset="0"/>
                          <a:ea typeface="ＭＳ Ｐゴシック" charset="0"/>
                          <a:cs typeface="ＭＳ Ｐゴシック" charset="0"/>
                        </a:rPr>
                        <a:t>p</a:t>
                      </a:r>
                    </a:p>
                  </a:txBody>
                  <a:tcPr marL="68617" marR="68617"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766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008000"/>
                          </a:solidFill>
                          <a:effectLst/>
                          <a:latin typeface="Comic Sans MS" charset="0"/>
                          <a:ea typeface="ＭＳ Ｐゴシック" charset="0"/>
                          <a:cs typeface="ＭＳ Ｐゴシック" charset="0"/>
                        </a:rPr>
                        <a:t>Charge</a:t>
                      </a:r>
                    </a:p>
                  </a:txBody>
                  <a:tcPr marL="68617" marR="68617"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008000"/>
                          </a:solidFill>
                          <a:effectLst/>
                          <a:latin typeface="Comic Sans MS" charset="0"/>
                          <a:ea typeface="ＭＳ Ｐゴシック" charset="0"/>
                          <a:cs typeface="ＭＳ Ｐゴシック" charset="0"/>
                        </a:rPr>
                        <a:t>+2e</a:t>
                      </a:r>
                    </a:p>
                  </a:txBody>
                  <a:tcPr marL="68617" marR="68617"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008000"/>
                          </a:solidFill>
                          <a:effectLst/>
                          <a:latin typeface="Comic Sans MS" charset="0"/>
                          <a:ea typeface="ＭＳ Ｐゴシック" charset="0"/>
                          <a:cs typeface="ＭＳ Ｐゴシック" charset="0"/>
                        </a:rPr>
                        <a:t>+e</a:t>
                      </a:r>
                    </a:p>
                  </a:txBody>
                  <a:tcPr marL="68617" marR="68617"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766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008000"/>
                          </a:solidFill>
                          <a:effectLst/>
                          <a:latin typeface="Comic Sans MS" charset="0"/>
                          <a:ea typeface="ＭＳ Ｐゴシック" charset="0"/>
                          <a:cs typeface="ＭＳ Ｐゴシック" charset="0"/>
                        </a:rPr>
                        <a:t>Mass</a:t>
                      </a:r>
                    </a:p>
                  </a:txBody>
                  <a:tcPr marL="68617" marR="68617"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008000"/>
                          </a:solidFill>
                          <a:effectLst/>
                          <a:latin typeface="Comic Sans MS" charset="0"/>
                          <a:ea typeface="ＭＳ Ｐゴシック" charset="0"/>
                          <a:cs typeface="ＭＳ Ｐゴシック" charset="0"/>
                        </a:rPr>
                        <a:t>4m</a:t>
                      </a:r>
                      <a:r>
                        <a:rPr kumimoji="0" lang="en-US" sz="1800" b="0" i="0" u="none" strike="noStrike" cap="none" normalizeH="0" baseline="-25000">
                          <a:ln>
                            <a:noFill/>
                          </a:ln>
                          <a:solidFill>
                            <a:srgbClr val="008000"/>
                          </a:solidFill>
                          <a:effectLst/>
                          <a:latin typeface="Comic Sans MS" charset="0"/>
                          <a:ea typeface="ＭＳ Ｐゴシック" charset="0"/>
                          <a:cs typeface="ＭＳ Ｐゴシック" charset="0"/>
                        </a:rPr>
                        <a:t>p</a:t>
                      </a:r>
                      <a:endParaRPr kumimoji="0" lang="en-US" sz="1800" b="0" i="0" u="none" strike="noStrike" cap="none" normalizeH="0" baseline="0">
                        <a:ln>
                          <a:noFill/>
                        </a:ln>
                        <a:solidFill>
                          <a:srgbClr val="008000"/>
                        </a:solidFill>
                        <a:effectLst/>
                        <a:latin typeface="Comic Sans MS" charset="0"/>
                        <a:ea typeface="ＭＳ Ｐゴシック" charset="0"/>
                        <a:cs typeface="ＭＳ Ｐゴシック" charset="0"/>
                      </a:endParaRPr>
                    </a:p>
                  </a:txBody>
                  <a:tcPr marL="68617" marR="68617"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008000"/>
                          </a:solidFill>
                          <a:effectLst/>
                          <a:latin typeface="Comic Sans MS" charset="0"/>
                          <a:ea typeface="ＭＳ Ｐゴシック" charset="0"/>
                          <a:cs typeface="ＭＳ Ｐゴシック" charset="0"/>
                        </a:rPr>
                        <a:t>m</a:t>
                      </a:r>
                      <a:r>
                        <a:rPr kumimoji="0" lang="en-US" sz="1800" b="0" i="0" u="none" strike="noStrike" cap="none" normalizeH="0" baseline="-25000">
                          <a:ln>
                            <a:noFill/>
                          </a:ln>
                          <a:solidFill>
                            <a:srgbClr val="008000"/>
                          </a:solidFill>
                          <a:effectLst/>
                          <a:latin typeface="Comic Sans MS" charset="0"/>
                          <a:ea typeface="ＭＳ Ｐゴシック" charset="0"/>
                          <a:cs typeface="ＭＳ Ｐゴシック" charset="0"/>
                        </a:rPr>
                        <a:t>p</a:t>
                      </a:r>
                      <a:endParaRPr kumimoji="0" lang="en-US" sz="1800" b="0" i="0" u="none" strike="noStrike" cap="none" normalizeH="0" baseline="0">
                        <a:ln>
                          <a:noFill/>
                        </a:ln>
                        <a:solidFill>
                          <a:srgbClr val="008000"/>
                        </a:solidFill>
                        <a:effectLst/>
                        <a:latin typeface="Comic Sans MS" charset="0"/>
                        <a:ea typeface="ＭＳ Ｐゴシック" charset="0"/>
                        <a:cs typeface="ＭＳ Ｐゴシック" charset="0"/>
                      </a:endParaRPr>
                    </a:p>
                  </a:txBody>
                  <a:tcPr marL="68617" marR="68617"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61462" name="Rectangle 42"/>
          <p:cNvSpPr>
            <a:spLocks noChangeArrowheads="1"/>
          </p:cNvSpPr>
          <p:nvPr/>
        </p:nvSpPr>
        <p:spPr bwMode="auto">
          <a:xfrm>
            <a:off x="3390900" y="3717925"/>
            <a:ext cx="1912938" cy="1966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685800">
              <a:spcBef>
                <a:spcPct val="20000"/>
              </a:spcBef>
              <a:buChar char="•"/>
              <a:tabLst>
                <a:tab pos="2057400" algn="l"/>
              </a:tabLst>
              <a:defRPr sz="3200">
                <a:solidFill>
                  <a:schemeClr val="tx1"/>
                </a:solidFill>
                <a:latin typeface="Comic Sans MS" panose="030F0702030302020204" pitchFamily="66" charset="0"/>
                <a:ea typeface="MS PGothic" panose="020B0600070205080204" pitchFamily="34" charset="-128"/>
              </a:defRPr>
            </a:lvl1pPr>
            <a:lvl2pPr marL="742950" indent="-285750" defTabSz="685800">
              <a:spcBef>
                <a:spcPct val="20000"/>
              </a:spcBef>
              <a:buChar char="–"/>
              <a:tabLst>
                <a:tab pos="2057400" algn="l"/>
              </a:tabLst>
              <a:defRPr sz="2800">
                <a:solidFill>
                  <a:schemeClr val="tx1"/>
                </a:solidFill>
                <a:latin typeface="Comic Sans MS" panose="030F0702030302020204" pitchFamily="66" charset="0"/>
                <a:ea typeface="MS PGothic" panose="020B0600070205080204" pitchFamily="34" charset="-128"/>
              </a:defRPr>
            </a:lvl2pPr>
            <a:lvl3pPr marL="1143000" indent="-228600" defTabSz="685800">
              <a:spcBef>
                <a:spcPct val="20000"/>
              </a:spcBef>
              <a:buChar char="•"/>
              <a:tabLst>
                <a:tab pos="2057400" algn="l"/>
              </a:tabLst>
              <a:defRPr sz="2400">
                <a:solidFill>
                  <a:schemeClr val="tx1"/>
                </a:solidFill>
                <a:latin typeface="Comic Sans MS" panose="030F0702030302020204" pitchFamily="66" charset="0"/>
                <a:ea typeface="MS PGothic" panose="020B0600070205080204" pitchFamily="34" charset="-128"/>
              </a:defRPr>
            </a:lvl3pPr>
            <a:lvl4pPr marL="1600200" indent="-228600" defTabSz="685800">
              <a:spcBef>
                <a:spcPct val="20000"/>
              </a:spcBef>
              <a:buChar char="–"/>
              <a:tabLst>
                <a:tab pos="2057400" algn="l"/>
              </a:tabLst>
              <a:defRPr sz="2000">
                <a:solidFill>
                  <a:schemeClr val="tx1"/>
                </a:solidFill>
                <a:latin typeface="Comic Sans MS" panose="030F0702030302020204" pitchFamily="66" charset="0"/>
                <a:ea typeface="MS PGothic" panose="020B0600070205080204" pitchFamily="34" charset="-128"/>
              </a:defRPr>
            </a:lvl4pPr>
            <a:lvl5pPr marL="2057400" indent="-228600" defTabSz="685800">
              <a:spcBef>
                <a:spcPct val="20000"/>
              </a:spcBef>
              <a:buChar char="»"/>
              <a:tabLst>
                <a:tab pos="2057400" algn="l"/>
              </a:tabLst>
              <a:defRPr sz="2000">
                <a:solidFill>
                  <a:schemeClr val="tx1"/>
                </a:solidFill>
                <a:latin typeface="Comic Sans MS" panose="030F0702030302020204" pitchFamily="66" charset="0"/>
                <a:ea typeface="MS PGothic" panose="020B0600070205080204" pitchFamily="34" charset="-128"/>
              </a:defRPr>
            </a:lvl5pPr>
            <a:lvl6pPr marL="2514600" indent="-228600" defTabSz="685800" eaLnBrk="0" fontAlgn="base" hangingPunct="0">
              <a:spcBef>
                <a:spcPct val="20000"/>
              </a:spcBef>
              <a:spcAft>
                <a:spcPct val="0"/>
              </a:spcAft>
              <a:buChar char="»"/>
              <a:tabLst>
                <a:tab pos="2057400" algn="l"/>
              </a:tabLst>
              <a:defRPr sz="2000">
                <a:solidFill>
                  <a:schemeClr val="tx1"/>
                </a:solidFill>
                <a:latin typeface="Comic Sans MS" panose="030F0702030302020204" pitchFamily="66" charset="0"/>
                <a:ea typeface="MS PGothic" panose="020B0600070205080204" pitchFamily="34" charset="-128"/>
              </a:defRPr>
            </a:lvl6pPr>
            <a:lvl7pPr marL="2971800" indent="-228600" defTabSz="685800" eaLnBrk="0" fontAlgn="base" hangingPunct="0">
              <a:spcBef>
                <a:spcPct val="20000"/>
              </a:spcBef>
              <a:spcAft>
                <a:spcPct val="0"/>
              </a:spcAft>
              <a:buChar char="»"/>
              <a:tabLst>
                <a:tab pos="2057400" algn="l"/>
              </a:tabLst>
              <a:defRPr sz="2000">
                <a:solidFill>
                  <a:schemeClr val="tx1"/>
                </a:solidFill>
                <a:latin typeface="Comic Sans MS" panose="030F0702030302020204" pitchFamily="66" charset="0"/>
                <a:ea typeface="MS PGothic" panose="020B0600070205080204" pitchFamily="34" charset="-128"/>
              </a:defRPr>
            </a:lvl7pPr>
            <a:lvl8pPr marL="3429000" indent="-228600" defTabSz="685800" eaLnBrk="0" fontAlgn="base" hangingPunct="0">
              <a:spcBef>
                <a:spcPct val="20000"/>
              </a:spcBef>
              <a:spcAft>
                <a:spcPct val="0"/>
              </a:spcAft>
              <a:buChar char="»"/>
              <a:tabLst>
                <a:tab pos="2057400" algn="l"/>
              </a:tabLst>
              <a:defRPr sz="2000">
                <a:solidFill>
                  <a:schemeClr val="tx1"/>
                </a:solidFill>
                <a:latin typeface="Comic Sans MS" panose="030F0702030302020204" pitchFamily="66" charset="0"/>
                <a:ea typeface="MS PGothic" panose="020B0600070205080204" pitchFamily="34" charset="-128"/>
              </a:defRPr>
            </a:lvl8pPr>
            <a:lvl9pPr marL="3886200" indent="-228600" defTabSz="685800" eaLnBrk="0" fontAlgn="base" hangingPunct="0">
              <a:spcBef>
                <a:spcPct val="20000"/>
              </a:spcBef>
              <a:spcAft>
                <a:spcPct val="0"/>
              </a:spcAft>
              <a:buChar char="»"/>
              <a:tabLst>
                <a:tab pos="2057400" algn="l"/>
              </a:tabLst>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1" fontAlgn="base" latinLnBrk="0" hangingPunct="1">
              <a:lnSpc>
                <a:spcPct val="100000"/>
              </a:lnSpc>
              <a:spcBef>
                <a:spcPct val="20000"/>
              </a:spcBef>
              <a:spcAft>
                <a:spcPct val="0"/>
              </a:spcAft>
              <a:buClr>
                <a:srgbClr val="800080"/>
              </a:buClr>
              <a:buSzPct val="75000"/>
              <a:buFontTx/>
              <a:buNone/>
              <a:tabLst>
                <a:tab pos="2057400" algn="l"/>
              </a:tabLst>
              <a:defRPr/>
            </a:pPr>
            <a:r>
              <a:rPr kumimoji="0" lang="en-US" altLang="en-US" sz="2100" b="0" i="0" u="none" strike="noStrike" kern="1200" cap="none" spc="0" normalizeH="0" baseline="0" noProof="0">
                <a:ln>
                  <a:noFill/>
                </a:ln>
                <a:solidFill>
                  <a:srgbClr val="0000FF"/>
                </a:solidFill>
                <a:effectLst/>
                <a:uLnTx/>
                <a:uFillTx/>
                <a:latin typeface="Comic Sans MS" panose="030F0702030302020204" pitchFamily="66" charset="0"/>
                <a:ea typeface="MS PGothic" panose="020B0600070205080204" pitchFamily="34" charset="-128"/>
              </a:rPr>
              <a:t>A) a</a:t>
            </a:r>
            <a:r>
              <a:rPr kumimoji="0" lang="en-US" altLang="en-US" sz="2100" b="0" i="0" u="none" strike="noStrike" kern="1200" cap="none" spc="0" normalizeH="0" baseline="-25000" noProof="0">
                <a:ln>
                  <a:noFill/>
                </a:ln>
                <a:solidFill>
                  <a:srgbClr val="0000FF"/>
                </a:solidFill>
                <a:effectLst/>
                <a:uLnTx/>
                <a:uFillTx/>
                <a:latin typeface="Comic Sans MS" panose="030F0702030302020204" pitchFamily="66" charset="0"/>
                <a:ea typeface="MS PGothic" panose="020B0600070205080204" pitchFamily="34" charset="-128"/>
                <a:sym typeface="Symbol" panose="05050102010706020507" pitchFamily="18" charset="2"/>
              </a:rPr>
              <a:t></a:t>
            </a:r>
            <a:r>
              <a:rPr kumimoji="0" lang="en-US" altLang="en-US" sz="2100" b="0" i="0" u="none" strike="noStrike" kern="1200" cap="none" spc="0" normalizeH="0" baseline="0" noProof="0">
                <a:ln>
                  <a:noFill/>
                </a:ln>
                <a:solidFill>
                  <a:srgbClr val="0000FF"/>
                </a:solidFill>
                <a:effectLst/>
                <a:uLnTx/>
                <a:uFillTx/>
                <a:latin typeface="Comic Sans MS" panose="030F0702030302020204" pitchFamily="66" charset="0"/>
                <a:ea typeface="MS PGothic" panose="020B0600070205080204" pitchFamily="34" charset="-128"/>
              </a:rPr>
              <a:t>= a</a:t>
            </a:r>
            <a:r>
              <a:rPr kumimoji="0" lang="en-US" altLang="en-US" sz="2100" b="0" i="0" u="none" strike="noStrike" kern="1200" cap="none" spc="0" normalizeH="0" baseline="-25000" noProof="0">
                <a:ln>
                  <a:noFill/>
                </a:ln>
                <a:solidFill>
                  <a:srgbClr val="0000FF"/>
                </a:solidFill>
                <a:effectLst/>
                <a:uLnTx/>
                <a:uFillTx/>
                <a:latin typeface="Comic Sans MS" panose="030F0702030302020204" pitchFamily="66" charset="0"/>
                <a:ea typeface="MS PGothic" panose="020B0600070205080204" pitchFamily="34" charset="-128"/>
              </a:rPr>
              <a:t>p</a:t>
            </a:r>
          </a:p>
          <a:p>
            <a:pPr marL="0" marR="0" lvl="0" indent="0" algn="l" defTabSz="685800" rtl="0" eaLnBrk="1" fontAlgn="base" latinLnBrk="0" hangingPunct="1">
              <a:lnSpc>
                <a:spcPct val="100000"/>
              </a:lnSpc>
              <a:spcBef>
                <a:spcPct val="20000"/>
              </a:spcBef>
              <a:spcAft>
                <a:spcPct val="0"/>
              </a:spcAft>
              <a:buClr>
                <a:srgbClr val="800080"/>
              </a:buClr>
              <a:buSzPct val="75000"/>
              <a:buFontTx/>
              <a:buNone/>
              <a:tabLst>
                <a:tab pos="2057400" algn="l"/>
              </a:tabLst>
              <a:defRPr/>
            </a:pPr>
            <a:r>
              <a:rPr kumimoji="0" lang="en-US" altLang="en-US" sz="2100" b="0" i="0" u="none" strike="noStrike" kern="1200" cap="none" spc="0" normalizeH="0" baseline="0" noProof="0">
                <a:ln>
                  <a:noFill/>
                </a:ln>
                <a:solidFill>
                  <a:srgbClr val="0000FF"/>
                </a:solidFill>
                <a:effectLst/>
                <a:uLnTx/>
                <a:uFillTx/>
                <a:latin typeface="Comic Sans MS" panose="030F0702030302020204" pitchFamily="66" charset="0"/>
                <a:ea typeface="MS PGothic" panose="020B0600070205080204" pitchFamily="34" charset="-128"/>
              </a:rPr>
              <a:t>B) 2a</a:t>
            </a:r>
            <a:r>
              <a:rPr kumimoji="0" lang="en-US" altLang="en-US" sz="2100" b="0" i="0" u="none" strike="noStrike" kern="1200" cap="none" spc="0" normalizeH="0" baseline="-25000" noProof="0">
                <a:ln>
                  <a:noFill/>
                </a:ln>
                <a:solidFill>
                  <a:srgbClr val="0000FF"/>
                </a:solidFill>
                <a:effectLst/>
                <a:uLnTx/>
                <a:uFillTx/>
                <a:latin typeface="Comic Sans MS" panose="030F0702030302020204" pitchFamily="66" charset="0"/>
                <a:ea typeface="MS PGothic" panose="020B0600070205080204" pitchFamily="34" charset="-128"/>
                <a:sym typeface="Symbol" panose="05050102010706020507" pitchFamily="18" charset="2"/>
              </a:rPr>
              <a:t></a:t>
            </a:r>
            <a:r>
              <a:rPr kumimoji="0" lang="en-US" altLang="en-US" sz="2100" b="0" i="0" u="none" strike="noStrike" kern="1200" cap="none" spc="0" normalizeH="0" baseline="0" noProof="0">
                <a:ln>
                  <a:noFill/>
                </a:ln>
                <a:solidFill>
                  <a:srgbClr val="0000FF"/>
                </a:solidFill>
                <a:effectLst/>
                <a:uLnTx/>
                <a:uFillTx/>
                <a:latin typeface="Comic Sans MS" panose="030F0702030302020204" pitchFamily="66" charset="0"/>
                <a:ea typeface="MS PGothic" panose="020B0600070205080204" pitchFamily="34" charset="-128"/>
              </a:rPr>
              <a:t>= a</a:t>
            </a:r>
            <a:r>
              <a:rPr kumimoji="0" lang="en-US" altLang="en-US" sz="2100" b="0" i="0" u="none" strike="noStrike" kern="1200" cap="none" spc="0" normalizeH="0" baseline="-25000" noProof="0">
                <a:ln>
                  <a:noFill/>
                </a:ln>
                <a:solidFill>
                  <a:srgbClr val="0000FF"/>
                </a:solidFill>
                <a:effectLst/>
                <a:uLnTx/>
                <a:uFillTx/>
                <a:latin typeface="Comic Sans MS" panose="030F0702030302020204" pitchFamily="66" charset="0"/>
                <a:ea typeface="MS PGothic" panose="020B0600070205080204" pitchFamily="34" charset="-128"/>
              </a:rPr>
              <a:t>p</a:t>
            </a:r>
          </a:p>
          <a:p>
            <a:pPr marL="0" marR="0" lvl="0" indent="0" algn="l" defTabSz="685800" rtl="0" eaLnBrk="1" fontAlgn="base" latinLnBrk="0" hangingPunct="1">
              <a:lnSpc>
                <a:spcPct val="100000"/>
              </a:lnSpc>
              <a:spcBef>
                <a:spcPct val="20000"/>
              </a:spcBef>
              <a:spcAft>
                <a:spcPct val="0"/>
              </a:spcAft>
              <a:buClr>
                <a:srgbClr val="800080"/>
              </a:buClr>
              <a:buSzPct val="75000"/>
              <a:buFontTx/>
              <a:buNone/>
              <a:tabLst>
                <a:tab pos="2057400" algn="l"/>
              </a:tabLst>
              <a:defRPr/>
            </a:pPr>
            <a:r>
              <a:rPr kumimoji="0" lang="en-US" altLang="en-US" sz="2100" b="0" i="0" u="none" strike="noStrike" kern="1200" cap="none" spc="0" normalizeH="0" baseline="0" noProof="0">
                <a:ln>
                  <a:noFill/>
                </a:ln>
                <a:solidFill>
                  <a:srgbClr val="0000FF"/>
                </a:solidFill>
                <a:effectLst/>
                <a:uLnTx/>
                <a:uFillTx/>
                <a:latin typeface="Comic Sans MS" panose="030F0702030302020204" pitchFamily="66" charset="0"/>
                <a:ea typeface="MS PGothic" panose="020B0600070205080204" pitchFamily="34" charset="-128"/>
              </a:rPr>
              <a:t>C) 4a</a:t>
            </a:r>
            <a:r>
              <a:rPr kumimoji="0" lang="en-US" altLang="en-US" sz="2100" b="0" i="0" u="none" strike="noStrike" kern="1200" cap="none" spc="0" normalizeH="0" baseline="-25000" noProof="0">
                <a:ln>
                  <a:noFill/>
                </a:ln>
                <a:solidFill>
                  <a:srgbClr val="0000FF"/>
                </a:solidFill>
                <a:effectLst/>
                <a:uLnTx/>
                <a:uFillTx/>
                <a:latin typeface="Comic Sans MS" panose="030F0702030302020204" pitchFamily="66" charset="0"/>
                <a:ea typeface="MS PGothic" panose="020B0600070205080204" pitchFamily="34" charset="-128"/>
                <a:sym typeface="Symbol" panose="05050102010706020507" pitchFamily="18" charset="2"/>
              </a:rPr>
              <a:t></a:t>
            </a:r>
            <a:r>
              <a:rPr kumimoji="0" lang="en-US" altLang="en-US" sz="2100" b="0" i="0" u="none" strike="noStrike" kern="1200" cap="none" spc="0" normalizeH="0" baseline="0" noProof="0">
                <a:ln>
                  <a:noFill/>
                </a:ln>
                <a:solidFill>
                  <a:srgbClr val="0000FF"/>
                </a:solidFill>
                <a:effectLst/>
                <a:uLnTx/>
                <a:uFillTx/>
                <a:latin typeface="Comic Sans MS" panose="030F0702030302020204" pitchFamily="66" charset="0"/>
                <a:ea typeface="MS PGothic" panose="020B0600070205080204" pitchFamily="34" charset="-128"/>
              </a:rPr>
              <a:t>= a</a:t>
            </a:r>
            <a:r>
              <a:rPr kumimoji="0" lang="en-US" altLang="en-US" sz="2100" b="0" i="0" u="none" strike="noStrike" kern="1200" cap="none" spc="0" normalizeH="0" baseline="-25000" noProof="0">
                <a:ln>
                  <a:noFill/>
                </a:ln>
                <a:solidFill>
                  <a:srgbClr val="0000FF"/>
                </a:solidFill>
                <a:effectLst/>
                <a:uLnTx/>
                <a:uFillTx/>
                <a:latin typeface="Comic Sans MS" panose="030F0702030302020204" pitchFamily="66" charset="0"/>
                <a:ea typeface="MS PGothic" panose="020B0600070205080204" pitchFamily="34" charset="-128"/>
              </a:rPr>
              <a:t>p</a:t>
            </a:r>
          </a:p>
          <a:p>
            <a:pPr marL="0" marR="0" lvl="0" indent="0" algn="l" defTabSz="685800" rtl="0" eaLnBrk="1" fontAlgn="base" latinLnBrk="0" hangingPunct="1">
              <a:lnSpc>
                <a:spcPct val="100000"/>
              </a:lnSpc>
              <a:spcBef>
                <a:spcPct val="20000"/>
              </a:spcBef>
              <a:spcAft>
                <a:spcPct val="0"/>
              </a:spcAft>
              <a:buClr>
                <a:srgbClr val="800080"/>
              </a:buClr>
              <a:buSzPct val="75000"/>
              <a:buFontTx/>
              <a:buNone/>
              <a:tabLst>
                <a:tab pos="2057400" algn="l"/>
              </a:tabLst>
              <a:defRPr/>
            </a:pPr>
            <a:r>
              <a:rPr kumimoji="0" lang="en-US" altLang="en-US" sz="2100" b="0" i="0" u="none" strike="noStrike" kern="1200" cap="none" spc="0" normalizeH="0" baseline="0" noProof="0">
                <a:ln>
                  <a:noFill/>
                </a:ln>
                <a:solidFill>
                  <a:srgbClr val="0000FF"/>
                </a:solidFill>
                <a:effectLst/>
                <a:uLnTx/>
                <a:uFillTx/>
                <a:latin typeface="Comic Sans MS" panose="030F0702030302020204" pitchFamily="66" charset="0"/>
                <a:ea typeface="MS PGothic" panose="020B0600070205080204" pitchFamily="34" charset="-128"/>
              </a:rPr>
              <a:t>D) a</a:t>
            </a:r>
            <a:r>
              <a:rPr kumimoji="0" lang="en-US" altLang="en-US" sz="2100" b="0" i="0" u="none" strike="noStrike" kern="1200" cap="none" spc="0" normalizeH="0" baseline="-25000" noProof="0">
                <a:ln>
                  <a:noFill/>
                </a:ln>
                <a:solidFill>
                  <a:srgbClr val="0000FF"/>
                </a:solidFill>
                <a:effectLst/>
                <a:uLnTx/>
                <a:uFillTx/>
                <a:latin typeface="Comic Sans MS" panose="030F0702030302020204" pitchFamily="66" charset="0"/>
                <a:ea typeface="MS PGothic" panose="020B0600070205080204" pitchFamily="34" charset="-128"/>
                <a:sym typeface="Symbol" panose="05050102010706020507" pitchFamily="18" charset="2"/>
              </a:rPr>
              <a:t></a:t>
            </a:r>
            <a:r>
              <a:rPr kumimoji="0" lang="en-US" altLang="en-US" sz="2100" b="0" i="0" u="none" strike="noStrike" kern="1200" cap="none" spc="0" normalizeH="0" baseline="0" noProof="0">
                <a:ln>
                  <a:noFill/>
                </a:ln>
                <a:solidFill>
                  <a:srgbClr val="0000FF"/>
                </a:solidFill>
                <a:effectLst/>
                <a:uLnTx/>
                <a:uFillTx/>
                <a:latin typeface="Comic Sans MS" panose="030F0702030302020204" pitchFamily="66" charset="0"/>
                <a:ea typeface="MS PGothic" panose="020B0600070205080204" pitchFamily="34" charset="-128"/>
              </a:rPr>
              <a:t>= 2a</a:t>
            </a:r>
            <a:r>
              <a:rPr kumimoji="0" lang="en-US" altLang="en-US" sz="2100" b="0" i="0" u="none" strike="noStrike" kern="1200" cap="none" spc="0" normalizeH="0" baseline="-25000" noProof="0">
                <a:ln>
                  <a:noFill/>
                </a:ln>
                <a:solidFill>
                  <a:srgbClr val="0000FF"/>
                </a:solidFill>
                <a:effectLst/>
                <a:uLnTx/>
                <a:uFillTx/>
                <a:latin typeface="Comic Sans MS" panose="030F0702030302020204" pitchFamily="66" charset="0"/>
                <a:ea typeface="MS PGothic" panose="020B0600070205080204" pitchFamily="34" charset="-128"/>
              </a:rPr>
              <a:t>p</a:t>
            </a:r>
          </a:p>
          <a:p>
            <a:pPr marL="0" marR="0" lvl="0" indent="0" algn="l" defTabSz="685800" rtl="0" eaLnBrk="1" fontAlgn="base" latinLnBrk="0" hangingPunct="1">
              <a:lnSpc>
                <a:spcPct val="100000"/>
              </a:lnSpc>
              <a:spcBef>
                <a:spcPct val="20000"/>
              </a:spcBef>
              <a:spcAft>
                <a:spcPct val="0"/>
              </a:spcAft>
              <a:buClr>
                <a:srgbClr val="800080"/>
              </a:buClr>
              <a:buSzPct val="75000"/>
              <a:buFontTx/>
              <a:buNone/>
              <a:tabLst>
                <a:tab pos="2057400" algn="l"/>
              </a:tabLst>
              <a:defRPr/>
            </a:pPr>
            <a:r>
              <a:rPr kumimoji="0" lang="en-US" altLang="en-US" sz="2100" b="0" i="0" u="none" strike="noStrike" kern="1200" cap="none" spc="0" normalizeH="0" baseline="0" noProof="0">
                <a:ln>
                  <a:noFill/>
                </a:ln>
                <a:solidFill>
                  <a:srgbClr val="0000FF"/>
                </a:solidFill>
                <a:effectLst/>
                <a:uLnTx/>
                <a:uFillTx/>
                <a:latin typeface="Comic Sans MS" panose="030F0702030302020204" pitchFamily="66" charset="0"/>
                <a:ea typeface="MS PGothic" panose="020B0600070205080204" pitchFamily="34" charset="-128"/>
              </a:rPr>
              <a:t>E) a</a:t>
            </a:r>
            <a:r>
              <a:rPr kumimoji="0" lang="en-US" altLang="en-US" sz="2100" b="0" i="0" u="none" strike="noStrike" kern="1200" cap="none" spc="0" normalizeH="0" baseline="-25000" noProof="0">
                <a:ln>
                  <a:noFill/>
                </a:ln>
                <a:solidFill>
                  <a:srgbClr val="0000FF"/>
                </a:solidFill>
                <a:effectLst/>
                <a:uLnTx/>
                <a:uFillTx/>
                <a:latin typeface="Comic Sans MS" panose="030F0702030302020204" pitchFamily="66" charset="0"/>
                <a:ea typeface="MS PGothic" panose="020B0600070205080204" pitchFamily="34" charset="-128"/>
                <a:sym typeface="Symbol" panose="05050102010706020507" pitchFamily="18" charset="2"/>
              </a:rPr>
              <a:t></a:t>
            </a:r>
            <a:r>
              <a:rPr kumimoji="0" lang="en-US" altLang="en-US" sz="2100" b="0" i="0" u="none" strike="noStrike" kern="1200" cap="none" spc="0" normalizeH="0" baseline="0" noProof="0">
                <a:ln>
                  <a:noFill/>
                </a:ln>
                <a:solidFill>
                  <a:srgbClr val="0000FF"/>
                </a:solidFill>
                <a:effectLst/>
                <a:uLnTx/>
                <a:uFillTx/>
                <a:latin typeface="Comic Sans MS" panose="030F0702030302020204" pitchFamily="66" charset="0"/>
                <a:ea typeface="MS PGothic" panose="020B0600070205080204" pitchFamily="34" charset="-128"/>
              </a:rPr>
              <a:t>= 4a</a:t>
            </a:r>
            <a:r>
              <a:rPr kumimoji="0" lang="en-US" altLang="en-US" sz="2100" b="0" i="0" u="none" strike="noStrike" kern="1200" cap="none" spc="0" normalizeH="0" baseline="-25000" noProof="0">
                <a:ln>
                  <a:noFill/>
                </a:ln>
                <a:solidFill>
                  <a:srgbClr val="0000FF"/>
                </a:solidFill>
                <a:effectLst/>
                <a:uLnTx/>
                <a:uFillTx/>
                <a:latin typeface="Comic Sans MS" panose="030F0702030302020204" pitchFamily="66" charset="0"/>
                <a:ea typeface="MS PGothic" panose="020B0600070205080204" pitchFamily="34" charset="-128"/>
              </a:rPr>
              <a:t>p</a:t>
            </a:r>
            <a:endParaRPr kumimoji="0" lang="en-US" altLang="en-US" sz="2100" b="0" i="0" u="none" strike="noStrike" kern="1200" cap="none" spc="0" normalizeH="0" baseline="0" noProof="0">
              <a:ln>
                <a:noFill/>
              </a:ln>
              <a:solidFill>
                <a:srgbClr val="0000FF"/>
              </a:solidFill>
              <a:effectLst/>
              <a:uLnTx/>
              <a:uFillTx/>
              <a:latin typeface="Comic Sans MS" panose="030F0702030302020204" pitchFamily="66" charset="0"/>
              <a:ea typeface="MS PGothic" panose="020B0600070205080204" pitchFamily="34" charset="-128"/>
            </a:endParaRPr>
          </a:p>
        </p:txBody>
      </p:sp>
      <p:sp>
        <p:nvSpPr>
          <p:cNvPr id="61463" name="Rectangle 43"/>
          <p:cNvSpPr>
            <a:spLocks noChangeArrowheads="1"/>
          </p:cNvSpPr>
          <p:nvPr/>
        </p:nvSpPr>
        <p:spPr bwMode="auto">
          <a:xfrm>
            <a:off x="7485063" y="5494338"/>
            <a:ext cx="18415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defTabSz="685800">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defTabSz="68580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defTabSz="6858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defTabSz="6858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defTabSz="6858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defTabSz="6858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4138937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3"/>
          <p:cNvSpPr txBox="1">
            <a:spLocks noChangeArrowheads="1"/>
          </p:cNvSpPr>
          <p:nvPr/>
        </p:nvSpPr>
        <p:spPr bwMode="auto">
          <a:xfrm>
            <a:off x="1524000" y="1328738"/>
            <a:ext cx="9282113" cy="1800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MS PGothic" panose="020B0600070205080204" pitchFamily="34" charset="-128"/>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MS PGothic" panose="020B0600070205080204" pitchFamily="34" charset="-128"/>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MS PGothic" panose="020B0600070205080204" pitchFamily="34" charset="-128"/>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MS PGothic" panose="020B0600070205080204" pitchFamily="34" charset="-128"/>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S PGothic" panose="020B0600070205080204" pitchFamily="3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S PGothic" panose="020B0600070205080204" pitchFamily="3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S PGothic" panose="020B0600070205080204" pitchFamily="3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S PGothic" panose="020B0600070205080204" pitchFamily="3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 typeface="Wingdings 2" panose="05020102010507070707" pitchFamily="18" charset="2"/>
              <a:buNone/>
              <a:tabLst/>
              <a:defRPr/>
            </a:pPr>
            <a:r>
              <a:rPr kumimoji="0" lang="en-US" altLang="en-US" sz="2800" b="1" i="0" u="sng"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rPr>
              <a:t>The change in internal energy of a closed system </a:t>
            </a:r>
            <a:r>
              <a:rPr kumimoji="0" lang="en-US" altLang="en-US" sz="2800" b="1" i="0" u="none"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rPr>
              <a:t>will be equal to the energy added to the system minus the work done by the system on its surroundings.</a:t>
            </a:r>
          </a:p>
        </p:txBody>
      </p:sp>
      <p:sp>
        <p:nvSpPr>
          <p:cNvPr id="60419" name="Text Box 6"/>
          <p:cNvSpPr txBox="1">
            <a:spLocks noChangeArrowheads="1"/>
          </p:cNvSpPr>
          <p:nvPr/>
        </p:nvSpPr>
        <p:spPr bwMode="auto">
          <a:xfrm>
            <a:off x="1412875" y="4576763"/>
            <a:ext cx="9310688" cy="9540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MS PGothic" panose="020B0600070205080204" pitchFamily="34" charset="-128"/>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MS PGothic" panose="020B0600070205080204" pitchFamily="34" charset="-128"/>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MS PGothic" panose="020B0600070205080204" pitchFamily="34" charset="-128"/>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MS PGothic" panose="020B0600070205080204" pitchFamily="34" charset="-128"/>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S PGothic" panose="020B0600070205080204" pitchFamily="3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S PGothic" panose="020B0600070205080204" pitchFamily="3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S PGothic" panose="020B0600070205080204" pitchFamily="3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S PGothic" panose="020B0600070205080204" pitchFamily="3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 typeface="Wingdings 2" panose="05020102010507070707" pitchFamily="18" charset="2"/>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This is the law of conservation of energy, written in a form useful to systems involving heat transfer.</a:t>
            </a:r>
          </a:p>
        </p:txBody>
      </p:sp>
      <p:sp>
        <p:nvSpPr>
          <p:cNvPr id="60420" name="Rectangle 7"/>
          <p:cNvSpPr>
            <a:spLocks noGrp="1" noChangeArrowheads="1"/>
          </p:cNvSpPr>
          <p:nvPr>
            <p:ph type="title" idx="4294967295"/>
          </p:nvPr>
        </p:nvSpPr>
        <p:spPr>
          <a:xfrm>
            <a:off x="1524000" y="0"/>
            <a:ext cx="8986838" cy="847725"/>
          </a:xfrm>
        </p:spPr>
        <p:txBody>
          <a:bodyPr/>
          <a:lstStyle/>
          <a:p>
            <a:pPr eaLnBrk="1" hangingPunct="1"/>
            <a:r>
              <a:rPr lang="en-US" altLang="en-US" sz="3600">
                <a:latin typeface="Comic Sans MS" panose="030F0702030302020204" pitchFamily="66" charset="0"/>
              </a:rPr>
              <a:t>19-6 The First Law of Thermodynamics</a:t>
            </a:r>
          </a:p>
        </p:txBody>
      </p:sp>
      <p:pic>
        <p:nvPicPr>
          <p:cNvPr id="56325" name="Picture 9"/>
          <p:cNvPicPr>
            <a:picLocks noChangeAspect="1" noChangeArrowheads="1"/>
          </p:cNvPicPr>
          <p:nvPr/>
        </p:nvPicPr>
        <p:blipFill>
          <a:blip r:embed="rId2"/>
          <a:srcRect/>
          <a:stretch>
            <a:fillRect/>
          </a:stretch>
        </p:blipFill>
        <p:spPr bwMode="auto">
          <a:xfrm>
            <a:off x="3762375" y="3449638"/>
            <a:ext cx="4271963" cy="9826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792987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4"/>
          <p:cNvSpPr>
            <a:spLocks noGrp="1" noChangeArrowheads="1"/>
          </p:cNvSpPr>
          <p:nvPr>
            <p:ph type="title" idx="4294967295"/>
          </p:nvPr>
        </p:nvSpPr>
        <p:spPr>
          <a:xfrm>
            <a:off x="1452853" y="209493"/>
            <a:ext cx="9144000" cy="847725"/>
          </a:xfrm>
        </p:spPr>
        <p:txBody>
          <a:bodyPr/>
          <a:lstStyle/>
          <a:p>
            <a:pPr eaLnBrk="1" hangingPunct="1"/>
            <a:r>
              <a:rPr lang="en-US" altLang="en-US" sz="3600" dirty="0">
                <a:latin typeface="Comic Sans MS" panose="030F0702030302020204" pitchFamily="66" charset="0"/>
              </a:rPr>
              <a:t>19-6 The First Law of Thermodynamics</a:t>
            </a:r>
          </a:p>
        </p:txBody>
      </p:sp>
      <p:sp>
        <p:nvSpPr>
          <p:cNvPr id="61443" name="Text Box 5"/>
          <p:cNvSpPr txBox="1">
            <a:spLocks noChangeArrowheads="1"/>
          </p:cNvSpPr>
          <p:nvPr/>
        </p:nvSpPr>
        <p:spPr bwMode="auto">
          <a:xfrm>
            <a:off x="1452853" y="2337291"/>
            <a:ext cx="9102435" cy="2031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MS PGothic" panose="020B0600070205080204" pitchFamily="34" charset="-128"/>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MS PGothic" panose="020B0600070205080204" pitchFamily="34" charset="-128"/>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MS PGothic" panose="020B0600070205080204" pitchFamily="34" charset="-128"/>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MS PGothic" panose="020B0600070205080204" pitchFamily="34" charset="-128"/>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S PGothic" panose="020B0600070205080204" pitchFamily="3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S PGothic" panose="020B0600070205080204" pitchFamily="3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S PGothic" panose="020B0600070205080204" pitchFamily="3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S PGothic" panose="020B0600070205080204" pitchFamily="3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 typeface="Wingdings 2" panose="05020102010507070707" pitchFamily="18" charset="2"/>
              <a:buNone/>
              <a:tabLst/>
              <a:defRPr/>
            </a:pP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Example 19-7: Using the first law.</a:t>
            </a:r>
          </a:p>
          <a:p>
            <a:pPr marL="0" marR="0" lvl="0" indent="0" algn="l" defTabSz="914400" rtl="0" eaLnBrk="1" fontAlgn="base" latinLnBrk="0" hangingPunct="1">
              <a:lnSpc>
                <a:spcPct val="100000"/>
              </a:lnSpc>
              <a:spcBef>
                <a:spcPct val="50000"/>
              </a:spcBef>
              <a:spcAft>
                <a:spcPct val="0"/>
              </a:spcAft>
              <a:buClrTx/>
              <a:buSzTx/>
              <a:buFont typeface="Wingdings 2" panose="05020102010507070707" pitchFamily="18" charset="2"/>
              <a:buNone/>
              <a:tabLst/>
              <a:defRPr/>
            </a:pP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2500 J of heat is added to a system, and 1800 J of work is done on the system. What is the change in internal energy of the system?</a:t>
            </a:r>
          </a:p>
        </p:txBody>
      </p:sp>
    </p:spTree>
    <p:extLst>
      <p:ext uri="{BB962C8B-B14F-4D97-AF65-F5344CB8AC3E}">
        <p14:creationId xmlns:p14="http://schemas.microsoft.com/office/powerpoint/2010/main" val="2795460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idx="4294967295"/>
          </p:nvPr>
        </p:nvSpPr>
        <p:spPr>
          <a:xfrm>
            <a:off x="1468438" y="163513"/>
            <a:ext cx="9144000" cy="847725"/>
          </a:xfrm>
        </p:spPr>
        <p:txBody>
          <a:bodyPr/>
          <a:lstStyle/>
          <a:p>
            <a:pPr eaLnBrk="1" hangingPunct="1"/>
            <a:r>
              <a:rPr lang="en-US" altLang="en-US" sz="3600">
                <a:latin typeface="Comic Sans MS" panose="030F0702030302020204" pitchFamily="66" charset="0"/>
              </a:rPr>
              <a:t>19-6 The First Law of Thermodynamics</a:t>
            </a:r>
          </a:p>
        </p:txBody>
      </p:sp>
      <p:sp>
        <p:nvSpPr>
          <p:cNvPr id="63491" name="Text Box 3"/>
          <p:cNvSpPr txBox="1">
            <a:spLocks noChangeArrowheads="1"/>
          </p:cNvSpPr>
          <p:nvPr/>
        </p:nvSpPr>
        <p:spPr bwMode="auto">
          <a:xfrm>
            <a:off x="828675" y="1811338"/>
            <a:ext cx="10055225" cy="9540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MS PGothic" panose="020B0600070205080204" pitchFamily="34" charset="-128"/>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MS PGothic" panose="020B0600070205080204" pitchFamily="34" charset="-128"/>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MS PGothic" panose="020B0600070205080204" pitchFamily="34" charset="-128"/>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MS PGothic" panose="020B0600070205080204" pitchFamily="34" charset="-128"/>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S PGothic" panose="020B0600070205080204" pitchFamily="3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S PGothic" panose="020B0600070205080204" pitchFamily="3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S PGothic" panose="020B0600070205080204" pitchFamily="3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S PGothic" panose="020B0600070205080204" pitchFamily="3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 typeface="Wingdings 2" panose="05020102010507070707" pitchFamily="18" charset="2"/>
              <a:buNone/>
              <a:tabLst/>
              <a:defRPr/>
            </a:pPr>
            <a:r>
              <a:rPr kumimoji="0" lang="en-US" altLang="en-US" sz="2800" b="1" i="0" u="none"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rPr>
              <a:t>The first law can be extended to include changes in mechanical energy—kinetic energy and potential energy:</a:t>
            </a:r>
          </a:p>
        </p:txBody>
      </p:sp>
      <p:sp>
        <p:nvSpPr>
          <p:cNvPr id="63492" name="Text Box 4"/>
          <p:cNvSpPr txBox="1">
            <a:spLocks noChangeArrowheads="1"/>
          </p:cNvSpPr>
          <p:nvPr/>
        </p:nvSpPr>
        <p:spPr bwMode="auto">
          <a:xfrm>
            <a:off x="1871663" y="2765425"/>
            <a:ext cx="8339137" cy="519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MS PGothic" panose="020B0600070205080204" pitchFamily="34" charset="-128"/>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MS PGothic" panose="020B0600070205080204" pitchFamily="34" charset="-128"/>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MS PGothic" panose="020B0600070205080204" pitchFamily="34" charset="-128"/>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MS PGothic" panose="020B0600070205080204" pitchFamily="34" charset="-128"/>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S PGothic" panose="020B0600070205080204" pitchFamily="3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S PGothic" panose="020B0600070205080204" pitchFamily="3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S PGothic" panose="020B0600070205080204" pitchFamily="3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S PGothic" panose="020B0600070205080204" pitchFamily="3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50000"/>
              </a:spcBef>
              <a:spcAft>
                <a:spcPct val="0"/>
              </a:spcAft>
              <a:buClrTx/>
              <a:buSzTx/>
              <a:buFont typeface="Wingdings 2" panose="05020102010507070707" pitchFamily="18" charset="2"/>
              <a:buNone/>
              <a:tabLst/>
              <a:defRPr/>
            </a:pPr>
            <a:endParaRPr kumimoji="0" lang="en-US" altLang="en-US" sz="28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pic>
        <p:nvPicPr>
          <p:cNvPr id="57350" name="Picture 7"/>
          <p:cNvPicPr>
            <a:picLocks noChangeAspect="1" noChangeArrowheads="1"/>
          </p:cNvPicPr>
          <p:nvPr/>
        </p:nvPicPr>
        <p:blipFill>
          <a:blip r:embed="rId3"/>
          <a:srcRect/>
          <a:stretch>
            <a:fillRect/>
          </a:stretch>
        </p:blipFill>
        <p:spPr bwMode="auto">
          <a:xfrm>
            <a:off x="3113088" y="2940050"/>
            <a:ext cx="5524500" cy="5651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589932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idx="4294967295"/>
          </p:nvPr>
        </p:nvSpPr>
        <p:spPr>
          <a:xfrm>
            <a:off x="947738" y="190500"/>
            <a:ext cx="9144000" cy="1227138"/>
          </a:xfrm>
        </p:spPr>
        <p:txBody>
          <a:bodyPr/>
          <a:lstStyle/>
          <a:p>
            <a:pPr eaLnBrk="1" hangingPunct="1"/>
            <a:r>
              <a:rPr lang="en-US" altLang="en-US" sz="3600">
                <a:latin typeface="Comic Sans MS" panose="030F0702030302020204" pitchFamily="66" charset="0"/>
              </a:rPr>
              <a:t>19-7 The First Law of Thermodynamics Applied; Calculating the Work</a:t>
            </a:r>
          </a:p>
        </p:txBody>
      </p:sp>
      <p:sp>
        <p:nvSpPr>
          <p:cNvPr id="65539" name="Text Box 3"/>
          <p:cNvSpPr txBox="1">
            <a:spLocks noChangeArrowheads="1"/>
          </p:cNvSpPr>
          <p:nvPr/>
        </p:nvSpPr>
        <p:spPr bwMode="auto">
          <a:xfrm>
            <a:off x="947738" y="1417638"/>
            <a:ext cx="8347075" cy="1600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MS PGothic" panose="020B0600070205080204" pitchFamily="34" charset="-128"/>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MS PGothic" panose="020B0600070205080204" pitchFamily="34" charset="-128"/>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MS PGothic" panose="020B0600070205080204" pitchFamily="34" charset="-128"/>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MS PGothic" panose="020B0600070205080204" pitchFamily="34" charset="-128"/>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S PGothic" panose="020B0600070205080204" pitchFamily="3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S PGothic" panose="020B0600070205080204" pitchFamily="3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S PGothic" panose="020B0600070205080204" pitchFamily="3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S PGothic" panose="020B0600070205080204" pitchFamily="3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 typeface="Wingdings 2" panose="05020102010507070707" pitchFamily="18" charset="2"/>
              <a:buNone/>
              <a:tabLst/>
              <a:defRPr/>
            </a:pPr>
            <a:r>
              <a:rPr kumimoji="0" lang="en-US" altLang="en-US" sz="2800" b="1" i="0" u="none" strike="noStrike" kern="1200" cap="none" spc="0" normalizeH="0" baseline="0" noProof="0" dirty="0">
                <a:ln>
                  <a:noFill/>
                </a:ln>
                <a:solidFill>
                  <a:srgbClr val="7030A0"/>
                </a:solidFill>
                <a:effectLst/>
                <a:uLnTx/>
                <a:uFillTx/>
                <a:latin typeface="Comic Sans MS" panose="030F0702030302020204" pitchFamily="66" charset="0"/>
                <a:ea typeface="MS PGothic" panose="020B0600070205080204" pitchFamily="34" charset="-128"/>
                <a:cs typeface="Arial" panose="020B0604020202020204" pitchFamily="34" charset="0"/>
              </a:rPr>
              <a:t>The following table is a simple summary of the various </a:t>
            </a:r>
            <a:r>
              <a:rPr kumimoji="0" lang="en-US" altLang="en-US" sz="2800" b="1" i="0" u="sng" strike="noStrike" kern="1200" cap="none" spc="0" normalizeH="0" baseline="0" noProof="0" dirty="0">
                <a:ln>
                  <a:noFill/>
                </a:ln>
                <a:solidFill>
                  <a:srgbClr val="7030A0"/>
                </a:solidFill>
                <a:effectLst/>
                <a:uLnTx/>
                <a:uFillTx/>
                <a:latin typeface="Comic Sans MS" panose="030F0702030302020204" pitchFamily="66" charset="0"/>
                <a:ea typeface="MS PGothic" panose="020B0600070205080204" pitchFamily="34" charset="-128"/>
                <a:cs typeface="Arial" panose="020B0604020202020204" pitchFamily="34" charset="0"/>
              </a:rPr>
              <a:t>thermodynamic processes</a:t>
            </a:r>
            <a:r>
              <a:rPr kumimoji="0" lang="en-US" altLang="en-US" sz="2800" b="1" i="0" u="none" strike="noStrike" kern="1200" cap="none" spc="0" normalizeH="0" baseline="0" noProof="0" dirty="0">
                <a:ln>
                  <a:noFill/>
                </a:ln>
                <a:solidFill>
                  <a:srgbClr val="7030A0"/>
                </a:solidFill>
                <a:effectLst/>
                <a:uLnTx/>
                <a:uFillTx/>
                <a:latin typeface="Comic Sans MS" panose="030F0702030302020204" pitchFamily="66" charset="0"/>
                <a:ea typeface="MS PGothic" panose="020B0600070205080204" pitchFamily="34" charset="-128"/>
                <a:cs typeface="Arial" panose="020B0604020202020204" pitchFamily="34" charset="0"/>
              </a:rPr>
              <a:t>.</a:t>
            </a:r>
          </a:p>
          <a:p>
            <a:pPr marL="0" marR="0" lvl="0" indent="0" algn="l" defTabSz="914400" rtl="0" eaLnBrk="1" fontAlgn="base" latinLnBrk="0" hangingPunct="1">
              <a:lnSpc>
                <a:spcPct val="100000"/>
              </a:lnSpc>
              <a:spcBef>
                <a:spcPct val="50000"/>
              </a:spcBef>
              <a:spcAft>
                <a:spcPct val="0"/>
              </a:spcAft>
              <a:buClrTx/>
              <a:buSzTx/>
              <a:buFont typeface="Wingdings 2" panose="05020102010507070707" pitchFamily="18" charset="2"/>
              <a:buNone/>
              <a:tabLst/>
              <a:defRPr/>
            </a:pPr>
            <a:r>
              <a:rPr kumimoji="0" lang="en-US" altLang="en-US" sz="2800" b="1" i="0" u="none" strike="noStrike" kern="1200" cap="none" spc="0" normalizeH="0" baseline="0" noProof="0" dirty="0">
                <a:ln>
                  <a:noFill/>
                </a:ln>
                <a:solidFill>
                  <a:srgbClr val="7030A0"/>
                </a:solidFill>
                <a:effectLst/>
                <a:uLnTx/>
                <a:uFillTx/>
                <a:latin typeface="Comic Sans MS" panose="030F0702030302020204" pitchFamily="66" charset="0"/>
                <a:ea typeface="MS PGothic" panose="020B0600070205080204" pitchFamily="34" charset="-128"/>
                <a:cs typeface="Arial" panose="020B0604020202020204" pitchFamily="34" charset="0"/>
              </a:rPr>
              <a:t>			</a:t>
            </a:r>
          </a:p>
        </p:txBody>
      </p:sp>
      <p:pic>
        <p:nvPicPr>
          <p:cNvPr id="65540" name="Picture 5" descr="Table_19_03"/>
          <p:cNvPicPr>
            <a:picLocks noChangeAspect="1" noChangeArrowheads="1"/>
          </p:cNvPicPr>
          <p:nvPr/>
        </p:nvPicPr>
        <p:blipFill>
          <a:blip r:embed="rId2">
            <a:extLst>
              <a:ext uri="{28A0092B-C50C-407E-A947-70E740481C1C}">
                <a14:useLocalDpi xmlns:a14="http://schemas.microsoft.com/office/drawing/2010/main" val="0"/>
              </a:ext>
            </a:extLst>
          </a:blip>
          <a:srcRect b="7195"/>
          <a:stretch>
            <a:fillRect/>
          </a:stretch>
        </p:blipFill>
        <p:spPr bwMode="auto">
          <a:xfrm>
            <a:off x="687388" y="2481263"/>
            <a:ext cx="10282237" cy="4002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8158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2"/>
          <p:cNvSpPr>
            <a:spLocks noGrp="1"/>
          </p:cNvSpPr>
          <p:nvPr>
            <p:ph type="title" idx="4294967295"/>
          </p:nvPr>
        </p:nvSpPr>
        <p:spPr>
          <a:xfrm>
            <a:off x="1733550" y="395288"/>
            <a:ext cx="8229600" cy="1143000"/>
          </a:xfrm>
        </p:spPr>
        <p:txBody>
          <a:bodyPr/>
          <a:lstStyle/>
          <a:p>
            <a:r>
              <a:rPr lang="en-US" altLang="en-US">
                <a:latin typeface="Comic Sans MS" panose="030F0702030302020204" pitchFamily="66" charset="0"/>
              </a:rPr>
              <a:t>Problem 34</a:t>
            </a:r>
          </a:p>
        </p:txBody>
      </p:sp>
      <p:sp>
        <p:nvSpPr>
          <p:cNvPr id="66563" name="Content Placeholder 3"/>
          <p:cNvSpPr>
            <a:spLocks noGrp="1"/>
          </p:cNvSpPr>
          <p:nvPr>
            <p:ph idx="4294967295"/>
          </p:nvPr>
        </p:nvSpPr>
        <p:spPr>
          <a:xfrm>
            <a:off x="449263" y="2168525"/>
            <a:ext cx="11122025" cy="4389438"/>
          </a:xfrm>
        </p:spPr>
        <p:txBody>
          <a:bodyPr/>
          <a:lstStyle/>
          <a:p>
            <a:pPr marL="0" indent="0">
              <a:spcBef>
                <a:spcPct val="0"/>
              </a:spcBef>
              <a:buFont typeface="Wingdings 2" panose="05020102010507070707" pitchFamily="18" charset="2"/>
              <a:buNone/>
              <a:defRPr/>
            </a:pPr>
            <a:r>
              <a:rPr lang="en-US" altLang="en-US" sz="3200" b="1" dirty="0">
                <a:solidFill>
                  <a:schemeClr val="accent1">
                    <a:lumMod val="50000"/>
                  </a:schemeClr>
                </a:solidFill>
                <a:latin typeface="Comic Sans MS" panose="030F0702030302020204" pitchFamily="66" charset="0"/>
                <a:cs typeface="Times New Roman" panose="02020603050405020304" pitchFamily="18" charset="0"/>
              </a:rPr>
              <a:t>34.</a:t>
            </a:r>
            <a:r>
              <a:rPr lang="en-US" altLang="en-US" sz="3200" dirty="0">
                <a:solidFill>
                  <a:schemeClr val="accent1">
                    <a:lumMod val="50000"/>
                  </a:schemeClr>
                </a:solidFill>
                <a:latin typeface="Comic Sans MS" panose="030F0702030302020204" pitchFamily="66" charset="0"/>
                <a:cs typeface="Times New Roman" panose="02020603050405020304" pitchFamily="18" charset="0"/>
              </a:rPr>
              <a:t>(II) In an engine, an almost ideal gas is compressed ­adiabatically to half its volume. In doing so, 2850 J of work is done on the gas. (</a:t>
            </a:r>
            <a:r>
              <a:rPr lang="en-US" altLang="en-US" sz="3200" i="1" dirty="0">
                <a:solidFill>
                  <a:schemeClr val="accent1">
                    <a:lumMod val="50000"/>
                  </a:schemeClr>
                </a:solidFill>
                <a:latin typeface="Comic Sans MS" panose="030F0702030302020204" pitchFamily="66" charset="0"/>
                <a:cs typeface="Times New Roman" panose="02020603050405020304" pitchFamily="18" charset="0"/>
              </a:rPr>
              <a:t>a</a:t>
            </a:r>
            <a:r>
              <a:rPr lang="en-US" altLang="en-US" sz="3200" dirty="0">
                <a:solidFill>
                  <a:schemeClr val="accent1">
                    <a:lumMod val="50000"/>
                  </a:schemeClr>
                </a:solidFill>
                <a:latin typeface="Comic Sans MS" panose="030F0702030302020204" pitchFamily="66" charset="0"/>
                <a:cs typeface="Times New Roman" panose="02020603050405020304" pitchFamily="18" charset="0"/>
              </a:rPr>
              <a:t>) How much heat flows into or out of the gas? (</a:t>
            </a:r>
            <a:r>
              <a:rPr lang="en-US" altLang="en-US" sz="3200" i="1" dirty="0">
                <a:solidFill>
                  <a:schemeClr val="accent1">
                    <a:lumMod val="50000"/>
                  </a:schemeClr>
                </a:solidFill>
                <a:latin typeface="Comic Sans MS" panose="030F0702030302020204" pitchFamily="66" charset="0"/>
                <a:cs typeface="Times New Roman" panose="02020603050405020304" pitchFamily="18" charset="0"/>
              </a:rPr>
              <a:t>b</a:t>
            </a:r>
            <a:r>
              <a:rPr lang="en-US" altLang="en-US" sz="3200" dirty="0">
                <a:solidFill>
                  <a:schemeClr val="accent1">
                    <a:lumMod val="50000"/>
                  </a:schemeClr>
                </a:solidFill>
                <a:latin typeface="Comic Sans MS" panose="030F0702030302020204" pitchFamily="66" charset="0"/>
                <a:cs typeface="Times New Roman" panose="02020603050405020304" pitchFamily="18" charset="0"/>
              </a:rPr>
              <a:t>) What is the change in internal energy of the gas? (</a:t>
            </a:r>
            <a:r>
              <a:rPr lang="en-US" altLang="en-US" sz="3200" i="1" dirty="0">
                <a:solidFill>
                  <a:schemeClr val="accent1">
                    <a:lumMod val="50000"/>
                  </a:schemeClr>
                </a:solidFill>
                <a:latin typeface="Comic Sans MS" panose="030F0702030302020204" pitchFamily="66" charset="0"/>
                <a:cs typeface="Times New Roman" panose="02020603050405020304" pitchFamily="18" charset="0"/>
              </a:rPr>
              <a:t>c</a:t>
            </a:r>
            <a:r>
              <a:rPr lang="en-US" altLang="en-US" sz="3200" dirty="0">
                <a:solidFill>
                  <a:schemeClr val="accent1">
                    <a:lumMod val="50000"/>
                  </a:schemeClr>
                </a:solidFill>
                <a:latin typeface="Comic Sans MS" panose="030F0702030302020204" pitchFamily="66" charset="0"/>
                <a:cs typeface="Times New Roman" panose="02020603050405020304" pitchFamily="18" charset="0"/>
              </a:rPr>
              <a:t>) Does its temperature rise or fall?	</a:t>
            </a:r>
            <a:endParaRPr lang="en-US" altLang="en-US" sz="3200" dirty="0">
              <a:solidFill>
                <a:schemeClr val="accent1">
                  <a:lumMod val="50000"/>
                </a:schemeClr>
              </a:solidFill>
              <a:latin typeface="Comic Sans MS" panose="030F0702030302020204" pitchFamily="66" charset="0"/>
            </a:endParaRPr>
          </a:p>
        </p:txBody>
      </p:sp>
    </p:spTree>
    <p:extLst>
      <p:ext uri="{BB962C8B-B14F-4D97-AF65-F5344CB8AC3E}">
        <p14:creationId xmlns:p14="http://schemas.microsoft.com/office/powerpoint/2010/main" val="2599304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
          <p:cNvSpPr>
            <a:spLocks noChangeArrowheads="1"/>
          </p:cNvSpPr>
          <p:nvPr/>
        </p:nvSpPr>
        <p:spPr bwMode="auto">
          <a:xfrm>
            <a:off x="1792288" y="2105025"/>
            <a:ext cx="5589587"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rPr>
              <a:t>https://www.youtube.com/watch?v=oU8Fe6846d4</a:t>
            </a:r>
          </a:p>
        </p:txBody>
      </p:sp>
      <p:pic>
        <p:nvPicPr>
          <p:cNvPr id="6861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46200" y="2932113"/>
            <a:ext cx="5768975" cy="3235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8612" name="Title 5"/>
          <p:cNvSpPr>
            <a:spLocks noGrp="1"/>
          </p:cNvSpPr>
          <p:nvPr>
            <p:ph type="title"/>
          </p:nvPr>
        </p:nvSpPr>
        <p:spPr/>
        <p:txBody>
          <a:bodyPr/>
          <a:lstStyle/>
          <a:p>
            <a:r>
              <a:rPr lang="en-US" altLang="en-US"/>
              <a:t>21. 1 Electric Charges</a:t>
            </a:r>
          </a:p>
        </p:txBody>
      </p:sp>
    </p:spTree>
    <p:extLst>
      <p:ext uri="{BB962C8B-B14F-4D97-AF65-F5344CB8AC3E}">
        <p14:creationId xmlns:p14="http://schemas.microsoft.com/office/powerpoint/2010/main" val="3445772809"/>
      </p:ext>
    </p:extLst>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omic Sans MS"/>
        <a:ea typeface="ＭＳ Ｐゴシック"/>
        <a:cs typeface="ＭＳ Ｐゴシック"/>
      </a:majorFont>
      <a:minorFont>
        <a:latin typeface="Comic Sans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omic Sans MS"/>
        <a:ea typeface="ＭＳ Ｐゴシック"/>
        <a:cs typeface="ＭＳ Ｐゴシック"/>
      </a:majorFont>
      <a:minorFont>
        <a:latin typeface="Comic Sans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omic Sans MS"/>
        <a:ea typeface="ＭＳ Ｐゴシック"/>
        <a:cs typeface="ＭＳ Ｐゴシック"/>
      </a:majorFont>
      <a:minorFont>
        <a:latin typeface="Comic Sans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7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2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otalTime>1809</TotalTime>
  <Words>1640</Words>
  <Application>Microsoft Office PowerPoint</Application>
  <PresentationFormat>Widescreen</PresentationFormat>
  <Paragraphs>249</Paragraphs>
  <Slides>31</Slides>
  <Notes>22</Notes>
  <HiddenSlides>0</HiddenSlides>
  <MMClips>0</MMClips>
  <ScaleCrop>false</ScaleCrop>
  <HeadingPairs>
    <vt:vector size="8" baseType="variant">
      <vt:variant>
        <vt:lpstr>Fonts Used</vt:lpstr>
      </vt:variant>
      <vt:variant>
        <vt:i4>9</vt:i4>
      </vt:variant>
      <vt:variant>
        <vt:lpstr>Theme</vt:lpstr>
      </vt:variant>
      <vt:variant>
        <vt:i4>5</vt:i4>
      </vt:variant>
      <vt:variant>
        <vt:lpstr>Embedded OLE Servers</vt:lpstr>
      </vt:variant>
      <vt:variant>
        <vt:i4>1</vt:i4>
      </vt:variant>
      <vt:variant>
        <vt:lpstr>Slide Titles</vt:lpstr>
      </vt:variant>
      <vt:variant>
        <vt:i4>31</vt:i4>
      </vt:variant>
    </vt:vector>
  </HeadingPairs>
  <TitlesOfParts>
    <vt:vector size="46" baseType="lpstr">
      <vt:lpstr>ＭＳ Ｐゴシック</vt:lpstr>
      <vt:lpstr>ＭＳ Ｐゴシック</vt:lpstr>
      <vt:lpstr>Arial</vt:lpstr>
      <vt:lpstr>Calibri</vt:lpstr>
      <vt:lpstr>Comic Sans MS</vt:lpstr>
      <vt:lpstr>Constantia</vt:lpstr>
      <vt:lpstr>Symbol</vt:lpstr>
      <vt:lpstr>Times New Roman</vt:lpstr>
      <vt:lpstr>Wingdings 2</vt:lpstr>
      <vt:lpstr>Blank Presentation</vt:lpstr>
      <vt:lpstr>1_Blank Presentation</vt:lpstr>
      <vt:lpstr>3_Blank Presentation</vt:lpstr>
      <vt:lpstr>7_Flow</vt:lpstr>
      <vt:lpstr>2_Flow</vt:lpstr>
      <vt:lpstr>Equation</vt:lpstr>
      <vt:lpstr>  Chapter 21, Electric Charge, and electric Field   </vt:lpstr>
      <vt:lpstr>19-5 Latent Heat</vt:lpstr>
      <vt:lpstr>19-5 Latent Heat</vt:lpstr>
      <vt:lpstr>19-6 The First Law of Thermodynamics</vt:lpstr>
      <vt:lpstr>19-6 The First Law of Thermodynamics</vt:lpstr>
      <vt:lpstr>19-6 The First Law of Thermodynamics</vt:lpstr>
      <vt:lpstr>19-7 The First Law of Thermodynamics Applied; Calculating the Work</vt:lpstr>
      <vt:lpstr>Problem 34</vt:lpstr>
      <vt:lpstr>21. 1 Electric Charges</vt:lpstr>
      <vt:lpstr>21.1 Electric Charge, q or Q</vt:lpstr>
      <vt:lpstr>21.1 Electric Charge</vt:lpstr>
      <vt:lpstr>21-2 Electric Charge in the Atom</vt:lpstr>
      <vt:lpstr>21-2 Electric Charge in the Atom</vt:lpstr>
      <vt:lpstr>Balloons and Static Electricity</vt:lpstr>
      <vt:lpstr>Ways to charge things</vt:lpstr>
      <vt:lpstr>Question</vt:lpstr>
      <vt:lpstr>Question</vt:lpstr>
      <vt:lpstr>21.3 Conductors and Insulators</vt:lpstr>
      <vt:lpstr>21-4 Induced Charge; the Electroscope</vt:lpstr>
      <vt:lpstr>21-4 Induced Charge; the Electroscope</vt:lpstr>
      <vt:lpstr>21-4 Induced Charge; the Electroscope</vt:lpstr>
      <vt:lpstr>21-4 Induced Charge; the Electroscope</vt:lpstr>
      <vt:lpstr>21-4 Induced Charge; the Electroscope</vt:lpstr>
      <vt:lpstr>Electroscope</vt:lpstr>
      <vt:lpstr>21-5 Coulomb’s Law</vt:lpstr>
      <vt:lpstr>Coulomb’s Law</vt:lpstr>
      <vt:lpstr>21-5 Coulomb’s Law</vt:lpstr>
      <vt:lpstr>21-5 Coulomb’s Law</vt:lpstr>
      <vt:lpstr>Question</vt:lpstr>
      <vt:lpstr>Question</vt:lpstr>
      <vt:lpstr>Question</vt:lpstr>
    </vt:vector>
  </TitlesOfParts>
  <Company>Winthrop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21, Electric Charge, and electric Field</dc:title>
  <dc:creator>Amir, Fatima Zohra</dc:creator>
  <cp:lastModifiedBy>Amir, Fatima Zohra</cp:lastModifiedBy>
  <cp:revision>12</cp:revision>
  <cp:lastPrinted>2024-01-13T18:46:16Z</cp:lastPrinted>
  <dcterms:created xsi:type="dcterms:W3CDTF">2023-01-23T17:24:35Z</dcterms:created>
  <dcterms:modified xsi:type="dcterms:W3CDTF">2024-01-17T18:15:44Z</dcterms:modified>
</cp:coreProperties>
</file>