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3.xml" ContentType="application/vnd.openxmlformats-officedocument.themeOverride+xml"/>
  <Override PartName="/ppt/theme/themeOverride4.xml" ContentType="application/vnd.openxmlformats-officedocument.themeOverrid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Override5.xml" ContentType="application/vnd.openxmlformats-officedocument.themeOverride+xml"/>
  <Override PartName="/ppt/theme/themeOverride6.xml" ContentType="application/vnd.openxmlformats-officedocument.themeOverrid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Override7.xml" ContentType="application/vnd.openxmlformats-officedocument.themeOverride+xml"/>
  <Override PartName="/ppt/theme/themeOverride8.xml" ContentType="application/vnd.openxmlformats-officedocument.themeOverrid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 id="2147483696" r:id="rId4"/>
  </p:sldMasterIdLst>
  <p:notesMasterIdLst>
    <p:notesMasterId r:id="rId14"/>
  </p:notesMasterIdLst>
  <p:sldIdLst>
    <p:sldId id="282" r:id="rId5"/>
    <p:sldId id="262" r:id="rId6"/>
    <p:sldId id="287" r:id="rId7"/>
    <p:sldId id="288" r:id="rId8"/>
    <p:sldId id="289" r:id="rId9"/>
    <p:sldId id="290" r:id="rId10"/>
    <p:sldId id="291" r:id="rId11"/>
    <p:sldId id="292" r:id="rId12"/>
    <p:sldId id="293" r:id="rId13"/>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0" d="100"/>
          <a:sy n="70" d="100"/>
        </p:scale>
        <p:origin x="536" y="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407163D5-6D1F-46D2-BBF4-B80658BE81EB}" type="datetimeFigureOut">
              <a:rPr lang="en-US" smtClean="0"/>
              <a:t>1/23/2026</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54FD2B38-7632-4FA1-9E9B-793C3EFD7C8A}" type="slidenum">
              <a:rPr lang="en-US" smtClean="0"/>
              <a:t>‹#›</a:t>
            </a:fld>
            <a:endParaRPr lang="en-US"/>
          </a:p>
        </p:txBody>
      </p:sp>
    </p:spTree>
    <p:extLst>
      <p:ext uri="{BB962C8B-B14F-4D97-AF65-F5344CB8AC3E}">
        <p14:creationId xmlns:p14="http://schemas.microsoft.com/office/powerpoint/2010/main" val="26694235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defTabSz="1030560">
              <a:defRPr>
                <a:solidFill>
                  <a:schemeClr val="tx1"/>
                </a:solidFill>
                <a:latin typeface="Constantia" panose="02030602050306030303" pitchFamily="18" charset="0"/>
              </a:defRPr>
            </a:lvl1pPr>
            <a:lvl2pPr marL="841130" indent="-323244" defTabSz="1030560">
              <a:defRPr>
                <a:solidFill>
                  <a:schemeClr val="tx1"/>
                </a:solidFill>
                <a:latin typeface="Constantia" panose="02030602050306030303" pitchFamily="18" charset="0"/>
              </a:defRPr>
            </a:lvl2pPr>
            <a:lvl3pPr marL="1296454" indent="-258945" defTabSz="1030560">
              <a:defRPr>
                <a:solidFill>
                  <a:schemeClr val="tx1"/>
                </a:solidFill>
                <a:latin typeface="Constantia" panose="02030602050306030303" pitchFamily="18" charset="0"/>
              </a:defRPr>
            </a:lvl3pPr>
            <a:lvl4pPr marL="1816079" indent="-258945" defTabSz="1030560">
              <a:defRPr>
                <a:solidFill>
                  <a:schemeClr val="tx1"/>
                </a:solidFill>
                <a:latin typeface="Constantia" panose="02030602050306030303" pitchFamily="18" charset="0"/>
              </a:defRPr>
            </a:lvl4pPr>
            <a:lvl5pPr marL="2335701" indent="-258945" defTabSz="1030560">
              <a:defRPr>
                <a:solidFill>
                  <a:schemeClr val="tx1"/>
                </a:solidFill>
                <a:latin typeface="Constantia" panose="02030602050306030303" pitchFamily="18" charset="0"/>
              </a:defRPr>
            </a:lvl5pPr>
            <a:lvl6pPr marL="2836208" indent="-258945" defTabSz="1030560" eaLnBrk="0" fontAlgn="base" hangingPunct="0">
              <a:spcBef>
                <a:spcPct val="0"/>
              </a:spcBef>
              <a:spcAft>
                <a:spcPct val="0"/>
              </a:spcAft>
              <a:defRPr>
                <a:solidFill>
                  <a:schemeClr val="tx1"/>
                </a:solidFill>
                <a:latin typeface="Constantia" panose="02030602050306030303" pitchFamily="18" charset="0"/>
              </a:defRPr>
            </a:lvl6pPr>
            <a:lvl7pPr marL="3336716" indent="-258945" defTabSz="1030560" eaLnBrk="0" fontAlgn="base" hangingPunct="0">
              <a:spcBef>
                <a:spcPct val="0"/>
              </a:spcBef>
              <a:spcAft>
                <a:spcPct val="0"/>
              </a:spcAft>
              <a:defRPr>
                <a:solidFill>
                  <a:schemeClr val="tx1"/>
                </a:solidFill>
                <a:latin typeface="Constantia" panose="02030602050306030303" pitchFamily="18" charset="0"/>
              </a:defRPr>
            </a:lvl7pPr>
            <a:lvl8pPr marL="3837225" indent="-258945" defTabSz="1030560" eaLnBrk="0" fontAlgn="base" hangingPunct="0">
              <a:spcBef>
                <a:spcPct val="0"/>
              </a:spcBef>
              <a:spcAft>
                <a:spcPct val="0"/>
              </a:spcAft>
              <a:defRPr>
                <a:solidFill>
                  <a:schemeClr val="tx1"/>
                </a:solidFill>
                <a:latin typeface="Constantia" panose="02030602050306030303" pitchFamily="18" charset="0"/>
              </a:defRPr>
            </a:lvl8pPr>
            <a:lvl9pPr marL="4337732" indent="-258945" defTabSz="1030560" eaLnBrk="0" fontAlgn="base" hangingPunct="0">
              <a:spcBef>
                <a:spcPct val="0"/>
              </a:spcBef>
              <a:spcAft>
                <a:spcPct val="0"/>
              </a:spcAft>
              <a:defRPr>
                <a:solidFill>
                  <a:schemeClr val="tx1"/>
                </a:solidFill>
                <a:latin typeface="Constantia" panose="02030602050306030303" pitchFamily="18" charset="0"/>
              </a:defRPr>
            </a:lvl9pPr>
          </a:lstStyle>
          <a:p>
            <a:pPr fontAlgn="base">
              <a:spcBef>
                <a:spcPct val="0"/>
              </a:spcBef>
              <a:spcAft>
                <a:spcPct val="0"/>
              </a:spcAft>
              <a:defRPr/>
            </a:pPr>
            <a:fld id="{B028C253-8303-486E-8DAE-E1C5FC1DCD83}" type="slidenum">
              <a:rPr lang="en-US" altLang="en-US">
                <a:solidFill>
                  <a:srgbClr val="000000"/>
                </a:solidFill>
                <a:latin typeface="Arial" panose="020B0604020202020204" pitchFamily="34" charset="0"/>
                <a:ea typeface="MS PGothic" panose="020B0600070205080204" pitchFamily="34" charset="-128"/>
                <a:cs typeface="Arial" panose="020B0604020202020204" pitchFamily="34" charset="0"/>
              </a:rPr>
              <a:pPr fontAlgn="base">
                <a:spcBef>
                  <a:spcPct val="0"/>
                </a:spcBef>
                <a:spcAft>
                  <a:spcPct val="0"/>
                </a:spcAft>
                <a:defRPr/>
              </a:pPr>
              <a:t>1</a:t>
            </a:fld>
            <a:endParaRPr lang="en-US" altLang="en-US">
              <a:solidFill>
                <a:srgbClr val="000000"/>
              </a:solidFill>
              <a:latin typeface="Arial" panose="020B0604020202020204" pitchFamily="34" charset="0"/>
              <a:ea typeface="MS PGothic" panose="020B0600070205080204" pitchFamily="34" charset="-128"/>
              <a:cs typeface="Arial" panose="020B0604020202020204" pitchFamily="34" charset="0"/>
            </a:endParaRPr>
          </a:p>
        </p:txBody>
      </p:sp>
      <p:sp>
        <p:nvSpPr>
          <p:cNvPr id="5734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57348"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latin typeface="Arial" panose="020B0604020202020204" pitchFamily="34" charset="0"/>
              </a:rPr>
              <a:t>Chapter opener. When it is cold, warm clothes act as insulators to reduce heat loss from the body to the environment by conduction and convection. Heat radiation from a campfire can warm you and your clothes. The fire can also transfer energy directly by heat convection and conduction to what you are cooking. Heat, like work, represents a transfer of energy. Heat is defined as a transfer of energy due to a difference of temperature. Work is a transfer of energy by mechanical means, not due to a temperature difference. The first law of thermodynamics links the two in a general statement of energy conservation: the heat </a:t>
            </a:r>
            <a:r>
              <a:rPr lang="en-US" altLang="en-US" i="1">
                <a:latin typeface="Arial" panose="020B0604020202020204" pitchFamily="34" charset="0"/>
              </a:rPr>
              <a:t>Q </a:t>
            </a:r>
            <a:r>
              <a:rPr lang="en-US" altLang="en-US">
                <a:latin typeface="Arial" panose="020B0604020202020204" pitchFamily="34" charset="0"/>
              </a:rPr>
              <a:t>added to a system minus the net work </a:t>
            </a:r>
            <a:r>
              <a:rPr lang="en-US" altLang="en-US" i="1">
                <a:latin typeface="Arial" panose="020B0604020202020204" pitchFamily="34" charset="0"/>
              </a:rPr>
              <a:t>W </a:t>
            </a:r>
            <a:r>
              <a:rPr lang="en-US" altLang="en-US">
                <a:latin typeface="Arial" panose="020B0604020202020204" pitchFamily="34" charset="0"/>
              </a:rPr>
              <a:t>done by the system equals the change in internal energy </a:t>
            </a:r>
            <a:r>
              <a:rPr lang="el-GR" altLang="en-US">
                <a:latin typeface="Times New Roman" panose="02020603050405020304" pitchFamily="18" charset="0"/>
                <a:cs typeface="Times New Roman" panose="02020603050405020304" pitchFamily="18" charset="0"/>
              </a:rPr>
              <a:t>Δ</a:t>
            </a:r>
            <a:r>
              <a:rPr lang="en-US" altLang="en-US">
                <a:latin typeface="Times New Roman" panose="02020603050405020304" pitchFamily="18" charset="0"/>
                <a:cs typeface="Times New Roman" panose="02020603050405020304" pitchFamily="18" charset="0"/>
              </a:rPr>
              <a:t>E</a:t>
            </a:r>
            <a:r>
              <a:rPr lang="en-US" altLang="en-US" baseline="-25000">
                <a:latin typeface="Times New Roman" panose="02020603050405020304" pitchFamily="18" charset="0"/>
                <a:cs typeface="Times New Roman" panose="02020603050405020304" pitchFamily="18" charset="0"/>
              </a:rPr>
              <a:t>int</a:t>
            </a:r>
            <a:r>
              <a:rPr lang="en-US" altLang="en-US">
                <a:latin typeface="Arial" panose="020B0604020202020204" pitchFamily="34" charset="0"/>
              </a:rPr>
              <a:t> of the system: </a:t>
            </a:r>
            <a:r>
              <a:rPr lang="el-GR" altLang="en-US">
                <a:latin typeface="Times New Roman" panose="02020603050405020304" pitchFamily="18" charset="0"/>
                <a:cs typeface="Times New Roman" panose="02020603050405020304" pitchFamily="18" charset="0"/>
              </a:rPr>
              <a:t>Δ</a:t>
            </a:r>
            <a:r>
              <a:rPr lang="en-US" altLang="en-US">
                <a:latin typeface="Times New Roman" panose="02020603050405020304" pitchFamily="18" charset="0"/>
                <a:cs typeface="Times New Roman" panose="02020603050405020304" pitchFamily="18" charset="0"/>
              </a:rPr>
              <a:t>E</a:t>
            </a:r>
            <a:r>
              <a:rPr lang="en-US" altLang="en-US" baseline="-25000">
                <a:latin typeface="Times New Roman" panose="02020603050405020304" pitchFamily="18" charset="0"/>
                <a:cs typeface="Times New Roman" panose="02020603050405020304" pitchFamily="18" charset="0"/>
              </a:rPr>
              <a:t>int</a:t>
            </a:r>
            <a:r>
              <a:rPr lang="en-US" altLang="en-US">
                <a:latin typeface="Times New Roman" panose="02020603050405020304" pitchFamily="18" charset="0"/>
                <a:cs typeface="Times New Roman" panose="02020603050405020304" pitchFamily="18" charset="0"/>
              </a:rPr>
              <a:t> = Q – W.</a:t>
            </a:r>
            <a:r>
              <a:rPr lang="en-US" altLang="en-US">
                <a:latin typeface="Arial" panose="020B0604020202020204" pitchFamily="34" charset="0"/>
              </a:rPr>
              <a:t> Internal energy E</a:t>
            </a:r>
            <a:r>
              <a:rPr lang="en-US" altLang="en-US" baseline="-25000">
                <a:latin typeface="Times New Roman" panose="02020603050405020304" pitchFamily="18" charset="0"/>
              </a:rPr>
              <a:t>int</a:t>
            </a:r>
            <a:r>
              <a:rPr lang="en-US" altLang="en-US">
                <a:latin typeface="Arial" panose="020B0604020202020204" pitchFamily="34" charset="0"/>
              </a:rPr>
              <a:t> is the sum total of all the energy of the molecules of the system.</a:t>
            </a:r>
          </a:p>
          <a:p>
            <a:pPr eaLnBrk="1" hangingPunct="1">
              <a:spcBef>
                <a:spcPct val="0"/>
              </a:spcBef>
            </a:pPr>
            <a:endParaRPr lang="en-US" altLang="en-US">
              <a:latin typeface="Arial" panose="020B0604020202020204" pitchFamily="34" charset="0"/>
            </a:endParaRPr>
          </a:p>
        </p:txBody>
      </p:sp>
    </p:spTree>
    <p:extLst>
      <p:ext uri="{BB962C8B-B14F-4D97-AF65-F5344CB8AC3E}">
        <p14:creationId xmlns:p14="http://schemas.microsoft.com/office/powerpoint/2010/main" val="33634098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Ctr="0" compatLnSpc="1">
            <a:prstTxWarp prst="textNoShape">
              <a:avLst/>
            </a:prstTxWarp>
          </a:bodyPr>
          <a:lstStyle>
            <a:lvl1pPr defTabSz="524425">
              <a:defRPr>
                <a:solidFill>
                  <a:schemeClr val="tx1"/>
                </a:solidFill>
                <a:latin typeface="Constantia" panose="02030602050306030303" pitchFamily="18" charset="0"/>
              </a:defRPr>
            </a:lvl1pPr>
            <a:lvl2pPr marL="857366" indent="-327767" defTabSz="524425">
              <a:defRPr>
                <a:solidFill>
                  <a:schemeClr val="tx1"/>
                </a:solidFill>
                <a:latin typeface="Constantia" panose="02030602050306030303" pitchFamily="18" charset="0"/>
              </a:defRPr>
            </a:lvl2pPr>
            <a:lvl3pPr marL="1323139" indent="-260488" defTabSz="524425">
              <a:defRPr>
                <a:solidFill>
                  <a:schemeClr val="tx1"/>
                </a:solidFill>
                <a:latin typeface="Constantia" panose="02030602050306030303" pitchFamily="18" charset="0"/>
              </a:defRPr>
            </a:lvl3pPr>
            <a:lvl4pPr marL="1852738" indent="-260488" defTabSz="524425">
              <a:defRPr>
                <a:solidFill>
                  <a:schemeClr val="tx1"/>
                </a:solidFill>
                <a:latin typeface="Constantia" panose="02030602050306030303" pitchFamily="18" charset="0"/>
              </a:defRPr>
            </a:lvl4pPr>
            <a:lvl5pPr marL="2389240" indent="-260488" defTabSz="524425">
              <a:defRPr>
                <a:solidFill>
                  <a:schemeClr val="tx1"/>
                </a:solidFill>
                <a:latin typeface="Constantia" panose="02030602050306030303" pitchFamily="18" charset="0"/>
              </a:defRPr>
            </a:lvl5pPr>
            <a:lvl6pPr marL="2886064" indent="-260488" defTabSz="524425" eaLnBrk="0" fontAlgn="base" hangingPunct="0">
              <a:spcBef>
                <a:spcPct val="0"/>
              </a:spcBef>
              <a:spcAft>
                <a:spcPct val="0"/>
              </a:spcAft>
              <a:defRPr>
                <a:solidFill>
                  <a:schemeClr val="tx1"/>
                </a:solidFill>
                <a:latin typeface="Constantia" panose="02030602050306030303" pitchFamily="18" charset="0"/>
              </a:defRPr>
            </a:lvl6pPr>
            <a:lvl7pPr marL="3382887" indent="-260488" defTabSz="524425" eaLnBrk="0" fontAlgn="base" hangingPunct="0">
              <a:spcBef>
                <a:spcPct val="0"/>
              </a:spcBef>
              <a:spcAft>
                <a:spcPct val="0"/>
              </a:spcAft>
              <a:defRPr>
                <a:solidFill>
                  <a:schemeClr val="tx1"/>
                </a:solidFill>
                <a:latin typeface="Constantia" panose="02030602050306030303" pitchFamily="18" charset="0"/>
              </a:defRPr>
            </a:lvl7pPr>
            <a:lvl8pPr marL="3879710" indent="-260488" defTabSz="524425" eaLnBrk="0" fontAlgn="base" hangingPunct="0">
              <a:spcBef>
                <a:spcPct val="0"/>
              </a:spcBef>
              <a:spcAft>
                <a:spcPct val="0"/>
              </a:spcAft>
              <a:defRPr>
                <a:solidFill>
                  <a:schemeClr val="tx1"/>
                </a:solidFill>
                <a:latin typeface="Constantia" panose="02030602050306030303" pitchFamily="18" charset="0"/>
              </a:defRPr>
            </a:lvl8pPr>
            <a:lvl9pPr marL="4376536" indent="-260488" defTabSz="524425" eaLnBrk="0" fontAlgn="base" hangingPunct="0">
              <a:spcBef>
                <a:spcPct val="0"/>
              </a:spcBef>
              <a:spcAft>
                <a:spcPct val="0"/>
              </a:spcAft>
              <a:defRPr>
                <a:solidFill>
                  <a:schemeClr val="tx1"/>
                </a:solidFill>
                <a:latin typeface="Constantia" panose="02030602050306030303" pitchFamily="18" charset="0"/>
              </a:defRPr>
            </a:lvl9pPr>
          </a:lstStyle>
          <a:p>
            <a:pPr fontAlgn="base">
              <a:spcBef>
                <a:spcPct val="0"/>
              </a:spcBef>
              <a:spcAft>
                <a:spcPct val="0"/>
              </a:spcAft>
              <a:defRPr/>
            </a:pPr>
            <a:fld id="{69117C94-A5E8-4607-8D34-C7C93D64FB97}" type="slidenum">
              <a:rPr lang="en-US" altLang="en-US">
                <a:solidFill>
                  <a:srgbClr val="000000"/>
                </a:solidFill>
                <a:latin typeface="Arial" panose="020B0604020202020204" pitchFamily="34" charset="0"/>
                <a:ea typeface="MS PGothic" panose="020B0600070205080204" pitchFamily="34" charset="-128"/>
              </a:rPr>
              <a:pPr fontAlgn="base">
                <a:spcBef>
                  <a:spcPct val="0"/>
                </a:spcBef>
                <a:spcAft>
                  <a:spcPct val="0"/>
                </a:spcAft>
                <a:defRPr/>
              </a:pPr>
              <a:t>2</a:t>
            </a:fld>
            <a:endParaRPr lang="en-US" altLang="en-US">
              <a:solidFill>
                <a:srgbClr val="000000"/>
              </a:solidFill>
              <a:latin typeface="Arial" panose="020B0604020202020204" pitchFamily="34" charset="0"/>
              <a:ea typeface="MS PGothic" panose="020B0600070205080204" pitchFamily="34" charset="-128"/>
            </a:endParaRPr>
          </a:p>
        </p:txBody>
      </p:sp>
      <p:sp>
        <p:nvSpPr>
          <p:cNvPr id="8909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89092"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latin typeface="Arial" panose="020B0604020202020204" pitchFamily="34" charset="0"/>
              </a:rPr>
              <a:t>Solution: Again, use conservation of energy; we know the final system is liquid, so the heat required to melt the mercury and then raise its temperature to 16.5 degrees equals the heat lost by the water. Solving gives L</a:t>
            </a:r>
            <a:r>
              <a:rPr lang="en-US" altLang="en-US" baseline="-25000">
                <a:latin typeface="Arial" panose="020B0604020202020204" pitchFamily="34" charset="0"/>
              </a:rPr>
              <a:t>Hg</a:t>
            </a:r>
            <a:r>
              <a:rPr lang="en-US" altLang="en-US">
                <a:latin typeface="Arial" panose="020B0604020202020204" pitchFamily="34" charset="0"/>
              </a:rPr>
              <a:t> = 11 kJ/kg.</a:t>
            </a:r>
          </a:p>
        </p:txBody>
      </p:sp>
    </p:spTree>
    <p:extLst>
      <p:ext uri="{BB962C8B-B14F-4D97-AF65-F5344CB8AC3E}">
        <p14:creationId xmlns:p14="http://schemas.microsoft.com/office/powerpoint/2010/main" val="42396974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1056102">
              <a:defRPr>
                <a:solidFill>
                  <a:schemeClr val="tx1"/>
                </a:solidFill>
                <a:latin typeface="Constantia" panose="02030602050306030303" pitchFamily="18" charset="0"/>
              </a:defRPr>
            </a:lvl1pPr>
            <a:lvl2pPr marL="855258" indent="-326371" defTabSz="1056102">
              <a:defRPr>
                <a:solidFill>
                  <a:schemeClr val="tx1"/>
                </a:solidFill>
                <a:latin typeface="Constantia" panose="02030602050306030303" pitchFamily="18" charset="0"/>
              </a:defRPr>
            </a:lvl2pPr>
            <a:lvl3pPr marL="1318871" indent="-257748" defTabSz="1056102">
              <a:defRPr>
                <a:solidFill>
                  <a:schemeClr val="tx1"/>
                </a:solidFill>
                <a:latin typeface="Constantia" panose="02030602050306030303" pitchFamily="18" charset="0"/>
              </a:defRPr>
            </a:lvl3pPr>
            <a:lvl4pPr marL="1849432" indent="-257748" defTabSz="1056102">
              <a:defRPr>
                <a:solidFill>
                  <a:schemeClr val="tx1"/>
                </a:solidFill>
                <a:latin typeface="Constantia" panose="02030602050306030303" pitchFamily="18" charset="0"/>
              </a:defRPr>
            </a:lvl4pPr>
            <a:lvl5pPr marL="2378320" indent="-257748" defTabSz="1056102">
              <a:defRPr>
                <a:solidFill>
                  <a:schemeClr val="tx1"/>
                </a:solidFill>
                <a:latin typeface="Constantia" panose="02030602050306030303" pitchFamily="18" charset="0"/>
              </a:defRPr>
            </a:lvl5pPr>
            <a:lvl6pPr marL="2860344" indent="-257748" defTabSz="1056102" eaLnBrk="0" fontAlgn="base" hangingPunct="0">
              <a:spcBef>
                <a:spcPct val="0"/>
              </a:spcBef>
              <a:spcAft>
                <a:spcPct val="0"/>
              </a:spcAft>
              <a:defRPr>
                <a:solidFill>
                  <a:schemeClr val="tx1"/>
                </a:solidFill>
                <a:latin typeface="Constantia" panose="02030602050306030303" pitchFamily="18" charset="0"/>
              </a:defRPr>
            </a:lvl6pPr>
            <a:lvl7pPr marL="3342368" indent="-257748" defTabSz="1056102" eaLnBrk="0" fontAlgn="base" hangingPunct="0">
              <a:spcBef>
                <a:spcPct val="0"/>
              </a:spcBef>
              <a:spcAft>
                <a:spcPct val="0"/>
              </a:spcAft>
              <a:defRPr>
                <a:solidFill>
                  <a:schemeClr val="tx1"/>
                </a:solidFill>
                <a:latin typeface="Constantia" panose="02030602050306030303" pitchFamily="18" charset="0"/>
              </a:defRPr>
            </a:lvl7pPr>
            <a:lvl8pPr marL="3824392" indent="-257748" defTabSz="1056102" eaLnBrk="0" fontAlgn="base" hangingPunct="0">
              <a:spcBef>
                <a:spcPct val="0"/>
              </a:spcBef>
              <a:spcAft>
                <a:spcPct val="0"/>
              </a:spcAft>
              <a:defRPr>
                <a:solidFill>
                  <a:schemeClr val="tx1"/>
                </a:solidFill>
                <a:latin typeface="Constantia" panose="02030602050306030303" pitchFamily="18" charset="0"/>
              </a:defRPr>
            </a:lvl8pPr>
            <a:lvl9pPr marL="4306415" indent="-257748" defTabSz="1056102" eaLnBrk="0" fontAlgn="base" hangingPunct="0">
              <a:spcBef>
                <a:spcPct val="0"/>
              </a:spcBef>
              <a:spcAft>
                <a:spcPct val="0"/>
              </a:spcAft>
              <a:defRPr>
                <a:solidFill>
                  <a:schemeClr val="tx1"/>
                </a:solidFill>
                <a:latin typeface="Constantia" panose="02030602050306030303" pitchFamily="18" charset="0"/>
              </a:defRPr>
            </a:lvl9pPr>
          </a:lstStyle>
          <a:p>
            <a:pPr fontAlgn="base">
              <a:spcBef>
                <a:spcPct val="0"/>
              </a:spcBef>
              <a:spcAft>
                <a:spcPct val="0"/>
              </a:spcAft>
              <a:defRPr/>
            </a:pPr>
            <a:fld id="{C40D7BD0-F808-4FBB-A80C-6E18CF87EB61}" type="slidenum">
              <a:rPr lang="en-US" altLang="en-US">
                <a:solidFill>
                  <a:srgbClr val="000000"/>
                </a:solidFill>
                <a:latin typeface="Arial" panose="020B0604020202020204" pitchFamily="34" charset="0"/>
                <a:ea typeface="MS PGothic" panose="020B0600070205080204" pitchFamily="34" charset="-128"/>
              </a:rPr>
              <a:pPr fontAlgn="base">
                <a:spcBef>
                  <a:spcPct val="0"/>
                </a:spcBef>
                <a:spcAft>
                  <a:spcPct val="0"/>
                </a:spcAft>
                <a:defRPr/>
              </a:pPr>
              <a:t>6</a:t>
            </a:fld>
            <a:endParaRPr lang="en-US" altLang="en-US">
              <a:solidFill>
                <a:srgbClr val="000000"/>
              </a:solidFill>
              <a:latin typeface="Arial" panose="020B0604020202020204" pitchFamily="34" charset="0"/>
              <a:ea typeface="MS PGothic" panose="020B0600070205080204" pitchFamily="34" charset="-128"/>
            </a:endParaRPr>
          </a:p>
        </p:txBody>
      </p:sp>
      <p:sp>
        <p:nvSpPr>
          <p:cNvPr id="6246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62468" name="Rectangle 3"/>
          <p:cNvSpPr>
            <a:spLocks noGrp="1" noChangeArrowheads="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latin typeface="Arial" panose="020B0604020202020204" pitchFamily="34" charset="0"/>
              </a:rPr>
              <a:t>Solution: Both the heat added and the work done ON the system add to the system’s internal energy, which increases by 4300 J.</a:t>
            </a:r>
          </a:p>
        </p:txBody>
      </p:sp>
    </p:spTree>
    <p:extLst>
      <p:ext uri="{BB962C8B-B14F-4D97-AF65-F5344CB8AC3E}">
        <p14:creationId xmlns:p14="http://schemas.microsoft.com/office/powerpoint/2010/main" val="32819494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1056102">
              <a:defRPr>
                <a:solidFill>
                  <a:schemeClr val="tx1"/>
                </a:solidFill>
                <a:latin typeface="Constantia" panose="02030602050306030303" pitchFamily="18" charset="0"/>
              </a:defRPr>
            </a:lvl1pPr>
            <a:lvl2pPr marL="855258" indent="-326371" defTabSz="1056102">
              <a:defRPr>
                <a:solidFill>
                  <a:schemeClr val="tx1"/>
                </a:solidFill>
                <a:latin typeface="Constantia" panose="02030602050306030303" pitchFamily="18" charset="0"/>
              </a:defRPr>
            </a:lvl2pPr>
            <a:lvl3pPr marL="1318871" indent="-257748" defTabSz="1056102">
              <a:defRPr>
                <a:solidFill>
                  <a:schemeClr val="tx1"/>
                </a:solidFill>
                <a:latin typeface="Constantia" panose="02030602050306030303" pitchFamily="18" charset="0"/>
              </a:defRPr>
            </a:lvl3pPr>
            <a:lvl4pPr marL="1849432" indent="-257748" defTabSz="1056102">
              <a:defRPr>
                <a:solidFill>
                  <a:schemeClr val="tx1"/>
                </a:solidFill>
                <a:latin typeface="Constantia" panose="02030602050306030303" pitchFamily="18" charset="0"/>
              </a:defRPr>
            </a:lvl4pPr>
            <a:lvl5pPr marL="2378320" indent="-257748" defTabSz="1056102">
              <a:defRPr>
                <a:solidFill>
                  <a:schemeClr val="tx1"/>
                </a:solidFill>
                <a:latin typeface="Constantia" panose="02030602050306030303" pitchFamily="18" charset="0"/>
              </a:defRPr>
            </a:lvl5pPr>
            <a:lvl6pPr marL="2860344" indent="-257748" defTabSz="1056102" eaLnBrk="0" fontAlgn="base" hangingPunct="0">
              <a:spcBef>
                <a:spcPct val="0"/>
              </a:spcBef>
              <a:spcAft>
                <a:spcPct val="0"/>
              </a:spcAft>
              <a:defRPr>
                <a:solidFill>
                  <a:schemeClr val="tx1"/>
                </a:solidFill>
                <a:latin typeface="Constantia" panose="02030602050306030303" pitchFamily="18" charset="0"/>
              </a:defRPr>
            </a:lvl6pPr>
            <a:lvl7pPr marL="3342368" indent="-257748" defTabSz="1056102" eaLnBrk="0" fontAlgn="base" hangingPunct="0">
              <a:spcBef>
                <a:spcPct val="0"/>
              </a:spcBef>
              <a:spcAft>
                <a:spcPct val="0"/>
              </a:spcAft>
              <a:defRPr>
                <a:solidFill>
                  <a:schemeClr val="tx1"/>
                </a:solidFill>
                <a:latin typeface="Constantia" panose="02030602050306030303" pitchFamily="18" charset="0"/>
              </a:defRPr>
            </a:lvl7pPr>
            <a:lvl8pPr marL="3824392" indent="-257748" defTabSz="1056102" eaLnBrk="0" fontAlgn="base" hangingPunct="0">
              <a:spcBef>
                <a:spcPct val="0"/>
              </a:spcBef>
              <a:spcAft>
                <a:spcPct val="0"/>
              </a:spcAft>
              <a:defRPr>
                <a:solidFill>
                  <a:schemeClr val="tx1"/>
                </a:solidFill>
                <a:latin typeface="Constantia" panose="02030602050306030303" pitchFamily="18" charset="0"/>
              </a:defRPr>
            </a:lvl8pPr>
            <a:lvl9pPr marL="4306415" indent="-257748" defTabSz="1056102" eaLnBrk="0" fontAlgn="base" hangingPunct="0">
              <a:spcBef>
                <a:spcPct val="0"/>
              </a:spcBef>
              <a:spcAft>
                <a:spcPct val="0"/>
              </a:spcAft>
              <a:defRPr>
                <a:solidFill>
                  <a:schemeClr val="tx1"/>
                </a:solidFill>
                <a:latin typeface="Constantia" panose="02030602050306030303" pitchFamily="18" charset="0"/>
              </a:defRPr>
            </a:lvl9pPr>
          </a:lstStyle>
          <a:p>
            <a:pPr fontAlgn="base">
              <a:spcBef>
                <a:spcPct val="0"/>
              </a:spcBef>
              <a:spcAft>
                <a:spcPct val="0"/>
              </a:spcAft>
              <a:defRPr/>
            </a:pPr>
            <a:fld id="{50D2651A-157C-46A4-B28B-2E4FA516CF2B}" type="slidenum">
              <a:rPr lang="en-US" altLang="en-US">
                <a:solidFill>
                  <a:srgbClr val="000000"/>
                </a:solidFill>
                <a:latin typeface="Arial" panose="020B0604020202020204" pitchFamily="34" charset="0"/>
                <a:ea typeface="MS PGothic" panose="020B0600070205080204" pitchFamily="34" charset="-128"/>
              </a:rPr>
              <a:pPr fontAlgn="base">
                <a:spcBef>
                  <a:spcPct val="0"/>
                </a:spcBef>
                <a:spcAft>
                  <a:spcPct val="0"/>
                </a:spcAft>
                <a:defRPr/>
              </a:pPr>
              <a:t>7</a:t>
            </a:fld>
            <a:endParaRPr lang="en-US" altLang="en-US">
              <a:solidFill>
                <a:srgbClr val="000000"/>
              </a:solidFill>
              <a:latin typeface="Arial" panose="020B0604020202020204" pitchFamily="34" charset="0"/>
              <a:ea typeface="MS PGothic" panose="020B0600070205080204" pitchFamily="34" charset="-128"/>
            </a:endParaRPr>
          </a:p>
        </p:txBody>
      </p:sp>
      <p:sp>
        <p:nvSpPr>
          <p:cNvPr id="6451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64516" name="Rectangle 3"/>
          <p:cNvSpPr>
            <a:spLocks noGrp="1" noChangeArrowheads="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latin typeface="Arial" panose="020B0604020202020204" pitchFamily="34" charset="0"/>
              </a:rPr>
              <a:t>Solution: The kinetic energy is transformed into internal energy of the bullet and tree (we won’t worry about which of them gets how much of it!). The total energy transferred is 180 J.</a:t>
            </a:r>
          </a:p>
        </p:txBody>
      </p:sp>
    </p:spTree>
    <p:extLst>
      <p:ext uri="{BB962C8B-B14F-4D97-AF65-F5344CB8AC3E}">
        <p14:creationId xmlns:p14="http://schemas.microsoft.com/office/powerpoint/2010/main" val="238343719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2.xml"/><Relationship Id="rId1" Type="http://schemas.openxmlformats.org/officeDocument/2006/relationships/themeOverride" Target="../theme/themeOverride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2.xml"/><Relationship Id="rId1" Type="http://schemas.openxmlformats.org/officeDocument/2006/relationships/themeOverride" Target="../theme/themeOverride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3.xml"/><Relationship Id="rId1" Type="http://schemas.openxmlformats.org/officeDocument/2006/relationships/themeOverride" Target="../theme/themeOverride5.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3.xml"/><Relationship Id="rId1" Type="http://schemas.openxmlformats.org/officeDocument/2006/relationships/themeOverride" Target="../theme/themeOverride6.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4.xml"/><Relationship Id="rId1" Type="http://schemas.openxmlformats.org/officeDocument/2006/relationships/themeOverride" Target="../theme/themeOverride7.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4.xml"/><Relationship Id="rId1" Type="http://schemas.openxmlformats.org/officeDocument/2006/relationships/themeOverride" Target="../theme/themeOverride8.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4" name="Date Placeholder 29"/>
          <p:cNvSpPr>
            <a:spLocks noGrp="1"/>
          </p:cNvSpPr>
          <p:nvPr>
            <p:ph type="dt" sz="half" idx="10"/>
          </p:nvPr>
        </p:nvSpPr>
        <p:spPr/>
        <p:txBody>
          <a:bodyPr/>
          <a:lstStyle>
            <a:lvl1pPr fontAlgn="auto">
              <a:spcBef>
                <a:spcPts val="0"/>
              </a:spcBef>
              <a:spcAft>
                <a:spcPts val="0"/>
              </a:spcAft>
              <a:defRPr>
                <a:solidFill>
                  <a:srgbClr val="D1EAEE"/>
                </a:solidFill>
                <a:latin typeface="Constantia" pitchFamily="18" charset="0"/>
                <a:ea typeface="+mn-ea"/>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29F869CC-F2F9-4F6D-A737-013CE4C37893}" type="datetimeFigureOut">
              <a:rPr kumimoji="0" lang="en-US" altLang="en-US" sz="1200" b="0" i="0" u="none" strike="noStrike" kern="1200" cap="none" spc="0" normalizeH="0" baseline="0" noProof="0">
                <a:ln>
                  <a:noFill/>
                </a:ln>
                <a:solidFill>
                  <a:srgbClr val="D1EAEE"/>
                </a:solidFill>
                <a:effectLst/>
                <a:uLnTx/>
                <a:uFillTx/>
                <a:latin typeface="Constantia" pitchFamily="18"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1/23/2026</a:t>
            </a:fld>
            <a:endParaRPr kumimoji="0" lang="en-US" altLang="en-US" sz="1200" b="0" i="0" u="none" strike="noStrike" kern="1200" cap="none" spc="0" normalizeH="0" baseline="0" noProof="0">
              <a:ln>
                <a:noFill/>
              </a:ln>
              <a:solidFill>
                <a:srgbClr val="D1EAEE"/>
              </a:solidFill>
              <a:effectLst/>
              <a:uLnTx/>
              <a:uFillTx/>
              <a:latin typeface="Constantia" pitchFamily="18" charset="0"/>
              <a:ea typeface="+mn-ea"/>
              <a:cs typeface="+mn-cs"/>
            </a:endParaRPr>
          </a:p>
        </p:txBody>
      </p:sp>
      <p:sp>
        <p:nvSpPr>
          <p:cNvPr id="5" name="Footer Placeholder 18"/>
          <p:cNvSpPr>
            <a:spLocks noGrp="1"/>
          </p:cNvSpPr>
          <p:nvPr>
            <p:ph type="ftr" sz="quarter" idx="11"/>
          </p:nvPr>
        </p:nvSpPr>
        <p:spPr/>
        <p:txBody>
          <a:bodyPr/>
          <a:lstStyle>
            <a:lvl1pPr fontAlgn="auto">
              <a:spcBef>
                <a:spcPts val="0"/>
              </a:spcBef>
              <a:spcAft>
                <a:spcPts val="0"/>
              </a:spcAft>
              <a:defRPr>
                <a:solidFill>
                  <a:srgbClr val="DBF5F9">
                    <a:shade val="90000"/>
                  </a:srgbClr>
                </a:solidFill>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DBF5F9">
                  <a:shade val="90000"/>
                </a:srgbClr>
              </a:solidFill>
              <a:effectLst/>
              <a:uLnTx/>
              <a:uFillTx/>
              <a:latin typeface="Constantia"/>
              <a:ea typeface="+mn-ea"/>
              <a:cs typeface="Arial" charset="0"/>
            </a:endParaRPr>
          </a:p>
        </p:txBody>
      </p:sp>
      <p:sp>
        <p:nvSpPr>
          <p:cNvPr id="6" name="Slide Number Placeholder 26"/>
          <p:cNvSpPr>
            <a:spLocks noGrp="1"/>
          </p:cNvSpPr>
          <p:nvPr>
            <p:ph type="sldNum" sz="quarter" idx="12"/>
          </p:nvPr>
        </p:nvSpPr>
        <p:spPr/>
        <p:txBody>
          <a:bodyPr/>
          <a:lstStyle>
            <a:lvl1pPr fontAlgn="auto">
              <a:spcBef>
                <a:spcPts val="0"/>
              </a:spcBef>
              <a:spcAft>
                <a:spcPts val="0"/>
              </a:spcAft>
              <a:defRPr>
                <a:solidFill>
                  <a:srgbClr val="D1EAEE"/>
                </a:solidFill>
                <a:latin typeface="Constantia" pitchFamily="18" charset="0"/>
                <a:ea typeface="+mn-ea"/>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9A0ECBAC-2C2B-49FE-AEF2-0B1361E3B2DB}" type="slidenum">
              <a:rPr kumimoji="0" lang="en-US" altLang="en-US" sz="1200" b="0" i="0" u="none" strike="noStrike" kern="1200" cap="none" spc="0" normalizeH="0" baseline="0" noProof="0">
                <a:ln>
                  <a:noFill/>
                </a:ln>
                <a:solidFill>
                  <a:srgbClr val="D1EAEE"/>
                </a:solidFill>
                <a:effectLst/>
                <a:uLnTx/>
                <a:uFillTx/>
                <a:latin typeface="Constantia"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altLang="en-US" sz="1200" b="0" i="0" u="none" strike="noStrike" kern="1200" cap="none" spc="0" normalizeH="0" baseline="0" noProof="0">
              <a:ln>
                <a:noFill/>
              </a:ln>
              <a:solidFill>
                <a:srgbClr val="D1EAEE"/>
              </a:solidFill>
              <a:effectLst/>
              <a:uLnTx/>
              <a:uFillTx/>
              <a:latin typeface="Constantia" pitchFamily="18" charset="0"/>
              <a:ea typeface="+mn-ea"/>
              <a:cs typeface="+mn-cs"/>
            </a:endParaRPr>
          </a:p>
        </p:txBody>
      </p:sp>
    </p:spTree>
    <p:extLst>
      <p:ext uri="{BB962C8B-B14F-4D97-AF65-F5344CB8AC3E}">
        <p14:creationId xmlns:p14="http://schemas.microsoft.com/office/powerpoint/2010/main" val="4176879213"/>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fontAlgn="auto">
              <a:spcBef>
                <a:spcPts val="0"/>
              </a:spcBef>
              <a:spcAft>
                <a:spcPts val="0"/>
              </a:spcAft>
              <a:defRPr>
                <a:latin typeface="Constantia" pitchFamily="18" charset="0"/>
                <a:ea typeface="+mn-ea"/>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C9C90CB9-521F-4C1C-99F4-D0B5F6258574}" type="datetimeFigureOut">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1/23/2026</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
        <p:nvSpPr>
          <p:cNvPr id="5" name="Footer Placeholder 21"/>
          <p:cNvSpPr>
            <a:spLocks noGrp="1"/>
          </p:cNvSpPr>
          <p:nvPr>
            <p:ph type="ftr" sz="quarter" idx="11"/>
          </p:nvPr>
        </p:nvSpPr>
        <p:spPr/>
        <p:txBody>
          <a:bodyPr/>
          <a:lstStyle>
            <a:lvl1pPr fontAlgn="auto">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4617B">
                  <a:shade val="90000"/>
                </a:srgbClr>
              </a:solidFill>
              <a:effectLst/>
              <a:uLnTx/>
              <a:uFillTx/>
              <a:latin typeface="Constantia"/>
              <a:ea typeface="+mn-ea"/>
              <a:cs typeface="Arial" charset="0"/>
            </a:endParaRPr>
          </a:p>
        </p:txBody>
      </p:sp>
      <p:sp>
        <p:nvSpPr>
          <p:cNvPr id="6" name="Slide Number Placeholder 17"/>
          <p:cNvSpPr>
            <a:spLocks noGrp="1"/>
          </p:cNvSpPr>
          <p:nvPr>
            <p:ph type="sldNum" sz="quarter" idx="12"/>
          </p:nvPr>
        </p:nvSpPr>
        <p:spPr/>
        <p:txBody>
          <a:bodyPr/>
          <a:lstStyle>
            <a:lvl1pPr fontAlgn="auto">
              <a:spcBef>
                <a:spcPts val="0"/>
              </a:spcBef>
              <a:spcAft>
                <a:spcPts val="0"/>
              </a:spcAft>
              <a:defRPr>
                <a:latin typeface="Constantia" pitchFamily="18" charset="0"/>
                <a:ea typeface="+mn-ea"/>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3F882C40-E1CC-499A-81E9-7105AD6D6C65}" type="slidenum">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Tree>
    <p:extLst>
      <p:ext uri="{BB962C8B-B14F-4D97-AF65-F5344CB8AC3E}">
        <p14:creationId xmlns:p14="http://schemas.microsoft.com/office/powerpoint/2010/main" val="17337219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914402"/>
            <a:ext cx="8026400" cy="5211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fontAlgn="auto">
              <a:spcBef>
                <a:spcPts val="0"/>
              </a:spcBef>
              <a:spcAft>
                <a:spcPts val="0"/>
              </a:spcAft>
              <a:defRPr>
                <a:latin typeface="Constantia" pitchFamily="18" charset="0"/>
                <a:ea typeface="+mn-ea"/>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2E644EFA-74FC-4C7F-BBD3-A36195335B91}" type="datetimeFigureOut">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1/23/2026</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
        <p:nvSpPr>
          <p:cNvPr id="5" name="Footer Placeholder 21"/>
          <p:cNvSpPr>
            <a:spLocks noGrp="1"/>
          </p:cNvSpPr>
          <p:nvPr>
            <p:ph type="ftr" sz="quarter" idx="11"/>
          </p:nvPr>
        </p:nvSpPr>
        <p:spPr/>
        <p:txBody>
          <a:bodyPr/>
          <a:lstStyle>
            <a:lvl1pPr fontAlgn="auto">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4617B">
                  <a:shade val="90000"/>
                </a:srgbClr>
              </a:solidFill>
              <a:effectLst/>
              <a:uLnTx/>
              <a:uFillTx/>
              <a:latin typeface="Constantia"/>
              <a:ea typeface="+mn-ea"/>
              <a:cs typeface="Arial" charset="0"/>
            </a:endParaRPr>
          </a:p>
        </p:txBody>
      </p:sp>
      <p:sp>
        <p:nvSpPr>
          <p:cNvPr id="6" name="Slide Number Placeholder 17"/>
          <p:cNvSpPr>
            <a:spLocks noGrp="1"/>
          </p:cNvSpPr>
          <p:nvPr>
            <p:ph type="sldNum" sz="quarter" idx="12"/>
          </p:nvPr>
        </p:nvSpPr>
        <p:spPr/>
        <p:txBody>
          <a:bodyPr/>
          <a:lstStyle>
            <a:lvl1pPr fontAlgn="auto">
              <a:spcBef>
                <a:spcPts val="0"/>
              </a:spcBef>
              <a:spcAft>
                <a:spcPts val="0"/>
              </a:spcAft>
              <a:defRPr>
                <a:latin typeface="Constantia" pitchFamily="18" charset="0"/>
                <a:ea typeface="+mn-ea"/>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83ECA68-B8B4-47DB-8473-80ABC0C78BE8}" type="slidenum">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Tree>
    <p:extLst>
      <p:ext uri="{BB962C8B-B14F-4D97-AF65-F5344CB8AC3E}">
        <p14:creationId xmlns:p14="http://schemas.microsoft.com/office/powerpoint/2010/main" val="30962005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4" name="Date Placeholder 29"/>
          <p:cNvSpPr>
            <a:spLocks noGrp="1"/>
          </p:cNvSpPr>
          <p:nvPr>
            <p:ph type="dt" sz="half" idx="10"/>
          </p:nvPr>
        </p:nvSpPr>
        <p:spPr/>
        <p:txBody>
          <a:bodyPr/>
          <a:lstStyle>
            <a:lvl1pPr fontAlgn="auto">
              <a:spcBef>
                <a:spcPts val="0"/>
              </a:spcBef>
              <a:spcAft>
                <a:spcPts val="0"/>
              </a:spcAft>
              <a:defRPr>
                <a:solidFill>
                  <a:srgbClr val="D1EAEE"/>
                </a:solidFill>
                <a:latin typeface="Constantia" pitchFamily="18" charset="0"/>
                <a:ea typeface="+mn-ea"/>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452A28B0-0897-4FFC-A471-3952C3EFCFFF}" type="datetimeFigureOut">
              <a:rPr kumimoji="0" lang="en-US" altLang="en-US" sz="1200" b="0" i="0" u="none" strike="noStrike" kern="1200" cap="none" spc="0" normalizeH="0" baseline="0" noProof="0">
                <a:ln>
                  <a:noFill/>
                </a:ln>
                <a:solidFill>
                  <a:srgbClr val="D1EAEE"/>
                </a:solidFill>
                <a:effectLst/>
                <a:uLnTx/>
                <a:uFillTx/>
                <a:latin typeface="Constantia" pitchFamily="18"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1/23/2026</a:t>
            </a:fld>
            <a:endParaRPr kumimoji="0" lang="en-US" altLang="en-US" sz="1200" b="0" i="0" u="none" strike="noStrike" kern="1200" cap="none" spc="0" normalizeH="0" baseline="0" noProof="0">
              <a:ln>
                <a:noFill/>
              </a:ln>
              <a:solidFill>
                <a:srgbClr val="D1EAEE"/>
              </a:solidFill>
              <a:effectLst/>
              <a:uLnTx/>
              <a:uFillTx/>
              <a:latin typeface="Constantia" pitchFamily="18" charset="0"/>
              <a:ea typeface="+mn-ea"/>
              <a:cs typeface="+mn-cs"/>
            </a:endParaRPr>
          </a:p>
        </p:txBody>
      </p:sp>
      <p:sp>
        <p:nvSpPr>
          <p:cNvPr id="5" name="Footer Placeholder 18"/>
          <p:cNvSpPr>
            <a:spLocks noGrp="1"/>
          </p:cNvSpPr>
          <p:nvPr>
            <p:ph type="ftr" sz="quarter" idx="11"/>
          </p:nvPr>
        </p:nvSpPr>
        <p:spPr/>
        <p:txBody>
          <a:bodyPr/>
          <a:lstStyle>
            <a:lvl1pPr fontAlgn="auto">
              <a:spcBef>
                <a:spcPts val="0"/>
              </a:spcBef>
              <a:spcAft>
                <a:spcPts val="0"/>
              </a:spcAft>
              <a:defRPr>
                <a:solidFill>
                  <a:srgbClr val="DBF5F9">
                    <a:shade val="90000"/>
                  </a:srgbClr>
                </a:solidFill>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DBF5F9">
                  <a:shade val="90000"/>
                </a:srgbClr>
              </a:solidFill>
              <a:effectLst/>
              <a:uLnTx/>
              <a:uFillTx/>
              <a:latin typeface="Constantia"/>
              <a:ea typeface="+mn-ea"/>
              <a:cs typeface="Arial" charset="0"/>
            </a:endParaRPr>
          </a:p>
        </p:txBody>
      </p:sp>
      <p:sp>
        <p:nvSpPr>
          <p:cNvPr id="6" name="Slide Number Placeholder 26"/>
          <p:cNvSpPr>
            <a:spLocks noGrp="1"/>
          </p:cNvSpPr>
          <p:nvPr>
            <p:ph type="sldNum" sz="quarter" idx="12"/>
          </p:nvPr>
        </p:nvSpPr>
        <p:spPr/>
        <p:txBody>
          <a:bodyPr/>
          <a:lstStyle>
            <a:lvl1pPr fontAlgn="auto">
              <a:spcBef>
                <a:spcPts val="0"/>
              </a:spcBef>
              <a:spcAft>
                <a:spcPts val="0"/>
              </a:spcAft>
              <a:defRPr>
                <a:solidFill>
                  <a:srgbClr val="D1EAEE"/>
                </a:solidFill>
                <a:latin typeface="Constantia" pitchFamily="18" charset="0"/>
                <a:ea typeface="+mn-ea"/>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AD8B3EE-BCC6-4C91-BB56-0DD3E075208D}" type="slidenum">
              <a:rPr kumimoji="0" lang="en-US" altLang="en-US" sz="1200" b="0" i="0" u="none" strike="noStrike" kern="1200" cap="none" spc="0" normalizeH="0" baseline="0" noProof="0">
                <a:ln>
                  <a:noFill/>
                </a:ln>
                <a:solidFill>
                  <a:srgbClr val="D1EAEE"/>
                </a:solidFill>
                <a:effectLst/>
                <a:uLnTx/>
                <a:uFillTx/>
                <a:latin typeface="Constantia"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altLang="en-US" sz="1200" b="0" i="0" u="none" strike="noStrike" kern="1200" cap="none" spc="0" normalizeH="0" baseline="0" noProof="0">
              <a:ln>
                <a:noFill/>
              </a:ln>
              <a:solidFill>
                <a:srgbClr val="D1EAEE"/>
              </a:solidFill>
              <a:effectLst/>
              <a:uLnTx/>
              <a:uFillTx/>
              <a:latin typeface="Constantia" pitchFamily="18" charset="0"/>
              <a:ea typeface="+mn-ea"/>
              <a:cs typeface="+mn-cs"/>
            </a:endParaRPr>
          </a:p>
        </p:txBody>
      </p:sp>
    </p:spTree>
    <p:extLst>
      <p:ext uri="{BB962C8B-B14F-4D97-AF65-F5344CB8AC3E}">
        <p14:creationId xmlns:p14="http://schemas.microsoft.com/office/powerpoint/2010/main" val="3852883095"/>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fontAlgn="auto">
              <a:spcBef>
                <a:spcPts val="0"/>
              </a:spcBef>
              <a:spcAft>
                <a:spcPts val="0"/>
              </a:spcAft>
              <a:defRPr>
                <a:latin typeface="Constantia" pitchFamily="18" charset="0"/>
                <a:ea typeface="+mn-ea"/>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8B85CA76-647A-49C5-84DC-58F9F86B1FA1}" type="datetimeFigureOut">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1/23/2026</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
        <p:nvSpPr>
          <p:cNvPr id="5" name="Footer Placeholder 21"/>
          <p:cNvSpPr>
            <a:spLocks noGrp="1"/>
          </p:cNvSpPr>
          <p:nvPr>
            <p:ph type="ftr" sz="quarter" idx="11"/>
          </p:nvPr>
        </p:nvSpPr>
        <p:spPr/>
        <p:txBody>
          <a:bodyPr/>
          <a:lstStyle>
            <a:lvl1pPr fontAlgn="auto">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4617B">
                  <a:shade val="90000"/>
                </a:srgbClr>
              </a:solidFill>
              <a:effectLst/>
              <a:uLnTx/>
              <a:uFillTx/>
              <a:latin typeface="Constantia"/>
              <a:ea typeface="+mn-ea"/>
              <a:cs typeface="Arial" charset="0"/>
            </a:endParaRPr>
          </a:p>
        </p:txBody>
      </p:sp>
      <p:sp>
        <p:nvSpPr>
          <p:cNvPr id="6" name="Slide Number Placeholder 17"/>
          <p:cNvSpPr>
            <a:spLocks noGrp="1"/>
          </p:cNvSpPr>
          <p:nvPr>
            <p:ph type="sldNum" sz="quarter" idx="12"/>
          </p:nvPr>
        </p:nvSpPr>
        <p:spPr/>
        <p:txBody>
          <a:bodyPr/>
          <a:lstStyle>
            <a:lvl1pPr fontAlgn="auto">
              <a:spcBef>
                <a:spcPts val="0"/>
              </a:spcBef>
              <a:spcAft>
                <a:spcPts val="0"/>
              </a:spcAft>
              <a:defRPr>
                <a:latin typeface="Constantia" pitchFamily="18" charset="0"/>
                <a:ea typeface="+mn-ea"/>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B6D94721-3B0A-4C54-963C-089FCBC80876}" type="slidenum">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Tree>
    <p:extLst>
      <p:ext uri="{BB962C8B-B14F-4D97-AF65-F5344CB8AC3E}">
        <p14:creationId xmlns:p14="http://schemas.microsoft.com/office/powerpoint/2010/main" val="23347956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707136" y="2704664"/>
            <a:ext cx="103632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3"/>
          <p:cNvSpPr>
            <a:spLocks noGrp="1"/>
          </p:cNvSpPr>
          <p:nvPr>
            <p:ph type="dt" sz="half" idx="10"/>
          </p:nvPr>
        </p:nvSpPr>
        <p:spPr/>
        <p:txBody>
          <a:bodyPr/>
          <a:lstStyle>
            <a:lvl1pPr fontAlgn="auto">
              <a:spcBef>
                <a:spcPts val="0"/>
              </a:spcBef>
              <a:spcAft>
                <a:spcPts val="0"/>
              </a:spcAft>
              <a:defRPr>
                <a:solidFill>
                  <a:srgbClr val="D1EAEE"/>
                </a:solidFill>
                <a:latin typeface="Constantia" pitchFamily="18" charset="0"/>
                <a:ea typeface="+mn-ea"/>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5E04A928-5735-4B7C-81B2-BD9CBDA76C26}" type="datetimeFigureOut">
              <a:rPr kumimoji="0" lang="en-US" altLang="en-US" sz="1200" b="0" i="0" u="none" strike="noStrike" kern="1200" cap="none" spc="0" normalizeH="0" baseline="0" noProof="0">
                <a:ln>
                  <a:noFill/>
                </a:ln>
                <a:solidFill>
                  <a:srgbClr val="D1EAEE"/>
                </a:solidFill>
                <a:effectLst/>
                <a:uLnTx/>
                <a:uFillTx/>
                <a:latin typeface="Constantia" pitchFamily="18"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1/23/2026</a:t>
            </a:fld>
            <a:endParaRPr kumimoji="0" lang="en-US" altLang="en-US" sz="1200" b="0" i="0" u="none" strike="noStrike" kern="1200" cap="none" spc="0" normalizeH="0" baseline="0" noProof="0">
              <a:ln>
                <a:noFill/>
              </a:ln>
              <a:solidFill>
                <a:srgbClr val="D1EAEE"/>
              </a:solidFill>
              <a:effectLst/>
              <a:uLnTx/>
              <a:uFillTx/>
              <a:latin typeface="Constantia" pitchFamily="18" charset="0"/>
              <a:ea typeface="+mn-ea"/>
              <a:cs typeface="+mn-cs"/>
            </a:endParaRPr>
          </a:p>
        </p:txBody>
      </p:sp>
      <p:sp>
        <p:nvSpPr>
          <p:cNvPr id="5" name="Footer Placeholder 4"/>
          <p:cNvSpPr>
            <a:spLocks noGrp="1"/>
          </p:cNvSpPr>
          <p:nvPr>
            <p:ph type="ftr" sz="quarter" idx="11"/>
          </p:nvPr>
        </p:nvSpPr>
        <p:spPr/>
        <p:txBody>
          <a:bodyPr/>
          <a:lstStyle>
            <a:lvl1pPr fontAlgn="auto">
              <a:spcBef>
                <a:spcPts val="0"/>
              </a:spcBef>
              <a:spcAft>
                <a:spcPts val="0"/>
              </a:spcAft>
              <a:defRPr>
                <a:solidFill>
                  <a:srgbClr val="DBF5F9">
                    <a:shade val="90000"/>
                  </a:srgbClr>
                </a:solidFill>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DBF5F9">
                  <a:shade val="90000"/>
                </a:srgbClr>
              </a:solidFill>
              <a:effectLst/>
              <a:uLnTx/>
              <a:uFillTx/>
              <a:latin typeface="Constantia"/>
              <a:ea typeface="+mn-ea"/>
              <a:cs typeface="Arial" charset="0"/>
            </a:endParaRPr>
          </a:p>
        </p:txBody>
      </p:sp>
      <p:sp>
        <p:nvSpPr>
          <p:cNvPr id="6" name="Slide Number Placeholder 5"/>
          <p:cNvSpPr>
            <a:spLocks noGrp="1"/>
          </p:cNvSpPr>
          <p:nvPr>
            <p:ph type="sldNum" sz="quarter" idx="12"/>
          </p:nvPr>
        </p:nvSpPr>
        <p:spPr/>
        <p:txBody>
          <a:bodyPr/>
          <a:lstStyle>
            <a:lvl1pPr fontAlgn="auto">
              <a:spcBef>
                <a:spcPts val="0"/>
              </a:spcBef>
              <a:spcAft>
                <a:spcPts val="0"/>
              </a:spcAft>
              <a:defRPr>
                <a:solidFill>
                  <a:srgbClr val="D1EAEE"/>
                </a:solidFill>
                <a:latin typeface="Constantia" pitchFamily="18" charset="0"/>
                <a:ea typeface="+mn-ea"/>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7F5CF26B-7479-4FAF-AE9F-674434D452CC}" type="slidenum">
              <a:rPr kumimoji="0" lang="en-US" altLang="en-US" sz="1200" b="0" i="0" u="none" strike="noStrike" kern="1200" cap="none" spc="0" normalizeH="0" baseline="0" noProof="0">
                <a:ln>
                  <a:noFill/>
                </a:ln>
                <a:solidFill>
                  <a:srgbClr val="D1EAEE"/>
                </a:solidFill>
                <a:effectLst/>
                <a:uLnTx/>
                <a:uFillTx/>
                <a:latin typeface="Constantia"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altLang="en-US" sz="1200" b="0" i="0" u="none" strike="noStrike" kern="1200" cap="none" spc="0" normalizeH="0" baseline="0" noProof="0">
              <a:ln>
                <a:noFill/>
              </a:ln>
              <a:solidFill>
                <a:srgbClr val="D1EAEE"/>
              </a:solidFill>
              <a:effectLst/>
              <a:uLnTx/>
              <a:uFillTx/>
              <a:latin typeface="Constantia" pitchFamily="18" charset="0"/>
              <a:ea typeface="+mn-ea"/>
              <a:cs typeface="+mn-cs"/>
            </a:endParaRPr>
          </a:p>
        </p:txBody>
      </p:sp>
    </p:spTree>
    <p:extLst>
      <p:ext uri="{BB962C8B-B14F-4D97-AF65-F5344CB8AC3E}">
        <p14:creationId xmlns:p14="http://schemas.microsoft.com/office/powerpoint/2010/main" val="1685709441"/>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lang="en-US"/>
              <a:t>Click to edit Master title style</a:t>
            </a:r>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fontAlgn="auto">
              <a:spcBef>
                <a:spcPts val="0"/>
              </a:spcBef>
              <a:spcAft>
                <a:spcPts val="0"/>
              </a:spcAft>
              <a:defRPr>
                <a:latin typeface="Constantia" pitchFamily="18" charset="0"/>
                <a:ea typeface="+mn-ea"/>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6ABB7628-4F36-4116-A068-0F77AD573A6D}" type="datetimeFigureOut">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1/23/2026</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
        <p:nvSpPr>
          <p:cNvPr id="6" name="Footer Placeholder 21"/>
          <p:cNvSpPr>
            <a:spLocks noGrp="1"/>
          </p:cNvSpPr>
          <p:nvPr>
            <p:ph type="ftr" sz="quarter" idx="11"/>
          </p:nvPr>
        </p:nvSpPr>
        <p:spPr/>
        <p:txBody>
          <a:bodyPr/>
          <a:lstStyle>
            <a:lvl1pPr fontAlgn="auto">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4617B">
                  <a:shade val="90000"/>
                </a:srgbClr>
              </a:solidFill>
              <a:effectLst/>
              <a:uLnTx/>
              <a:uFillTx/>
              <a:latin typeface="Constantia"/>
              <a:ea typeface="+mn-ea"/>
              <a:cs typeface="Arial" charset="0"/>
            </a:endParaRPr>
          </a:p>
        </p:txBody>
      </p:sp>
      <p:sp>
        <p:nvSpPr>
          <p:cNvPr id="7" name="Slide Number Placeholder 17"/>
          <p:cNvSpPr>
            <a:spLocks noGrp="1"/>
          </p:cNvSpPr>
          <p:nvPr>
            <p:ph type="sldNum" sz="quarter" idx="12"/>
          </p:nvPr>
        </p:nvSpPr>
        <p:spPr/>
        <p:txBody>
          <a:bodyPr/>
          <a:lstStyle>
            <a:lvl1pPr fontAlgn="auto">
              <a:spcBef>
                <a:spcPts val="0"/>
              </a:spcBef>
              <a:spcAft>
                <a:spcPts val="0"/>
              </a:spcAft>
              <a:defRPr>
                <a:latin typeface="Constantia" pitchFamily="18" charset="0"/>
                <a:ea typeface="+mn-ea"/>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FA9879F-4FB0-4D0A-A6C8-80783C03B642}" type="slidenum">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Tree>
    <p:extLst>
      <p:ext uri="{BB962C8B-B14F-4D97-AF65-F5344CB8AC3E}">
        <p14:creationId xmlns:p14="http://schemas.microsoft.com/office/powerpoint/2010/main" val="17343697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9"/>
          <p:cNvSpPr>
            <a:spLocks noGrp="1"/>
          </p:cNvSpPr>
          <p:nvPr>
            <p:ph type="dt" sz="half" idx="10"/>
          </p:nvPr>
        </p:nvSpPr>
        <p:spPr/>
        <p:txBody>
          <a:bodyPr/>
          <a:lstStyle>
            <a:lvl1pPr fontAlgn="auto">
              <a:spcBef>
                <a:spcPts val="0"/>
              </a:spcBef>
              <a:spcAft>
                <a:spcPts val="0"/>
              </a:spcAft>
              <a:defRPr>
                <a:latin typeface="Constantia" pitchFamily="18" charset="0"/>
                <a:ea typeface="+mn-ea"/>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1E823414-AC83-43CB-8008-A32DE0AAC91D}" type="datetimeFigureOut">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1/23/2026</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
        <p:nvSpPr>
          <p:cNvPr id="8" name="Footer Placeholder 21"/>
          <p:cNvSpPr>
            <a:spLocks noGrp="1"/>
          </p:cNvSpPr>
          <p:nvPr>
            <p:ph type="ftr" sz="quarter" idx="11"/>
          </p:nvPr>
        </p:nvSpPr>
        <p:spPr/>
        <p:txBody>
          <a:bodyPr/>
          <a:lstStyle>
            <a:lvl1pPr fontAlgn="auto">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4617B">
                  <a:shade val="90000"/>
                </a:srgbClr>
              </a:solidFill>
              <a:effectLst/>
              <a:uLnTx/>
              <a:uFillTx/>
              <a:latin typeface="Constantia"/>
              <a:ea typeface="+mn-ea"/>
              <a:cs typeface="Arial" charset="0"/>
            </a:endParaRPr>
          </a:p>
        </p:txBody>
      </p:sp>
      <p:sp>
        <p:nvSpPr>
          <p:cNvPr id="9" name="Slide Number Placeholder 17"/>
          <p:cNvSpPr>
            <a:spLocks noGrp="1"/>
          </p:cNvSpPr>
          <p:nvPr>
            <p:ph type="sldNum" sz="quarter" idx="12"/>
          </p:nvPr>
        </p:nvSpPr>
        <p:spPr/>
        <p:txBody>
          <a:bodyPr/>
          <a:lstStyle>
            <a:lvl1pPr fontAlgn="auto">
              <a:spcBef>
                <a:spcPts val="0"/>
              </a:spcBef>
              <a:spcAft>
                <a:spcPts val="0"/>
              </a:spcAft>
              <a:defRPr>
                <a:latin typeface="Constantia" pitchFamily="18" charset="0"/>
                <a:ea typeface="+mn-ea"/>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C1DDAC80-D17A-4264-AE72-DD911FD9925D}" type="slidenum">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Tree>
    <p:extLst>
      <p:ext uri="{BB962C8B-B14F-4D97-AF65-F5344CB8AC3E}">
        <p14:creationId xmlns:p14="http://schemas.microsoft.com/office/powerpoint/2010/main" val="1603541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a:t>Click to edit Master title style</a:t>
            </a:r>
          </a:p>
        </p:txBody>
      </p:sp>
      <p:sp>
        <p:nvSpPr>
          <p:cNvPr id="3" name="Date Placeholder 9"/>
          <p:cNvSpPr>
            <a:spLocks noGrp="1"/>
          </p:cNvSpPr>
          <p:nvPr>
            <p:ph type="dt" sz="half" idx="10"/>
          </p:nvPr>
        </p:nvSpPr>
        <p:spPr/>
        <p:txBody>
          <a:bodyPr/>
          <a:lstStyle>
            <a:lvl1pPr fontAlgn="auto">
              <a:spcBef>
                <a:spcPts val="0"/>
              </a:spcBef>
              <a:spcAft>
                <a:spcPts val="0"/>
              </a:spcAft>
              <a:defRPr>
                <a:latin typeface="Constantia" pitchFamily="18" charset="0"/>
                <a:ea typeface="+mn-ea"/>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0536A9DF-9EBF-40CB-A7B7-D621D61531CD}" type="datetimeFigureOut">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1/23/2026</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
        <p:nvSpPr>
          <p:cNvPr id="4" name="Footer Placeholder 21"/>
          <p:cNvSpPr>
            <a:spLocks noGrp="1"/>
          </p:cNvSpPr>
          <p:nvPr>
            <p:ph type="ftr" sz="quarter" idx="11"/>
          </p:nvPr>
        </p:nvSpPr>
        <p:spPr/>
        <p:txBody>
          <a:bodyPr/>
          <a:lstStyle>
            <a:lvl1pPr fontAlgn="auto">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4617B">
                  <a:shade val="90000"/>
                </a:srgbClr>
              </a:solidFill>
              <a:effectLst/>
              <a:uLnTx/>
              <a:uFillTx/>
              <a:latin typeface="Constantia"/>
              <a:ea typeface="+mn-ea"/>
              <a:cs typeface="Arial" charset="0"/>
            </a:endParaRPr>
          </a:p>
        </p:txBody>
      </p:sp>
      <p:sp>
        <p:nvSpPr>
          <p:cNvPr id="5" name="Slide Number Placeholder 17"/>
          <p:cNvSpPr>
            <a:spLocks noGrp="1"/>
          </p:cNvSpPr>
          <p:nvPr>
            <p:ph type="sldNum" sz="quarter" idx="12"/>
          </p:nvPr>
        </p:nvSpPr>
        <p:spPr/>
        <p:txBody>
          <a:bodyPr/>
          <a:lstStyle>
            <a:lvl1pPr fontAlgn="auto">
              <a:spcBef>
                <a:spcPts val="0"/>
              </a:spcBef>
              <a:spcAft>
                <a:spcPts val="0"/>
              </a:spcAft>
              <a:defRPr>
                <a:latin typeface="Constantia" pitchFamily="18" charset="0"/>
                <a:ea typeface="+mn-ea"/>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1D349BE-2902-4D86-BC13-950BD46BE550}" type="slidenum">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Tree>
    <p:extLst>
      <p:ext uri="{BB962C8B-B14F-4D97-AF65-F5344CB8AC3E}">
        <p14:creationId xmlns:p14="http://schemas.microsoft.com/office/powerpoint/2010/main" val="22790906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fontAlgn="auto">
              <a:spcBef>
                <a:spcPts val="0"/>
              </a:spcBef>
              <a:spcAft>
                <a:spcPts val="0"/>
              </a:spcAft>
              <a:defRPr>
                <a:latin typeface="Constantia" pitchFamily="18" charset="0"/>
                <a:ea typeface="+mn-ea"/>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47E091A7-5C6A-4C42-AA42-19026D3F1CBE}" type="datetimeFigureOut">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1/23/2026</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
        <p:nvSpPr>
          <p:cNvPr id="3" name="Footer Placeholder 21"/>
          <p:cNvSpPr>
            <a:spLocks noGrp="1"/>
          </p:cNvSpPr>
          <p:nvPr>
            <p:ph type="ftr" sz="quarter" idx="11"/>
          </p:nvPr>
        </p:nvSpPr>
        <p:spPr/>
        <p:txBody>
          <a:bodyPr/>
          <a:lstStyle>
            <a:lvl1pPr fontAlgn="auto">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4617B">
                  <a:shade val="90000"/>
                </a:srgbClr>
              </a:solidFill>
              <a:effectLst/>
              <a:uLnTx/>
              <a:uFillTx/>
              <a:latin typeface="Constantia"/>
              <a:ea typeface="+mn-ea"/>
              <a:cs typeface="Arial" charset="0"/>
            </a:endParaRPr>
          </a:p>
        </p:txBody>
      </p:sp>
      <p:sp>
        <p:nvSpPr>
          <p:cNvPr id="4" name="Slide Number Placeholder 17"/>
          <p:cNvSpPr>
            <a:spLocks noGrp="1"/>
          </p:cNvSpPr>
          <p:nvPr>
            <p:ph type="sldNum" sz="quarter" idx="12"/>
          </p:nvPr>
        </p:nvSpPr>
        <p:spPr/>
        <p:txBody>
          <a:bodyPr/>
          <a:lstStyle>
            <a:lvl1pPr fontAlgn="auto">
              <a:spcBef>
                <a:spcPts val="0"/>
              </a:spcBef>
              <a:spcAft>
                <a:spcPts val="0"/>
              </a:spcAft>
              <a:defRPr>
                <a:latin typeface="Constantia" pitchFamily="18" charset="0"/>
                <a:ea typeface="+mn-ea"/>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3782AB18-CC49-48F3-8C31-D635B25F206A}" type="slidenum">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Tree>
    <p:extLst>
      <p:ext uri="{BB962C8B-B14F-4D97-AF65-F5344CB8AC3E}">
        <p14:creationId xmlns:p14="http://schemas.microsoft.com/office/powerpoint/2010/main" val="22118507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a:t>Click to edit Master title style</a:t>
            </a:r>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fontAlgn="auto">
              <a:spcBef>
                <a:spcPts val="0"/>
              </a:spcBef>
              <a:spcAft>
                <a:spcPts val="0"/>
              </a:spcAft>
              <a:defRPr>
                <a:latin typeface="Constantia" pitchFamily="18" charset="0"/>
                <a:ea typeface="+mn-ea"/>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4DF3AE25-94C4-4EB3-810E-1E11C960A581}" type="datetimeFigureOut">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1/23/2026</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
        <p:nvSpPr>
          <p:cNvPr id="6" name="Footer Placeholder 21"/>
          <p:cNvSpPr>
            <a:spLocks noGrp="1"/>
          </p:cNvSpPr>
          <p:nvPr>
            <p:ph type="ftr" sz="quarter" idx="11"/>
          </p:nvPr>
        </p:nvSpPr>
        <p:spPr/>
        <p:txBody>
          <a:bodyPr/>
          <a:lstStyle>
            <a:lvl1pPr fontAlgn="auto">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4617B">
                  <a:shade val="90000"/>
                </a:srgbClr>
              </a:solidFill>
              <a:effectLst/>
              <a:uLnTx/>
              <a:uFillTx/>
              <a:latin typeface="Constantia"/>
              <a:ea typeface="+mn-ea"/>
              <a:cs typeface="Arial" charset="0"/>
            </a:endParaRPr>
          </a:p>
        </p:txBody>
      </p:sp>
      <p:sp>
        <p:nvSpPr>
          <p:cNvPr id="7" name="Slide Number Placeholder 17"/>
          <p:cNvSpPr>
            <a:spLocks noGrp="1"/>
          </p:cNvSpPr>
          <p:nvPr>
            <p:ph type="sldNum" sz="quarter" idx="12"/>
          </p:nvPr>
        </p:nvSpPr>
        <p:spPr/>
        <p:txBody>
          <a:bodyPr/>
          <a:lstStyle>
            <a:lvl1pPr fontAlgn="auto">
              <a:spcBef>
                <a:spcPts val="0"/>
              </a:spcBef>
              <a:spcAft>
                <a:spcPts val="0"/>
              </a:spcAft>
              <a:defRPr>
                <a:latin typeface="Constantia" pitchFamily="18" charset="0"/>
                <a:ea typeface="+mn-ea"/>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E002C15D-0160-4D2C-AA86-DC28CBB035DF}" type="slidenum">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Tree>
    <p:extLst>
      <p:ext uri="{BB962C8B-B14F-4D97-AF65-F5344CB8AC3E}">
        <p14:creationId xmlns:p14="http://schemas.microsoft.com/office/powerpoint/2010/main" val="3154243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fontAlgn="auto">
              <a:spcBef>
                <a:spcPts val="0"/>
              </a:spcBef>
              <a:spcAft>
                <a:spcPts val="0"/>
              </a:spcAft>
              <a:defRPr>
                <a:latin typeface="Constantia" pitchFamily="18" charset="0"/>
                <a:ea typeface="+mn-ea"/>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F3731345-B878-4985-9ECE-33BCB0DF25F0}" type="datetimeFigureOut">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1/23/2026</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
        <p:nvSpPr>
          <p:cNvPr id="5" name="Footer Placeholder 21"/>
          <p:cNvSpPr>
            <a:spLocks noGrp="1"/>
          </p:cNvSpPr>
          <p:nvPr>
            <p:ph type="ftr" sz="quarter" idx="11"/>
          </p:nvPr>
        </p:nvSpPr>
        <p:spPr/>
        <p:txBody>
          <a:bodyPr/>
          <a:lstStyle>
            <a:lvl1pPr fontAlgn="auto">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4617B">
                  <a:shade val="90000"/>
                </a:srgbClr>
              </a:solidFill>
              <a:effectLst/>
              <a:uLnTx/>
              <a:uFillTx/>
              <a:latin typeface="Constantia"/>
              <a:ea typeface="+mn-ea"/>
              <a:cs typeface="Arial" charset="0"/>
            </a:endParaRPr>
          </a:p>
        </p:txBody>
      </p:sp>
      <p:sp>
        <p:nvSpPr>
          <p:cNvPr id="6" name="Slide Number Placeholder 17"/>
          <p:cNvSpPr>
            <a:spLocks noGrp="1"/>
          </p:cNvSpPr>
          <p:nvPr>
            <p:ph type="sldNum" sz="quarter" idx="12"/>
          </p:nvPr>
        </p:nvSpPr>
        <p:spPr/>
        <p:txBody>
          <a:bodyPr/>
          <a:lstStyle>
            <a:lvl1pPr fontAlgn="auto">
              <a:spcBef>
                <a:spcPts val="0"/>
              </a:spcBef>
              <a:spcAft>
                <a:spcPts val="0"/>
              </a:spcAft>
              <a:defRPr>
                <a:latin typeface="Constantia" pitchFamily="18" charset="0"/>
                <a:ea typeface="+mn-ea"/>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C626C458-17F6-4420-8460-518E3BEBE370}" type="slidenum">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Tree>
    <p:extLst>
      <p:ext uri="{BB962C8B-B14F-4D97-AF65-F5344CB8AC3E}">
        <p14:creationId xmlns:p14="http://schemas.microsoft.com/office/powerpoint/2010/main" val="12448382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13"/>
          <p:cNvSpPr>
            <a:spLocks/>
          </p:cNvSpPr>
          <p:nvPr/>
        </p:nvSpPr>
        <p:spPr bwMode="auto">
          <a:xfrm rot="420000" flipV="1">
            <a:off x="4221163" y="1108075"/>
            <a:ext cx="7010400" cy="4114800"/>
          </a:xfrm>
          <a:custGeom>
            <a:avLst/>
            <a:gdLst>
              <a:gd name="T0" fmla="*/ 0 w 5257800"/>
              <a:gd name="T1" fmla="*/ 0 h 4114800"/>
              <a:gd name="T2" fmla="*/ 5107774 w 5257800"/>
              <a:gd name="T3" fmla="*/ 0 h 4114800"/>
              <a:gd name="T4" fmla="*/ 5257800 w 5257800"/>
              <a:gd name="T5" fmla="*/ 150026 h 4114800"/>
              <a:gd name="T6" fmla="*/ 5257800 w 5257800"/>
              <a:gd name="T7" fmla="*/ 4114800 h 4114800"/>
              <a:gd name="T8" fmla="*/ 0 w 5257800"/>
              <a:gd name="T9" fmla="*/ 4114800 h 4114800"/>
              <a:gd name="T10" fmla="*/ 0 w 5257800"/>
              <a:gd name="T11" fmla="*/ 0 h 4114800"/>
              <a:gd name="T12" fmla="*/ 0 w 5257800"/>
              <a:gd name="T13" fmla="*/ 0 h 411480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257800" h="4114800">
                <a:moveTo>
                  <a:pt x="0" y="0"/>
                </a:moveTo>
                <a:lnTo>
                  <a:pt x="5107774" y="0"/>
                </a:lnTo>
                <a:lnTo>
                  <a:pt x="5257800" y="150026"/>
                </a:lnTo>
                <a:lnTo>
                  <a:pt x="5257800" y="4114800"/>
                </a:lnTo>
                <a:lnTo>
                  <a:pt x="0" y="4114800"/>
                </a:lnTo>
                <a:lnTo>
                  <a:pt x="0" y="0"/>
                </a:lnTo>
                <a:close/>
              </a:path>
            </a:pathLst>
          </a:custGeom>
          <a:solidFill>
            <a:srgbClr val="FFFFFF"/>
          </a:solidFill>
          <a:ln w="3175" cap="rnd" cmpd="sng">
            <a:solidFill>
              <a:srgbClr val="C0C0C0"/>
            </a:solidFill>
            <a:prstDash val="solid"/>
            <a:round/>
            <a:headEnd/>
            <a:tailEnd/>
          </a:ln>
          <a:effectLst>
            <a:outerShdw blurRad="63500" dist="38500" dir="7500041" sx="98500" sy="100079" kx="99984" algn="tl" rotWithShape="0">
              <a:srgbClr val="000000">
                <a:alpha val="25000"/>
              </a:srgbClr>
            </a:outerShdw>
          </a:effectLst>
        </p:spPr>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pitchFamily="34" charset="0"/>
              <a:ea typeface="MS PGothic" pitchFamily="34" charset="-128"/>
              <a:cs typeface="Arial" charset="0"/>
            </a:endParaRPr>
          </a:p>
        </p:txBody>
      </p:sp>
      <p:sp>
        <p:nvSpPr>
          <p:cNvPr id="6" name="Right Triangle 5"/>
          <p:cNvSpPr>
            <a:spLocks noChangeArrowheads="1"/>
          </p:cNvSpPr>
          <p:nvPr/>
        </p:nvSpPr>
        <p:spPr bwMode="auto">
          <a:xfrm rot="420000" flipV="1">
            <a:off x="10672763" y="5359400"/>
            <a:ext cx="206375" cy="155575"/>
          </a:xfrm>
          <a:prstGeom prst="rtTriangle">
            <a:avLst/>
          </a:prstGeom>
          <a:solidFill>
            <a:srgbClr val="FFFFFF"/>
          </a:solidFill>
          <a:ln w="12700">
            <a:solidFill>
              <a:srgbClr val="FFFFFF"/>
            </a:solidFill>
            <a:bevel/>
            <a:headEnd/>
            <a:tailEnd/>
          </a:ln>
          <a:effectLst>
            <a:outerShdw blurRad="19685" dist="6350" dir="12899787" algn="tl" rotWithShape="0">
              <a:srgbClr val="808080">
                <a:alpha val="46999"/>
              </a:srgbClr>
            </a:outerShdw>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S PGothic" pitchFamily="34" charset="-128"/>
              <a:cs typeface="Arial" charset="0"/>
            </a:endParaRPr>
          </a:p>
        </p:txBody>
      </p:sp>
      <p:sp>
        <p:nvSpPr>
          <p:cNvPr id="7" name="Freeform 6"/>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S PGothic" pitchFamily="34" charset="-128"/>
              <a:cs typeface="Arial" pitchFamily="34" charset="0"/>
            </a:endParaRPr>
          </a:p>
        </p:txBody>
      </p:sp>
      <p:sp>
        <p:nvSpPr>
          <p:cNvPr id="8" name="Freeform 7"/>
          <p:cNvSpPr>
            <a:spLocks/>
          </p:cNvSpPr>
          <p:nvPr/>
        </p:nvSpPr>
        <p:spPr bwMode="auto">
          <a:xfrm flipV="1">
            <a:off x="5842000" y="6219825"/>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S PGothic" pitchFamily="34" charset="-128"/>
              <a:cs typeface="Arial" pitchFamily="34" charset="0"/>
            </a:endParaRPr>
          </a:p>
        </p:txBody>
      </p:sp>
      <p:sp>
        <p:nvSpPr>
          <p:cNvPr id="2" name="Title 1"/>
          <p:cNvSpPr>
            <a:spLocks noGrp="1"/>
          </p:cNvSpPr>
          <p:nvPr>
            <p:ph type="title"/>
          </p:nvPr>
        </p:nvSpPr>
        <p:spPr>
          <a:xfrm>
            <a:off x="812800" y="1176997"/>
            <a:ext cx="2950464" cy="1582621"/>
          </a:xfrm>
        </p:spPr>
        <p:txBody>
          <a:bodyPr lIns="45720" rIns="45720" bIns="45720"/>
          <a:lstStyle>
            <a:lvl1pPr algn="l">
              <a:buNone/>
              <a:defRPr sz="2000" b="1">
                <a:solidFill>
                  <a:schemeClr val="tx2"/>
                </a:solidFill>
              </a:defRPr>
            </a:lvl1pPr>
          </a:lstStyle>
          <a:p>
            <a:r>
              <a:rPr lang="en-US"/>
              <a:t>Click to edit Master title style</a:t>
            </a:r>
          </a:p>
        </p:txBody>
      </p:sp>
      <p:sp>
        <p:nvSpPr>
          <p:cNvPr id="4" name="Text Placeholder 3"/>
          <p:cNvSpPr>
            <a:spLocks noGrp="1"/>
          </p:cNvSpPr>
          <p:nvPr>
            <p:ph type="body" sz="half" idx="2"/>
          </p:nvPr>
        </p:nvSpPr>
        <p:spPr>
          <a:xfrm>
            <a:off x="812800" y="2828785"/>
            <a:ext cx="29464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a:t>Click icon to add picture</a:t>
            </a:r>
            <a:endParaRPr lang="en-US" noProof="0" dirty="0"/>
          </a:p>
        </p:txBody>
      </p:sp>
      <p:sp>
        <p:nvSpPr>
          <p:cNvPr id="9" name="Date Placeholder 4"/>
          <p:cNvSpPr>
            <a:spLocks noGrp="1"/>
          </p:cNvSpPr>
          <p:nvPr>
            <p:ph type="dt" sz="half" idx="10"/>
          </p:nvPr>
        </p:nvSpPr>
        <p:spPr/>
        <p:txBody>
          <a:bodyPr/>
          <a:lstStyle>
            <a:lvl1pPr fontAlgn="auto">
              <a:spcBef>
                <a:spcPts val="0"/>
              </a:spcBef>
              <a:spcAft>
                <a:spcPts val="0"/>
              </a:spcAft>
              <a:defRPr>
                <a:latin typeface="Constantia" pitchFamily="18" charset="0"/>
                <a:ea typeface="+mn-ea"/>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203E6E94-5E8F-4ADB-B06D-5997AD8D8CB5}" type="datetimeFigureOut">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1/23/2026</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
        <p:nvSpPr>
          <p:cNvPr id="10" name="Footer Placeholder 5"/>
          <p:cNvSpPr>
            <a:spLocks noGrp="1"/>
          </p:cNvSpPr>
          <p:nvPr>
            <p:ph type="ftr" sz="quarter" idx="11"/>
          </p:nvPr>
        </p:nvSpPr>
        <p:spPr/>
        <p:txBody>
          <a:bodyPr/>
          <a:lstStyle>
            <a:lvl1pPr fontAlgn="auto">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4617B">
                  <a:shade val="90000"/>
                </a:srgbClr>
              </a:solidFill>
              <a:effectLst/>
              <a:uLnTx/>
              <a:uFillTx/>
              <a:latin typeface="Constantia"/>
              <a:ea typeface="+mn-ea"/>
              <a:cs typeface="Arial" charset="0"/>
            </a:endParaRPr>
          </a:p>
        </p:txBody>
      </p:sp>
      <p:sp>
        <p:nvSpPr>
          <p:cNvPr id="11" name="Slide Number Placeholder 6"/>
          <p:cNvSpPr>
            <a:spLocks noGrp="1"/>
          </p:cNvSpPr>
          <p:nvPr>
            <p:ph type="sldNum" sz="quarter" idx="12"/>
          </p:nvPr>
        </p:nvSpPr>
        <p:spPr>
          <a:xfrm>
            <a:off x="10769600" y="6356350"/>
            <a:ext cx="812800" cy="365125"/>
          </a:xfrm>
        </p:spPr>
        <p:txBody>
          <a:bodyPr/>
          <a:lstStyle>
            <a:lvl1pPr fontAlgn="auto">
              <a:spcBef>
                <a:spcPts val="0"/>
              </a:spcBef>
              <a:spcAft>
                <a:spcPts val="0"/>
              </a:spcAft>
              <a:defRPr>
                <a:latin typeface="Constantia" pitchFamily="18" charset="0"/>
                <a:ea typeface="+mn-ea"/>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2D4C4E1C-70C9-402D-8687-9FA6F7ACB005}" type="slidenum">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Tree>
    <p:extLst>
      <p:ext uri="{BB962C8B-B14F-4D97-AF65-F5344CB8AC3E}">
        <p14:creationId xmlns:p14="http://schemas.microsoft.com/office/powerpoint/2010/main" val="33774147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fontAlgn="auto">
              <a:spcBef>
                <a:spcPts val="0"/>
              </a:spcBef>
              <a:spcAft>
                <a:spcPts val="0"/>
              </a:spcAft>
              <a:defRPr>
                <a:latin typeface="Constantia" pitchFamily="18" charset="0"/>
                <a:ea typeface="+mn-ea"/>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8AE748D7-9AD9-4386-8A28-7064B2C7735C}" type="datetimeFigureOut">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1/23/2026</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
        <p:nvSpPr>
          <p:cNvPr id="5" name="Footer Placeholder 21"/>
          <p:cNvSpPr>
            <a:spLocks noGrp="1"/>
          </p:cNvSpPr>
          <p:nvPr>
            <p:ph type="ftr" sz="quarter" idx="11"/>
          </p:nvPr>
        </p:nvSpPr>
        <p:spPr/>
        <p:txBody>
          <a:bodyPr/>
          <a:lstStyle>
            <a:lvl1pPr fontAlgn="auto">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4617B">
                  <a:shade val="90000"/>
                </a:srgbClr>
              </a:solidFill>
              <a:effectLst/>
              <a:uLnTx/>
              <a:uFillTx/>
              <a:latin typeface="Constantia"/>
              <a:ea typeface="+mn-ea"/>
              <a:cs typeface="Arial" charset="0"/>
            </a:endParaRPr>
          </a:p>
        </p:txBody>
      </p:sp>
      <p:sp>
        <p:nvSpPr>
          <p:cNvPr id="6" name="Slide Number Placeholder 17"/>
          <p:cNvSpPr>
            <a:spLocks noGrp="1"/>
          </p:cNvSpPr>
          <p:nvPr>
            <p:ph type="sldNum" sz="quarter" idx="12"/>
          </p:nvPr>
        </p:nvSpPr>
        <p:spPr/>
        <p:txBody>
          <a:bodyPr/>
          <a:lstStyle>
            <a:lvl1pPr fontAlgn="auto">
              <a:spcBef>
                <a:spcPts val="0"/>
              </a:spcBef>
              <a:spcAft>
                <a:spcPts val="0"/>
              </a:spcAft>
              <a:defRPr>
                <a:latin typeface="Constantia" pitchFamily="18" charset="0"/>
                <a:ea typeface="+mn-ea"/>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D85A8911-932E-4C2E-BA38-A3DDE2189771}" type="slidenum">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Tree>
    <p:extLst>
      <p:ext uri="{BB962C8B-B14F-4D97-AF65-F5344CB8AC3E}">
        <p14:creationId xmlns:p14="http://schemas.microsoft.com/office/powerpoint/2010/main" val="209492785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914402"/>
            <a:ext cx="8026400" cy="5211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fontAlgn="auto">
              <a:spcBef>
                <a:spcPts val="0"/>
              </a:spcBef>
              <a:spcAft>
                <a:spcPts val="0"/>
              </a:spcAft>
              <a:defRPr>
                <a:latin typeface="Constantia" pitchFamily="18" charset="0"/>
                <a:ea typeface="+mn-ea"/>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9903E4C-3AF1-47A1-BBCC-85965003DC38}" type="datetimeFigureOut">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1/23/2026</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
        <p:nvSpPr>
          <p:cNvPr id="5" name="Footer Placeholder 21"/>
          <p:cNvSpPr>
            <a:spLocks noGrp="1"/>
          </p:cNvSpPr>
          <p:nvPr>
            <p:ph type="ftr" sz="quarter" idx="11"/>
          </p:nvPr>
        </p:nvSpPr>
        <p:spPr/>
        <p:txBody>
          <a:bodyPr/>
          <a:lstStyle>
            <a:lvl1pPr fontAlgn="auto">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4617B">
                  <a:shade val="90000"/>
                </a:srgbClr>
              </a:solidFill>
              <a:effectLst/>
              <a:uLnTx/>
              <a:uFillTx/>
              <a:latin typeface="Constantia"/>
              <a:ea typeface="+mn-ea"/>
              <a:cs typeface="Arial" charset="0"/>
            </a:endParaRPr>
          </a:p>
        </p:txBody>
      </p:sp>
      <p:sp>
        <p:nvSpPr>
          <p:cNvPr id="6" name="Slide Number Placeholder 17"/>
          <p:cNvSpPr>
            <a:spLocks noGrp="1"/>
          </p:cNvSpPr>
          <p:nvPr>
            <p:ph type="sldNum" sz="quarter" idx="12"/>
          </p:nvPr>
        </p:nvSpPr>
        <p:spPr/>
        <p:txBody>
          <a:bodyPr/>
          <a:lstStyle>
            <a:lvl1pPr fontAlgn="auto">
              <a:spcBef>
                <a:spcPts val="0"/>
              </a:spcBef>
              <a:spcAft>
                <a:spcPts val="0"/>
              </a:spcAft>
              <a:defRPr>
                <a:latin typeface="Constantia" pitchFamily="18" charset="0"/>
                <a:ea typeface="+mn-ea"/>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288F5DE2-C766-48D5-9B13-77821B493796}" type="slidenum">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Tree>
    <p:extLst>
      <p:ext uri="{BB962C8B-B14F-4D97-AF65-F5344CB8AC3E}">
        <p14:creationId xmlns:p14="http://schemas.microsoft.com/office/powerpoint/2010/main" val="216695354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4" name="Date Placeholder 29"/>
          <p:cNvSpPr>
            <a:spLocks noGrp="1"/>
          </p:cNvSpPr>
          <p:nvPr>
            <p:ph type="dt" sz="half" idx="10"/>
          </p:nvPr>
        </p:nvSpPr>
        <p:spPr/>
        <p:txBody>
          <a:bodyPr/>
          <a:lstStyle>
            <a:lvl1pPr fontAlgn="auto">
              <a:spcBef>
                <a:spcPts val="0"/>
              </a:spcBef>
              <a:spcAft>
                <a:spcPts val="0"/>
              </a:spcAft>
              <a:defRPr>
                <a:solidFill>
                  <a:srgbClr val="D1EAEE"/>
                </a:solidFill>
                <a:latin typeface="Constantia" pitchFamily="18" charset="0"/>
                <a:ea typeface="+mn-ea"/>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22E70F54-D663-484D-B2FA-15A96F7542D6}" type="datetimeFigureOut">
              <a:rPr kumimoji="0" lang="en-US" altLang="en-US" sz="1200" b="0" i="0" u="none" strike="noStrike" kern="1200" cap="none" spc="0" normalizeH="0" baseline="0" noProof="0">
                <a:ln>
                  <a:noFill/>
                </a:ln>
                <a:solidFill>
                  <a:srgbClr val="D1EAEE"/>
                </a:solidFill>
                <a:effectLst/>
                <a:uLnTx/>
                <a:uFillTx/>
                <a:latin typeface="Constantia" pitchFamily="18"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1/23/2026</a:t>
            </a:fld>
            <a:endParaRPr kumimoji="0" lang="en-US" altLang="en-US" sz="1200" b="0" i="0" u="none" strike="noStrike" kern="1200" cap="none" spc="0" normalizeH="0" baseline="0" noProof="0">
              <a:ln>
                <a:noFill/>
              </a:ln>
              <a:solidFill>
                <a:srgbClr val="D1EAEE"/>
              </a:solidFill>
              <a:effectLst/>
              <a:uLnTx/>
              <a:uFillTx/>
              <a:latin typeface="Constantia" pitchFamily="18" charset="0"/>
              <a:ea typeface="+mn-ea"/>
              <a:cs typeface="+mn-cs"/>
            </a:endParaRPr>
          </a:p>
        </p:txBody>
      </p:sp>
      <p:sp>
        <p:nvSpPr>
          <p:cNvPr id="5" name="Footer Placeholder 18"/>
          <p:cNvSpPr>
            <a:spLocks noGrp="1"/>
          </p:cNvSpPr>
          <p:nvPr>
            <p:ph type="ftr" sz="quarter" idx="11"/>
          </p:nvPr>
        </p:nvSpPr>
        <p:spPr/>
        <p:txBody>
          <a:bodyPr/>
          <a:lstStyle>
            <a:lvl1pPr fontAlgn="auto">
              <a:spcBef>
                <a:spcPts val="0"/>
              </a:spcBef>
              <a:spcAft>
                <a:spcPts val="0"/>
              </a:spcAft>
              <a:defRPr>
                <a:solidFill>
                  <a:srgbClr val="DBF5F9">
                    <a:shade val="90000"/>
                  </a:srgbClr>
                </a:solidFill>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DBF5F9">
                  <a:shade val="90000"/>
                </a:srgbClr>
              </a:solidFill>
              <a:effectLst/>
              <a:uLnTx/>
              <a:uFillTx/>
              <a:latin typeface="Constantia"/>
              <a:ea typeface="+mn-ea"/>
              <a:cs typeface="Arial" charset="0"/>
            </a:endParaRPr>
          </a:p>
        </p:txBody>
      </p:sp>
      <p:sp>
        <p:nvSpPr>
          <p:cNvPr id="6" name="Slide Number Placeholder 26"/>
          <p:cNvSpPr>
            <a:spLocks noGrp="1"/>
          </p:cNvSpPr>
          <p:nvPr>
            <p:ph type="sldNum" sz="quarter" idx="12"/>
          </p:nvPr>
        </p:nvSpPr>
        <p:spPr/>
        <p:txBody>
          <a:bodyPr/>
          <a:lstStyle>
            <a:lvl1pPr fontAlgn="auto">
              <a:spcBef>
                <a:spcPts val="0"/>
              </a:spcBef>
              <a:spcAft>
                <a:spcPts val="0"/>
              </a:spcAft>
              <a:defRPr>
                <a:solidFill>
                  <a:srgbClr val="D1EAEE"/>
                </a:solidFill>
                <a:latin typeface="Constantia" pitchFamily="18" charset="0"/>
                <a:ea typeface="+mn-ea"/>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8FFD120C-6C08-4742-AE1D-938985B466F1}" type="slidenum">
              <a:rPr kumimoji="0" lang="en-US" altLang="en-US" sz="1200" b="0" i="0" u="none" strike="noStrike" kern="1200" cap="none" spc="0" normalizeH="0" baseline="0" noProof="0">
                <a:ln>
                  <a:noFill/>
                </a:ln>
                <a:solidFill>
                  <a:srgbClr val="D1EAEE"/>
                </a:solidFill>
                <a:effectLst/>
                <a:uLnTx/>
                <a:uFillTx/>
                <a:latin typeface="Constantia"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altLang="en-US" sz="1200" b="0" i="0" u="none" strike="noStrike" kern="1200" cap="none" spc="0" normalizeH="0" baseline="0" noProof="0">
              <a:ln>
                <a:noFill/>
              </a:ln>
              <a:solidFill>
                <a:srgbClr val="D1EAEE"/>
              </a:solidFill>
              <a:effectLst/>
              <a:uLnTx/>
              <a:uFillTx/>
              <a:latin typeface="Constantia" pitchFamily="18" charset="0"/>
              <a:ea typeface="+mn-ea"/>
              <a:cs typeface="+mn-cs"/>
            </a:endParaRPr>
          </a:p>
        </p:txBody>
      </p:sp>
    </p:spTree>
    <p:extLst>
      <p:ext uri="{BB962C8B-B14F-4D97-AF65-F5344CB8AC3E}">
        <p14:creationId xmlns:p14="http://schemas.microsoft.com/office/powerpoint/2010/main" val="2748075010"/>
      </p:ext>
    </p:extLst>
  </p:cSld>
  <p:clrMapOvr>
    <a:overrideClrMapping bg1="dk1" tx1="lt1" bg2="dk2" tx2="lt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fontAlgn="auto">
              <a:spcBef>
                <a:spcPts val="0"/>
              </a:spcBef>
              <a:spcAft>
                <a:spcPts val="0"/>
              </a:spcAft>
              <a:defRPr>
                <a:latin typeface="Constantia" pitchFamily="18" charset="0"/>
                <a:ea typeface="+mn-ea"/>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BF4C7655-375A-4560-B26F-15202F10E223}" type="datetimeFigureOut">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1/23/2026</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
        <p:nvSpPr>
          <p:cNvPr id="5" name="Footer Placeholder 21"/>
          <p:cNvSpPr>
            <a:spLocks noGrp="1"/>
          </p:cNvSpPr>
          <p:nvPr>
            <p:ph type="ftr" sz="quarter" idx="11"/>
          </p:nvPr>
        </p:nvSpPr>
        <p:spPr/>
        <p:txBody>
          <a:bodyPr/>
          <a:lstStyle>
            <a:lvl1pPr fontAlgn="auto">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4617B">
                  <a:shade val="90000"/>
                </a:srgbClr>
              </a:solidFill>
              <a:effectLst/>
              <a:uLnTx/>
              <a:uFillTx/>
              <a:latin typeface="Constantia"/>
              <a:ea typeface="+mn-ea"/>
              <a:cs typeface="Arial" charset="0"/>
            </a:endParaRPr>
          </a:p>
        </p:txBody>
      </p:sp>
      <p:sp>
        <p:nvSpPr>
          <p:cNvPr id="6" name="Slide Number Placeholder 17"/>
          <p:cNvSpPr>
            <a:spLocks noGrp="1"/>
          </p:cNvSpPr>
          <p:nvPr>
            <p:ph type="sldNum" sz="quarter" idx="12"/>
          </p:nvPr>
        </p:nvSpPr>
        <p:spPr/>
        <p:txBody>
          <a:bodyPr/>
          <a:lstStyle>
            <a:lvl1pPr fontAlgn="auto">
              <a:spcBef>
                <a:spcPts val="0"/>
              </a:spcBef>
              <a:spcAft>
                <a:spcPts val="0"/>
              </a:spcAft>
              <a:defRPr>
                <a:latin typeface="Constantia" pitchFamily="18" charset="0"/>
                <a:ea typeface="+mn-ea"/>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AF82EAAD-2602-436E-A268-2C1546D35876}" type="slidenum">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Tree>
    <p:extLst>
      <p:ext uri="{BB962C8B-B14F-4D97-AF65-F5344CB8AC3E}">
        <p14:creationId xmlns:p14="http://schemas.microsoft.com/office/powerpoint/2010/main" val="153884243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707136" y="2704664"/>
            <a:ext cx="103632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3"/>
          <p:cNvSpPr>
            <a:spLocks noGrp="1"/>
          </p:cNvSpPr>
          <p:nvPr>
            <p:ph type="dt" sz="half" idx="10"/>
          </p:nvPr>
        </p:nvSpPr>
        <p:spPr/>
        <p:txBody>
          <a:bodyPr/>
          <a:lstStyle>
            <a:lvl1pPr fontAlgn="auto">
              <a:spcBef>
                <a:spcPts val="0"/>
              </a:spcBef>
              <a:spcAft>
                <a:spcPts val="0"/>
              </a:spcAft>
              <a:defRPr>
                <a:solidFill>
                  <a:srgbClr val="D1EAEE"/>
                </a:solidFill>
                <a:latin typeface="Constantia" pitchFamily="18" charset="0"/>
                <a:ea typeface="+mn-ea"/>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9F6F770D-9B96-4512-99E1-3EB306B54EAC}" type="datetimeFigureOut">
              <a:rPr kumimoji="0" lang="en-US" altLang="en-US" sz="1200" b="0" i="0" u="none" strike="noStrike" kern="1200" cap="none" spc="0" normalizeH="0" baseline="0" noProof="0">
                <a:ln>
                  <a:noFill/>
                </a:ln>
                <a:solidFill>
                  <a:srgbClr val="D1EAEE"/>
                </a:solidFill>
                <a:effectLst/>
                <a:uLnTx/>
                <a:uFillTx/>
                <a:latin typeface="Constantia" pitchFamily="18"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1/23/2026</a:t>
            </a:fld>
            <a:endParaRPr kumimoji="0" lang="en-US" altLang="en-US" sz="1200" b="0" i="0" u="none" strike="noStrike" kern="1200" cap="none" spc="0" normalizeH="0" baseline="0" noProof="0">
              <a:ln>
                <a:noFill/>
              </a:ln>
              <a:solidFill>
                <a:srgbClr val="D1EAEE"/>
              </a:solidFill>
              <a:effectLst/>
              <a:uLnTx/>
              <a:uFillTx/>
              <a:latin typeface="Constantia" pitchFamily="18" charset="0"/>
              <a:ea typeface="+mn-ea"/>
              <a:cs typeface="+mn-cs"/>
            </a:endParaRPr>
          </a:p>
        </p:txBody>
      </p:sp>
      <p:sp>
        <p:nvSpPr>
          <p:cNvPr id="5" name="Footer Placeholder 4"/>
          <p:cNvSpPr>
            <a:spLocks noGrp="1"/>
          </p:cNvSpPr>
          <p:nvPr>
            <p:ph type="ftr" sz="quarter" idx="11"/>
          </p:nvPr>
        </p:nvSpPr>
        <p:spPr/>
        <p:txBody>
          <a:bodyPr/>
          <a:lstStyle>
            <a:lvl1pPr fontAlgn="auto">
              <a:spcBef>
                <a:spcPts val="0"/>
              </a:spcBef>
              <a:spcAft>
                <a:spcPts val="0"/>
              </a:spcAft>
              <a:defRPr>
                <a:solidFill>
                  <a:srgbClr val="DBF5F9">
                    <a:shade val="90000"/>
                  </a:srgbClr>
                </a:solidFill>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DBF5F9">
                  <a:shade val="90000"/>
                </a:srgbClr>
              </a:solidFill>
              <a:effectLst/>
              <a:uLnTx/>
              <a:uFillTx/>
              <a:latin typeface="Constantia"/>
              <a:ea typeface="+mn-ea"/>
              <a:cs typeface="Arial" charset="0"/>
            </a:endParaRPr>
          </a:p>
        </p:txBody>
      </p:sp>
      <p:sp>
        <p:nvSpPr>
          <p:cNvPr id="6" name="Slide Number Placeholder 5"/>
          <p:cNvSpPr>
            <a:spLocks noGrp="1"/>
          </p:cNvSpPr>
          <p:nvPr>
            <p:ph type="sldNum" sz="quarter" idx="12"/>
          </p:nvPr>
        </p:nvSpPr>
        <p:spPr/>
        <p:txBody>
          <a:bodyPr/>
          <a:lstStyle>
            <a:lvl1pPr fontAlgn="auto">
              <a:spcBef>
                <a:spcPts val="0"/>
              </a:spcBef>
              <a:spcAft>
                <a:spcPts val="0"/>
              </a:spcAft>
              <a:defRPr>
                <a:solidFill>
                  <a:srgbClr val="D1EAEE"/>
                </a:solidFill>
                <a:latin typeface="Constantia" pitchFamily="18" charset="0"/>
                <a:ea typeface="+mn-ea"/>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3B9C942-8F49-46A7-B71F-6C132FB178A5}" type="slidenum">
              <a:rPr kumimoji="0" lang="en-US" altLang="en-US" sz="1200" b="0" i="0" u="none" strike="noStrike" kern="1200" cap="none" spc="0" normalizeH="0" baseline="0" noProof="0">
                <a:ln>
                  <a:noFill/>
                </a:ln>
                <a:solidFill>
                  <a:srgbClr val="D1EAEE"/>
                </a:solidFill>
                <a:effectLst/>
                <a:uLnTx/>
                <a:uFillTx/>
                <a:latin typeface="Constantia"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altLang="en-US" sz="1200" b="0" i="0" u="none" strike="noStrike" kern="1200" cap="none" spc="0" normalizeH="0" baseline="0" noProof="0">
              <a:ln>
                <a:noFill/>
              </a:ln>
              <a:solidFill>
                <a:srgbClr val="D1EAEE"/>
              </a:solidFill>
              <a:effectLst/>
              <a:uLnTx/>
              <a:uFillTx/>
              <a:latin typeface="Constantia" pitchFamily="18" charset="0"/>
              <a:ea typeface="+mn-ea"/>
              <a:cs typeface="+mn-cs"/>
            </a:endParaRPr>
          </a:p>
        </p:txBody>
      </p:sp>
    </p:spTree>
    <p:extLst>
      <p:ext uri="{BB962C8B-B14F-4D97-AF65-F5344CB8AC3E}">
        <p14:creationId xmlns:p14="http://schemas.microsoft.com/office/powerpoint/2010/main" val="3231620459"/>
      </p:ext>
    </p:extLst>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lang="en-US"/>
              <a:t>Click to edit Master title style</a:t>
            </a:r>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fontAlgn="auto">
              <a:spcBef>
                <a:spcPts val="0"/>
              </a:spcBef>
              <a:spcAft>
                <a:spcPts val="0"/>
              </a:spcAft>
              <a:defRPr>
                <a:latin typeface="Constantia" pitchFamily="18" charset="0"/>
                <a:ea typeface="+mn-ea"/>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A2474E54-BB7B-4C3C-B380-9C8868C7E7C0}" type="datetimeFigureOut">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1/23/2026</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
        <p:nvSpPr>
          <p:cNvPr id="6" name="Footer Placeholder 21"/>
          <p:cNvSpPr>
            <a:spLocks noGrp="1"/>
          </p:cNvSpPr>
          <p:nvPr>
            <p:ph type="ftr" sz="quarter" idx="11"/>
          </p:nvPr>
        </p:nvSpPr>
        <p:spPr/>
        <p:txBody>
          <a:bodyPr/>
          <a:lstStyle>
            <a:lvl1pPr fontAlgn="auto">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4617B">
                  <a:shade val="90000"/>
                </a:srgbClr>
              </a:solidFill>
              <a:effectLst/>
              <a:uLnTx/>
              <a:uFillTx/>
              <a:latin typeface="Constantia"/>
              <a:ea typeface="+mn-ea"/>
              <a:cs typeface="Arial" charset="0"/>
            </a:endParaRPr>
          </a:p>
        </p:txBody>
      </p:sp>
      <p:sp>
        <p:nvSpPr>
          <p:cNvPr id="7" name="Slide Number Placeholder 17"/>
          <p:cNvSpPr>
            <a:spLocks noGrp="1"/>
          </p:cNvSpPr>
          <p:nvPr>
            <p:ph type="sldNum" sz="quarter" idx="12"/>
          </p:nvPr>
        </p:nvSpPr>
        <p:spPr/>
        <p:txBody>
          <a:bodyPr/>
          <a:lstStyle>
            <a:lvl1pPr fontAlgn="auto">
              <a:spcBef>
                <a:spcPts val="0"/>
              </a:spcBef>
              <a:spcAft>
                <a:spcPts val="0"/>
              </a:spcAft>
              <a:defRPr>
                <a:latin typeface="Constantia" pitchFamily="18" charset="0"/>
                <a:ea typeface="+mn-ea"/>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1A6B935-E32F-4FBD-A4BB-511E85D78C58}" type="slidenum">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Tree>
    <p:extLst>
      <p:ext uri="{BB962C8B-B14F-4D97-AF65-F5344CB8AC3E}">
        <p14:creationId xmlns:p14="http://schemas.microsoft.com/office/powerpoint/2010/main" val="359464587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9"/>
          <p:cNvSpPr>
            <a:spLocks noGrp="1"/>
          </p:cNvSpPr>
          <p:nvPr>
            <p:ph type="dt" sz="half" idx="10"/>
          </p:nvPr>
        </p:nvSpPr>
        <p:spPr/>
        <p:txBody>
          <a:bodyPr/>
          <a:lstStyle>
            <a:lvl1pPr fontAlgn="auto">
              <a:spcBef>
                <a:spcPts val="0"/>
              </a:spcBef>
              <a:spcAft>
                <a:spcPts val="0"/>
              </a:spcAft>
              <a:defRPr>
                <a:latin typeface="Constantia" pitchFamily="18" charset="0"/>
                <a:ea typeface="+mn-ea"/>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188A7125-15C2-4134-9AB3-BBDE83D15E13}" type="datetimeFigureOut">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1/23/2026</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
        <p:nvSpPr>
          <p:cNvPr id="8" name="Footer Placeholder 21"/>
          <p:cNvSpPr>
            <a:spLocks noGrp="1"/>
          </p:cNvSpPr>
          <p:nvPr>
            <p:ph type="ftr" sz="quarter" idx="11"/>
          </p:nvPr>
        </p:nvSpPr>
        <p:spPr/>
        <p:txBody>
          <a:bodyPr/>
          <a:lstStyle>
            <a:lvl1pPr fontAlgn="auto">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4617B">
                  <a:shade val="90000"/>
                </a:srgbClr>
              </a:solidFill>
              <a:effectLst/>
              <a:uLnTx/>
              <a:uFillTx/>
              <a:latin typeface="Constantia"/>
              <a:ea typeface="+mn-ea"/>
              <a:cs typeface="Arial" charset="0"/>
            </a:endParaRPr>
          </a:p>
        </p:txBody>
      </p:sp>
      <p:sp>
        <p:nvSpPr>
          <p:cNvPr id="9" name="Slide Number Placeholder 17"/>
          <p:cNvSpPr>
            <a:spLocks noGrp="1"/>
          </p:cNvSpPr>
          <p:nvPr>
            <p:ph type="sldNum" sz="quarter" idx="12"/>
          </p:nvPr>
        </p:nvSpPr>
        <p:spPr/>
        <p:txBody>
          <a:bodyPr/>
          <a:lstStyle>
            <a:lvl1pPr fontAlgn="auto">
              <a:spcBef>
                <a:spcPts val="0"/>
              </a:spcBef>
              <a:spcAft>
                <a:spcPts val="0"/>
              </a:spcAft>
              <a:defRPr>
                <a:latin typeface="Constantia" pitchFamily="18" charset="0"/>
                <a:ea typeface="+mn-ea"/>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EA071739-AF95-4A76-876C-ECBBB2B9958C}" type="slidenum">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Tree>
    <p:extLst>
      <p:ext uri="{BB962C8B-B14F-4D97-AF65-F5344CB8AC3E}">
        <p14:creationId xmlns:p14="http://schemas.microsoft.com/office/powerpoint/2010/main" val="221568142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a:t>Click to edit Master title style</a:t>
            </a:r>
          </a:p>
        </p:txBody>
      </p:sp>
      <p:sp>
        <p:nvSpPr>
          <p:cNvPr id="3" name="Date Placeholder 9"/>
          <p:cNvSpPr>
            <a:spLocks noGrp="1"/>
          </p:cNvSpPr>
          <p:nvPr>
            <p:ph type="dt" sz="half" idx="10"/>
          </p:nvPr>
        </p:nvSpPr>
        <p:spPr/>
        <p:txBody>
          <a:bodyPr/>
          <a:lstStyle>
            <a:lvl1pPr fontAlgn="auto">
              <a:spcBef>
                <a:spcPts val="0"/>
              </a:spcBef>
              <a:spcAft>
                <a:spcPts val="0"/>
              </a:spcAft>
              <a:defRPr>
                <a:latin typeface="Constantia" pitchFamily="18" charset="0"/>
                <a:ea typeface="+mn-ea"/>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C90B1797-8EF5-4FA9-AAE3-2190EF279937}" type="datetimeFigureOut">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1/23/2026</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
        <p:nvSpPr>
          <p:cNvPr id="4" name="Footer Placeholder 21"/>
          <p:cNvSpPr>
            <a:spLocks noGrp="1"/>
          </p:cNvSpPr>
          <p:nvPr>
            <p:ph type="ftr" sz="quarter" idx="11"/>
          </p:nvPr>
        </p:nvSpPr>
        <p:spPr/>
        <p:txBody>
          <a:bodyPr/>
          <a:lstStyle>
            <a:lvl1pPr fontAlgn="auto">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4617B">
                  <a:shade val="90000"/>
                </a:srgbClr>
              </a:solidFill>
              <a:effectLst/>
              <a:uLnTx/>
              <a:uFillTx/>
              <a:latin typeface="Constantia"/>
              <a:ea typeface="+mn-ea"/>
              <a:cs typeface="Arial" charset="0"/>
            </a:endParaRPr>
          </a:p>
        </p:txBody>
      </p:sp>
      <p:sp>
        <p:nvSpPr>
          <p:cNvPr id="5" name="Slide Number Placeholder 17"/>
          <p:cNvSpPr>
            <a:spLocks noGrp="1"/>
          </p:cNvSpPr>
          <p:nvPr>
            <p:ph type="sldNum" sz="quarter" idx="12"/>
          </p:nvPr>
        </p:nvSpPr>
        <p:spPr/>
        <p:txBody>
          <a:bodyPr/>
          <a:lstStyle>
            <a:lvl1pPr fontAlgn="auto">
              <a:spcBef>
                <a:spcPts val="0"/>
              </a:spcBef>
              <a:spcAft>
                <a:spcPts val="0"/>
              </a:spcAft>
              <a:defRPr>
                <a:latin typeface="Constantia" pitchFamily="18" charset="0"/>
                <a:ea typeface="+mn-ea"/>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FF387C4E-11C1-4185-80F5-1EBB2BCFA2A3}" type="slidenum">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Tree>
    <p:extLst>
      <p:ext uri="{BB962C8B-B14F-4D97-AF65-F5344CB8AC3E}">
        <p14:creationId xmlns:p14="http://schemas.microsoft.com/office/powerpoint/2010/main" val="387568790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fontAlgn="auto">
              <a:spcBef>
                <a:spcPts val="0"/>
              </a:spcBef>
              <a:spcAft>
                <a:spcPts val="0"/>
              </a:spcAft>
              <a:defRPr>
                <a:latin typeface="Constantia" pitchFamily="18" charset="0"/>
                <a:ea typeface="+mn-ea"/>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C8E0ECEA-910B-4CFE-B47F-A8E5C65D6A15}" type="datetimeFigureOut">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1/23/2026</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
        <p:nvSpPr>
          <p:cNvPr id="3" name="Footer Placeholder 21"/>
          <p:cNvSpPr>
            <a:spLocks noGrp="1"/>
          </p:cNvSpPr>
          <p:nvPr>
            <p:ph type="ftr" sz="quarter" idx="11"/>
          </p:nvPr>
        </p:nvSpPr>
        <p:spPr/>
        <p:txBody>
          <a:bodyPr/>
          <a:lstStyle>
            <a:lvl1pPr fontAlgn="auto">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4617B">
                  <a:shade val="90000"/>
                </a:srgbClr>
              </a:solidFill>
              <a:effectLst/>
              <a:uLnTx/>
              <a:uFillTx/>
              <a:latin typeface="Constantia"/>
              <a:ea typeface="+mn-ea"/>
              <a:cs typeface="Arial" charset="0"/>
            </a:endParaRPr>
          </a:p>
        </p:txBody>
      </p:sp>
      <p:sp>
        <p:nvSpPr>
          <p:cNvPr id="4" name="Slide Number Placeholder 17"/>
          <p:cNvSpPr>
            <a:spLocks noGrp="1"/>
          </p:cNvSpPr>
          <p:nvPr>
            <p:ph type="sldNum" sz="quarter" idx="12"/>
          </p:nvPr>
        </p:nvSpPr>
        <p:spPr/>
        <p:txBody>
          <a:bodyPr/>
          <a:lstStyle>
            <a:lvl1pPr fontAlgn="auto">
              <a:spcBef>
                <a:spcPts val="0"/>
              </a:spcBef>
              <a:spcAft>
                <a:spcPts val="0"/>
              </a:spcAft>
              <a:defRPr>
                <a:latin typeface="Constantia" pitchFamily="18" charset="0"/>
                <a:ea typeface="+mn-ea"/>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B91476F0-5E55-4F6E-8086-618B83F2BA39}" type="slidenum">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Tree>
    <p:extLst>
      <p:ext uri="{BB962C8B-B14F-4D97-AF65-F5344CB8AC3E}">
        <p14:creationId xmlns:p14="http://schemas.microsoft.com/office/powerpoint/2010/main" val="1351580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707136" y="2704664"/>
            <a:ext cx="103632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3"/>
          <p:cNvSpPr>
            <a:spLocks noGrp="1"/>
          </p:cNvSpPr>
          <p:nvPr>
            <p:ph type="dt" sz="half" idx="10"/>
          </p:nvPr>
        </p:nvSpPr>
        <p:spPr/>
        <p:txBody>
          <a:bodyPr/>
          <a:lstStyle>
            <a:lvl1pPr fontAlgn="auto">
              <a:spcBef>
                <a:spcPts val="0"/>
              </a:spcBef>
              <a:spcAft>
                <a:spcPts val="0"/>
              </a:spcAft>
              <a:defRPr>
                <a:solidFill>
                  <a:srgbClr val="D1EAEE"/>
                </a:solidFill>
                <a:latin typeface="Constantia" pitchFamily="18" charset="0"/>
                <a:ea typeface="+mn-ea"/>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AA1465DB-A80E-4498-828E-C2DDA256A2DB}" type="datetimeFigureOut">
              <a:rPr kumimoji="0" lang="en-US" altLang="en-US" sz="1200" b="0" i="0" u="none" strike="noStrike" kern="1200" cap="none" spc="0" normalizeH="0" baseline="0" noProof="0">
                <a:ln>
                  <a:noFill/>
                </a:ln>
                <a:solidFill>
                  <a:srgbClr val="D1EAEE"/>
                </a:solidFill>
                <a:effectLst/>
                <a:uLnTx/>
                <a:uFillTx/>
                <a:latin typeface="Constantia" pitchFamily="18"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1/23/2026</a:t>
            </a:fld>
            <a:endParaRPr kumimoji="0" lang="en-US" altLang="en-US" sz="1200" b="0" i="0" u="none" strike="noStrike" kern="1200" cap="none" spc="0" normalizeH="0" baseline="0" noProof="0">
              <a:ln>
                <a:noFill/>
              </a:ln>
              <a:solidFill>
                <a:srgbClr val="D1EAEE"/>
              </a:solidFill>
              <a:effectLst/>
              <a:uLnTx/>
              <a:uFillTx/>
              <a:latin typeface="Constantia" pitchFamily="18" charset="0"/>
              <a:ea typeface="+mn-ea"/>
              <a:cs typeface="+mn-cs"/>
            </a:endParaRPr>
          </a:p>
        </p:txBody>
      </p:sp>
      <p:sp>
        <p:nvSpPr>
          <p:cNvPr id="5" name="Footer Placeholder 4"/>
          <p:cNvSpPr>
            <a:spLocks noGrp="1"/>
          </p:cNvSpPr>
          <p:nvPr>
            <p:ph type="ftr" sz="quarter" idx="11"/>
          </p:nvPr>
        </p:nvSpPr>
        <p:spPr/>
        <p:txBody>
          <a:bodyPr/>
          <a:lstStyle>
            <a:lvl1pPr fontAlgn="auto">
              <a:spcBef>
                <a:spcPts val="0"/>
              </a:spcBef>
              <a:spcAft>
                <a:spcPts val="0"/>
              </a:spcAft>
              <a:defRPr>
                <a:solidFill>
                  <a:srgbClr val="DBF5F9">
                    <a:shade val="90000"/>
                  </a:srgbClr>
                </a:solidFill>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DBF5F9">
                  <a:shade val="90000"/>
                </a:srgbClr>
              </a:solidFill>
              <a:effectLst/>
              <a:uLnTx/>
              <a:uFillTx/>
              <a:latin typeface="Constantia"/>
              <a:ea typeface="+mn-ea"/>
              <a:cs typeface="Arial" charset="0"/>
            </a:endParaRPr>
          </a:p>
        </p:txBody>
      </p:sp>
      <p:sp>
        <p:nvSpPr>
          <p:cNvPr id="6" name="Slide Number Placeholder 5"/>
          <p:cNvSpPr>
            <a:spLocks noGrp="1"/>
          </p:cNvSpPr>
          <p:nvPr>
            <p:ph type="sldNum" sz="quarter" idx="12"/>
          </p:nvPr>
        </p:nvSpPr>
        <p:spPr/>
        <p:txBody>
          <a:bodyPr/>
          <a:lstStyle>
            <a:lvl1pPr fontAlgn="auto">
              <a:spcBef>
                <a:spcPts val="0"/>
              </a:spcBef>
              <a:spcAft>
                <a:spcPts val="0"/>
              </a:spcAft>
              <a:defRPr>
                <a:solidFill>
                  <a:srgbClr val="D1EAEE"/>
                </a:solidFill>
                <a:latin typeface="Constantia" pitchFamily="18" charset="0"/>
                <a:ea typeface="+mn-ea"/>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BA076271-D2B7-4108-934E-ABE4F67A5D07}" type="slidenum">
              <a:rPr kumimoji="0" lang="en-US" altLang="en-US" sz="1200" b="0" i="0" u="none" strike="noStrike" kern="1200" cap="none" spc="0" normalizeH="0" baseline="0" noProof="0">
                <a:ln>
                  <a:noFill/>
                </a:ln>
                <a:solidFill>
                  <a:srgbClr val="D1EAEE"/>
                </a:solidFill>
                <a:effectLst/>
                <a:uLnTx/>
                <a:uFillTx/>
                <a:latin typeface="Constantia"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altLang="en-US" sz="1200" b="0" i="0" u="none" strike="noStrike" kern="1200" cap="none" spc="0" normalizeH="0" baseline="0" noProof="0">
              <a:ln>
                <a:noFill/>
              </a:ln>
              <a:solidFill>
                <a:srgbClr val="D1EAEE"/>
              </a:solidFill>
              <a:effectLst/>
              <a:uLnTx/>
              <a:uFillTx/>
              <a:latin typeface="Constantia" pitchFamily="18" charset="0"/>
              <a:ea typeface="+mn-ea"/>
              <a:cs typeface="+mn-cs"/>
            </a:endParaRPr>
          </a:p>
        </p:txBody>
      </p:sp>
    </p:spTree>
    <p:extLst>
      <p:ext uri="{BB962C8B-B14F-4D97-AF65-F5344CB8AC3E}">
        <p14:creationId xmlns:p14="http://schemas.microsoft.com/office/powerpoint/2010/main" val="3330321750"/>
      </p:ext>
    </p:extLst>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a:t>Click to edit Master title style</a:t>
            </a:r>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fontAlgn="auto">
              <a:spcBef>
                <a:spcPts val="0"/>
              </a:spcBef>
              <a:spcAft>
                <a:spcPts val="0"/>
              </a:spcAft>
              <a:defRPr>
                <a:latin typeface="Constantia" pitchFamily="18" charset="0"/>
                <a:ea typeface="+mn-ea"/>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BCCA4542-2427-41A8-98D7-F91EFC18C434}" type="datetimeFigureOut">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1/23/2026</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
        <p:nvSpPr>
          <p:cNvPr id="6" name="Footer Placeholder 21"/>
          <p:cNvSpPr>
            <a:spLocks noGrp="1"/>
          </p:cNvSpPr>
          <p:nvPr>
            <p:ph type="ftr" sz="quarter" idx="11"/>
          </p:nvPr>
        </p:nvSpPr>
        <p:spPr/>
        <p:txBody>
          <a:bodyPr/>
          <a:lstStyle>
            <a:lvl1pPr fontAlgn="auto">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4617B">
                  <a:shade val="90000"/>
                </a:srgbClr>
              </a:solidFill>
              <a:effectLst/>
              <a:uLnTx/>
              <a:uFillTx/>
              <a:latin typeface="Constantia"/>
              <a:ea typeface="+mn-ea"/>
              <a:cs typeface="Arial" charset="0"/>
            </a:endParaRPr>
          </a:p>
        </p:txBody>
      </p:sp>
      <p:sp>
        <p:nvSpPr>
          <p:cNvPr id="7" name="Slide Number Placeholder 17"/>
          <p:cNvSpPr>
            <a:spLocks noGrp="1"/>
          </p:cNvSpPr>
          <p:nvPr>
            <p:ph type="sldNum" sz="quarter" idx="12"/>
          </p:nvPr>
        </p:nvSpPr>
        <p:spPr/>
        <p:txBody>
          <a:bodyPr/>
          <a:lstStyle>
            <a:lvl1pPr fontAlgn="auto">
              <a:spcBef>
                <a:spcPts val="0"/>
              </a:spcBef>
              <a:spcAft>
                <a:spcPts val="0"/>
              </a:spcAft>
              <a:defRPr>
                <a:latin typeface="Constantia" pitchFamily="18" charset="0"/>
                <a:ea typeface="+mn-ea"/>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BD1BF94-1F9E-4FDC-B184-D5301441CAE1}" type="slidenum">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Tree>
    <p:extLst>
      <p:ext uri="{BB962C8B-B14F-4D97-AF65-F5344CB8AC3E}">
        <p14:creationId xmlns:p14="http://schemas.microsoft.com/office/powerpoint/2010/main" val="159145690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13"/>
          <p:cNvSpPr>
            <a:spLocks/>
          </p:cNvSpPr>
          <p:nvPr/>
        </p:nvSpPr>
        <p:spPr bwMode="auto">
          <a:xfrm rot="420000" flipV="1">
            <a:off x="4221163" y="1108075"/>
            <a:ext cx="7010400" cy="4114800"/>
          </a:xfrm>
          <a:custGeom>
            <a:avLst/>
            <a:gdLst>
              <a:gd name="T0" fmla="*/ 0 w 5257800"/>
              <a:gd name="T1" fmla="*/ 0 h 4114800"/>
              <a:gd name="T2" fmla="*/ 5107774 w 5257800"/>
              <a:gd name="T3" fmla="*/ 0 h 4114800"/>
              <a:gd name="T4" fmla="*/ 5257800 w 5257800"/>
              <a:gd name="T5" fmla="*/ 150026 h 4114800"/>
              <a:gd name="T6" fmla="*/ 5257800 w 5257800"/>
              <a:gd name="T7" fmla="*/ 4114800 h 4114800"/>
              <a:gd name="T8" fmla="*/ 0 w 5257800"/>
              <a:gd name="T9" fmla="*/ 4114800 h 4114800"/>
              <a:gd name="T10" fmla="*/ 0 w 5257800"/>
              <a:gd name="T11" fmla="*/ 0 h 4114800"/>
              <a:gd name="T12" fmla="*/ 0 w 5257800"/>
              <a:gd name="T13" fmla="*/ 0 h 411480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257800" h="4114800">
                <a:moveTo>
                  <a:pt x="0" y="0"/>
                </a:moveTo>
                <a:lnTo>
                  <a:pt x="5107774" y="0"/>
                </a:lnTo>
                <a:lnTo>
                  <a:pt x="5257800" y="150026"/>
                </a:lnTo>
                <a:lnTo>
                  <a:pt x="5257800" y="4114800"/>
                </a:lnTo>
                <a:lnTo>
                  <a:pt x="0" y="4114800"/>
                </a:lnTo>
                <a:lnTo>
                  <a:pt x="0" y="0"/>
                </a:lnTo>
                <a:close/>
              </a:path>
            </a:pathLst>
          </a:custGeom>
          <a:solidFill>
            <a:srgbClr val="FFFFFF"/>
          </a:solidFill>
          <a:ln w="3175" cap="rnd" cmpd="sng">
            <a:solidFill>
              <a:srgbClr val="C0C0C0"/>
            </a:solidFill>
            <a:prstDash val="solid"/>
            <a:round/>
            <a:headEnd/>
            <a:tailEnd/>
          </a:ln>
          <a:effectLst>
            <a:outerShdw blurRad="63500" dist="38500" dir="7500041" sx="98500" sy="100079" kx="99984" algn="tl" rotWithShape="0">
              <a:srgbClr val="000000">
                <a:alpha val="25000"/>
              </a:srgbClr>
            </a:outerShdw>
          </a:effectLst>
        </p:spPr>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pitchFamily="34" charset="0"/>
              <a:ea typeface="MS PGothic" pitchFamily="34" charset="-128"/>
              <a:cs typeface="Arial" charset="0"/>
            </a:endParaRPr>
          </a:p>
        </p:txBody>
      </p:sp>
      <p:sp>
        <p:nvSpPr>
          <p:cNvPr id="6" name="Right Triangle 5"/>
          <p:cNvSpPr>
            <a:spLocks noChangeArrowheads="1"/>
          </p:cNvSpPr>
          <p:nvPr/>
        </p:nvSpPr>
        <p:spPr bwMode="auto">
          <a:xfrm rot="420000" flipV="1">
            <a:off x="10672763" y="5359400"/>
            <a:ext cx="206375" cy="155575"/>
          </a:xfrm>
          <a:prstGeom prst="rtTriangle">
            <a:avLst/>
          </a:prstGeom>
          <a:solidFill>
            <a:srgbClr val="FFFFFF"/>
          </a:solidFill>
          <a:ln w="12700">
            <a:solidFill>
              <a:srgbClr val="FFFFFF"/>
            </a:solidFill>
            <a:bevel/>
            <a:headEnd/>
            <a:tailEnd/>
          </a:ln>
          <a:effectLst>
            <a:outerShdw blurRad="19685" dist="6350" dir="12899787" algn="tl" rotWithShape="0">
              <a:srgbClr val="808080">
                <a:alpha val="46999"/>
              </a:srgbClr>
            </a:outerShdw>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S PGothic" pitchFamily="34" charset="-128"/>
              <a:cs typeface="Arial" charset="0"/>
            </a:endParaRPr>
          </a:p>
        </p:txBody>
      </p:sp>
      <p:sp>
        <p:nvSpPr>
          <p:cNvPr id="7" name="Freeform 6"/>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S PGothic" pitchFamily="34" charset="-128"/>
              <a:cs typeface="Arial" pitchFamily="34" charset="0"/>
            </a:endParaRPr>
          </a:p>
        </p:txBody>
      </p:sp>
      <p:sp>
        <p:nvSpPr>
          <p:cNvPr id="8" name="Freeform 7"/>
          <p:cNvSpPr>
            <a:spLocks/>
          </p:cNvSpPr>
          <p:nvPr/>
        </p:nvSpPr>
        <p:spPr bwMode="auto">
          <a:xfrm flipV="1">
            <a:off x="5842000" y="6219825"/>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S PGothic" pitchFamily="34" charset="-128"/>
              <a:cs typeface="Arial" pitchFamily="34" charset="0"/>
            </a:endParaRPr>
          </a:p>
        </p:txBody>
      </p:sp>
      <p:sp>
        <p:nvSpPr>
          <p:cNvPr id="2" name="Title 1"/>
          <p:cNvSpPr>
            <a:spLocks noGrp="1"/>
          </p:cNvSpPr>
          <p:nvPr>
            <p:ph type="title"/>
          </p:nvPr>
        </p:nvSpPr>
        <p:spPr>
          <a:xfrm>
            <a:off x="812800" y="1176997"/>
            <a:ext cx="2950464" cy="1582621"/>
          </a:xfrm>
        </p:spPr>
        <p:txBody>
          <a:bodyPr lIns="45720" rIns="45720" bIns="45720"/>
          <a:lstStyle>
            <a:lvl1pPr algn="l">
              <a:buNone/>
              <a:defRPr sz="2000" b="1">
                <a:solidFill>
                  <a:schemeClr val="tx2"/>
                </a:solidFill>
              </a:defRPr>
            </a:lvl1pPr>
          </a:lstStyle>
          <a:p>
            <a:r>
              <a:rPr lang="en-US"/>
              <a:t>Click to edit Master title style</a:t>
            </a:r>
          </a:p>
        </p:txBody>
      </p:sp>
      <p:sp>
        <p:nvSpPr>
          <p:cNvPr id="4" name="Text Placeholder 3"/>
          <p:cNvSpPr>
            <a:spLocks noGrp="1"/>
          </p:cNvSpPr>
          <p:nvPr>
            <p:ph type="body" sz="half" idx="2"/>
          </p:nvPr>
        </p:nvSpPr>
        <p:spPr>
          <a:xfrm>
            <a:off x="812800" y="2828785"/>
            <a:ext cx="29464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a:t>Click icon to add picture</a:t>
            </a:r>
            <a:endParaRPr lang="en-US" noProof="0" dirty="0"/>
          </a:p>
        </p:txBody>
      </p:sp>
      <p:sp>
        <p:nvSpPr>
          <p:cNvPr id="9" name="Date Placeholder 4"/>
          <p:cNvSpPr>
            <a:spLocks noGrp="1"/>
          </p:cNvSpPr>
          <p:nvPr>
            <p:ph type="dt" sz="half" idx="10"/>
          </p:nvPr>
        </p:nvSpPr>
        <p:spPr/>
        <p:txBody>
          <a:bodyPr/>
          <a:lstStyle>
            <a:lvl1pPr fontAlgn="auto">
              <a:spcBef>
                <a:spcPts val="0"/>
              </a:spcBef>
              <a:spcAft>
                <a:spcPts val="0"/>
              </a:spcAft>
              <a:defRPr>
                <a:latin typeface="Constantia" pitchFamily="18" charset="0"/>
                <a:ea typeface="+mn-ea"/>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98A265E4-B968-4D1F-9DCF-33C121FDCFCC}" type="datetimeFigureOut">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1/23/2026</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
        <p:nvSpPr>
          <p:cNvPr id="10" name="Footer Placeholder 5"/>
          <p:cNvSpPr>
            <a:spLocks noGrp="1"/>
          </p:cNvSpPr>
          <p:nvPr>
            <p:ph type="ftr" sz="quarter" idx="11"/>
          </p:nvPr>
        </p:nvSpPr>
        <p:spPr/>
        <p:txBody>
          <a:bodyPr/>
          <a:lstStyle>
            <a:lvl1pPr fontAlgn="auto">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4617B">
                  <a:shade val="90000"/>
                </a:srgbClr>
              </a:solidFill>
              <a:effectLst/>
              <a:uLnTx/>
              <a:uFillTx/>
              <a:latin typeface="Constantia"/>
              <a:ea typeface="+mn-ea"/>
              <a:cs typeface="Arial" charset="0"/>
            </a:endParaRPr>
          </a:p>
        </p:txBody>
      </p:sp>
      <p:sp>
        <p:nvSpPr>
          <p:cNvPr id="11" name="Slide Number Placeholder 6"/>
          <p:cNvSpPr>
            <a:spLocks noGrp="1"/>
          </p:cNvSpPr>
          <p:nvPr>
            <p:ph type="sldNum" sz="quarter" idx="12"/>
          </p:nvPr>
        </p:nvSpPr>
        <p:spPr>
          <a:xfrm>
            <a:off x="10769600" y="6356350"/>
            <a:ext cx="812800" cy="365125"/>
          </a:xfrm>
        </p:spPr>
        <p:txBody>
          <a:bodyPr/>
          <a:lstStyle>
            <a:lvl1pPr fontAlgn="auto">
              <a:spcBef>
                <a:spcPts val="0"/>
              </a:spcBef>
              <a:spcAft>
                <a:spcPts val="0"/>
              </a:spcAft>
              <a:defRPr>
                <a:latin typeface="Constantia" pitchFamily="18" charset="0"/>
                <a:ea typeface="+mn-ea"/>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B5DC185A-6BC9-446A-B52D-5563F76F1C3F}" type="slidenum">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Tree>
    <p:extLst>
      <p:ext uri="{BB962C8B-B14F-4D97-AF65-F5344CB8AC3E}">
        <p14:creationId xmlns:p14="http://schemas.microsoft.com/office/powerpoint/2010/main" val="61645684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fontAlgn="auto">
              <a:spcBef>
                <a:spcPts val="0"/>
              </a:spcBef>
              <a:spcAft>
                <a:spcPts val="0"/>
              </a:spcAft>
              <a:defRPr>
                <a:latin typeface="Constantia" pitchFamily="18" charset="0"/>
                <a:ea typeface="+mn-ea"/>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271EC052-3572-4FD4-9A08-455D0BCE269C}" type="datetimeFigureOut">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1/23/2026</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
        <p:nvSpPr>
          <p:cNvPr id="5" name="Footer Placeholder 21"/>
          <p:cNvSpPr>
            <a:spLocks noGrp="1"/>
          </p:cNvSpPr>
          <p:nvPr>
            <p:ph type="ftr" sz="quarter" idx="11"/>
          </p:nvPr>
        </p:nvSpPr>
        <p:spPr/>
        <p:txBody>
          <a:bodyPr/>
          <a:lstStyle>
            <a:lvl1pPr fontAlgn="auto">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4617B">
                  <a:shade val="90000"/>
                </a:srgbClr>
              </a:solidFill>
              <a:effectLst/>
              <a:uLnTx/>
              <a:uFillTx/>
              <a:latin typeface="Constantia"/>
              <a:ea typeface="+mn-ea"/>
              <a:cs typeface="Arial" charset="0"/>
            </a:endParaRPr>
          </a:p>
        </p:txBody>
      </p:sp>
      <p:sp>
        <p:nvSpPr>
          <p:cNvPr id="6" name="Slide Number Placeholder 17"/>
          <p:cNvSpPr>
            <a:spLocks noGrp="1"/>
          </p:cNvSpPr>
          <p:nvPr>
            <p:ph type="sldNum" sz="quarter" idx="12"/>
          </p:nvPr>
        </p:nvSpPr>
        <p:spPr/>
        <p:txBody>
          <a:bodyPr/>
          <a:lstStyle>
            <a:lvl1pPr fontAlgn="auto">
              <a:spcBef>
                <a:spcPts val="0"/>
              </a:spcBef>
              <a:spcAft>
                <a:spcPts val="0"/>
              </a:spcAft>
              <a:defRPr>
                <a:latin typeface="Constantia" pitchFamily="18" charset="0"/>
                <a:ea typeface="+mn-ea"/>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F98E3EE-B34B-4AEE-852E-8A18669C0D0A}" type="slidenum">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Tree>
    <p:extLst>
      <p:ext uri="{BB962C8B-B14F-4D97-AF65-F5344CB8AC3E}">
        <p14:creationId xmlns:p14="http://schemas.microsoft.com/office/powerpoint/2010/main" val="3950316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914402"/>
            <a:ext cx="8026400" cy="5211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fontAlgn="auto">
              <a:spcBef>
                <a:spcPts val="0"/>
              </a:spcBef>
              <a:spcAft>
                <a:spcPts val="0"/>
              </a:spcAft>
              <a:defRPr>
                <a:latin typeface="Constantia" pitchFamily="18" charset="0"/>
                <a:ea typeface="+mn-ea"/>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7B053D7A-CF1D-4CAA-9A80-049993148F2F}" type="datetimeFigureOut">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1/23/2026</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
        <p:nvSpPr>
          <p:cNvPr id="5" name="Footer Placeholder 21"/>
          <p:cNvSpPr>
            <a:spLocks noGrp="1"/>
          </p:cNvSpPr>
          <p:nvPr>
            <p:ph type="ftr" sz="quarter" idx="11"/>
          </p:nvPr>
        </p:nvSpPr>
        <p:spPr/>
        <p:txBody>
          <a:bodyPr/>
          <a:lstStyle>
            <a:lvl1pPr fontAlgn="auto">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4617B">
                  <a:shade val="90000"/>
                </a:srgbClr>
              </a:solidFill>
              <a:effectLst/>
              <a:uLnTx/>
              <a:uFillTx/>
              <a:latin typeface="Constantia"/>
              <a:ea typeface="+mn-ea"/>
              <a:cs typeface="Arial" charset="0"/>
            </a:endParaRPr>
          </a:p>
        </p:txBody>
      </p:sp>
      <p:sp>
        <p:nvSpPr>
          <p:cNvPr id="6" name="Slide Number Placeholder 17"/>
          <p:cNvSpPr>
            <a:spLocks noGrp="1"/>
          </p:cNvSpPr>
          <p:nvPr>
            <p:ph type="sldNum" sz="quarter" idx="12"/>
          </p:nvPr>
        </p:nvSpPr>
        <p:spPr/>
        <p:txBody>
          <a:bodyPr/>
          <a:lstStyle>
            <a:lvl1pPr fontAlgn="auto">
              <a:spcBef>
                <a:spcPts val="0"/>
              </a:spcBef>
              <a:spcAft>
                <a:spcPts val="0"/>
              </a:spcAft>
              <a:defRPr>
                <a:latin typeface="Constantia" pitchFamily="18" charset="0"/>
                <a:ea typeface="+mn-ea"/>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FA41F9EB-7089-4CED-8AAF-79A8F2160934}" type="slidenum">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Tree>
    <p:extLst>
      <p:ext uri="{BB962C8B-B14F-4D97-AF65-F5344CB8AC3E}">
        <p14:creationId xmlns:p14="http://schemas.microsoft.com/office/powerpoint/2010/main" val="268925354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4" name="Date Placeholder 29"/>
          <p:cNvSpPr>
            <a:spLocks noGrp="1"/>
          </p:cNvSpPr>
          <p:nvPr>
            <p:ph type="dt" sz="half" idx="10"/>
          </p:nvPr>
        </p:nvSpPr>
        <p:spPr/>
        <p:txBody>
          <a:bodyPr/>
          <a:lstStyle>
            <a:lvl1pPr fontAlgn="auto">
              <a:spcBef>
                <a:spcPts val="0"/>
              </a:spcBef>
              <a:spcAft>
                <a:spcPts val="0"/>
              </a:spcAft>
              <a:defRPr>
                <a:solidFill>
                  <a:srgbClr val="D1EAEE"/>
                </a:solidFill>
                <a:latin typeface="Constantia" pitchFamily="18" charset="0"/>
                <a:ea typeface="+mn-ea"/>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6D187C42-7C17-48B0-9BC6-80F28A1D7DE3}" type="datetimeFigureOut">
              <a:rPr kumimoji="0" lang="en-US" altLang="en-US" sz="1200" b="0" i="0" u="none" strike="noStrike" kern="1200" cap="none" spc="0" normalizeH="0" baseline="0" noProof="0">
                <a:ln>
                  <a:noFill/>
                </a:ln>
                <a:solidFill>
                  <a:srgbClr val="D1EAEE"/>
                </a:solidFill>
                <a:effectLst/>
                <a:uLnTx/>
                <a:uFillTx/>
                <a:latin typeface="Constantia" pitchFamily="18"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1/23/2026</a:t>
            </a:fld>
            <a:endParaRPr kumimoji="0" lang="en-US" altLang="en-US" sz="1200" b="0" i="0" u="none" strike="noStrike" kern="1200" cap="none" spc="0" normalizeH="0" baseline="0" noProof="0">
              <a:ln>
                <a:noFill/>
              </a:ln>
              <a:solidFill>
                <a:srgbClr val="D1EAEE"/>
              </a:solidFill>
              <a:effectLst/>
              <a:uLnTx/>
              <a:uFillTx/>
              <a:latin typeface="Constantia" pitchFamily="18" charset="0"/>
              <a:ea typeface="+mn-ea"/>
              <a:cs typeface="+mn-cs"/>
            </a:endParaRPr>
          </a:p>
        </p:txBody>
      </p:sp>
      <p:sp>
        <p:nvSpPr>
          <p:cNvPr id="5" name="Footer Placeholder 18"/>
          <p:cNvSpPr>
            <a:spLocks noGrp="1"/>
          </p:cNvSpPr>
          <p:nvPr>
            <p:ph type="ftr" sz="quarter" idx="11"/>
          </p:nvPr>
        </p:nvSpPr>
        <p:spPr/>
        <p:txBody>
          <a:bodyPr/>
          <a:lstStyle>
            <a:lvl1pPr fontAlgn="auto">
              <a:spcBef>
                <a:spcPts val="0"/>
              </a:spcBef>
              <a:spcAft>
                <a:spcPts val="0"/>
              </a:spcAft>
              <a:defRPr>
                <a:solidFill>
                  <a:srgbClr val="DBF5F9">
                    <a:shade val="90000"/>
                  </a:srgbClr>
                </a:solidFill>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DBF5F9">
                  <a:shade val="90000"/>
                </a:srgbClr>
              </a:solidFill>
              <a:effectLst/>
              <a:uLnTx/>
              <a:uFillTx/>
              <a:latin typeface="Constantia"/>
              <a:ea typeface="+mn-ea"/>
              <a:cs typeface="Arial" charset="0"/>
            </a:endParaRPr>
          </a:p>
        </p:txBody>
      </p:sp>
      <p:sp>
        <p:nvSpPr>
          <p:cNvPr id="6" name="Slide Number Placeholder 26"/>
          <p:cNvSpPr>
            <a:spLocks noGrp="1"/>
          </p:cNvSpPr>
          <p:nvPr>
            <p:ph type="sldNum" sz="quarter" idx="12"/>
          </p:nvPr>
        </p:nvSpPr>
        <p:spPr/>
        <p:txBody>
          <a:bodyPr/>
          <a:lstStyle>
            <a:lvl1pPr fontAlgn="auto">
              <a:spcBef>
                <a:spcPts val="0"/>
              </a:spcBef>
              <a:spcAft>
                <a:spcPts val="0"/>
              </a:spcAft>
              <a:defRPr>
                <a:solidFill>
                  <a:srgbClr val="D1EAEE"/>
                </a:solidFill>
                <a:latin typeface="Constantia" pitchFamily="18" charset="0"/>
                <a:ea typeface="+mn-ea"/>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3A8CF8C0-9159-4B09-AF4B-3553A1D0204A}" type="slidenum">
              <a:rPr kumimoji="0" lang="en-US" altLang="en-US" sz="1200" b="0" i="0" u="none" strike="noStrike" kern="1200" cap="none" spc="0" normalizeH="0" baseline="0" noProof="0">
                <a:ln>
                  <a:noFill/>
                </a:ln>
                <a:solidFill>
                  <a:srgbClr val="D1EAEE"/>
                </a:solidFill>
                <a:effectLst/>
                <a:uLnTx/>
                <a:uFillTx/>
                <a:latin typeface="Constantia"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altLang="en-US" sz="1200" b="0" i="0" u="none" strike="noStrike" kern="1200" cap="none" spc="0" normalizeH="0" baseline="0" noProof="0">
              <a:ln>
                <a:noFill/>
              </a:ln>
              <a:solidFill>
                <a:srgbClr val="D1EAEE"/>
              </a:solidFill>
              <a:effectLst/>
              <a:uLnTx/>
              <a:uFillTx/>
              <a:latin typeface="Constantia" pitchFamily="18" charset="0"/>
              <a:ea typeface="+mn-ea"/>
              <a:cs typeface="+mn-cs"/>
            </a:endParaRPr>
          </a:p>
        </p:txBody>
      </p:sp>
    </p:spTree>
    <p:extLst>
      <p:ext uri="{BB962C8B-B14F-4D97-AF65-F5344CB8AC3E}">
        <p14:creationId xmlns:p14="http://schemas.microsoft.com/office/powerpoint/2010/main" val="936722568"/>
      </p:ext>
    </p:extLst>
  </p:cSld>
  <p:clrMapOvr>
    <a:overrideClrMapping bg1="dk1" tx1="lt1" bg2="dk2" tx2="lt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fontAlgn="auto">
              <a:spcBef>
                <a:spcPts val="0"/>
              </a:spcBef>
              <a:spcAft>
                <a:spcPts val="0"/>
              </a:spcAft>
              <a:defRPr>
                <a:latin typeface="Constantia" pitchFamily="18" charset="0"/>
                <a:ea typeface="+mn-ea"/>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DA662254-88AA-49AF-9AA6-B940A4497265}" type="datetimeFigureOut">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1/23/2026</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
        <p:nvSpPr>
          <p:cNvPr id="5" name="Footer Placeholder 21"/>
          <p:cNvSpPr>
            <a:spLocks noGrp="1"/>
          </p:cNvSpPr>
          <p:nvPr>
            <p:ph type="ftr" sz="quarter" idx="11"/>
          </p:nvPr>
        </p:nvSpPr>
        <p:spPr/>
        <p:txBody>
          <a:bodyPr/>
          <a:lstStyle>
            <a:lvl1pPr fontAlgn="auto">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4617B">
                  <a:shade val="90000"/>
                </a:srgbClr>
              </a:solidFill>
              <a:effectLst/>
              <a:uLnTx/>
              <a:uFillTx/>
              <a:latin typeface="Constantia"/>
              <a:ea typeface="+mn-ea"/>
              <a:cs typeface="Arial" charset="0"/>
            </a:endParaRPr>
          </a:p>
        </p:txBody>
      </p:sp>
      <p:sp>
        <p:nvSpPr>
          <p:cNvPr id="6" name="Slide Number Placeholder 17"/>
          <p:cNvSpPr>
            <a:spLocks noGrp="1"/>
          </p:cNvSpPr>
          <p:nvPr>
            <p:ph type="sldNum" sz="quarter" idx="12"/>
          </p:nvPr>
        </p:nvSpPr>
        <p:spPr/>
        <p:txBody>
          <a:bodyPr/>
          <a:lstStyle>
            <a:lvl1pPr fontAlgn="auto">
              <a:spcBef>
                <a:spcPts val="0"/>
              </a:spcBef>
              <a:spcAft>
                <a:spcPts val="0"/>
              </a:spcAft>
              <a:defRPr>
                <a:latin typeface="Constantia" pitchFamily="18" charset="0"/>
                <a:ea typeface="+mn-ea"/>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73AC4A37-2A8B-4262-8E14-AD07A2C2CEC5}" type="slidenum">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Tree>
    <p:extLst>
      <p:ext uri="{BB962C8B-B14F-4D97-AF65-F5344CB8AC3E}">
        <p14:creationId xmlns:p14="http://schemas.microsoft.com/office/powerpoint/2010/main" val="270006303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707136" y="2704664"/>
            <a:ext cx="103632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3"/>
          <p:cNvSpPr>
            <a:spLocks noGrp="1"/>
          </p:cNvSpPr>
          <p:nvPr>
            <p:ph type="dt" sz="half" idx="10"/>
          </p:nvPr>
        </p:nvSpPr>
        <p:spPr/>
        <p:txBody>
          <a:bodyPr/>
          <a:lstStyle>
            <a:lvl1pPr fontAlgn="auto">
              <a:spcBef>
                <a:spcPts val="0"/>
              </a:spcBef>
              <a:spcAft>
                <a:spcPts val="0"/>
              </a:spcAft>
              <a:defRPr>
                <a:solidFill>
                  <a:srgbClr val="D1EAEE"/>
                </a:solidFill>
                <a:latin typeface="Constantia" pitchFamily="18" charset="0"/>
                <a:ea typeface="+mn-ea"/>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8E061207-AB59-4D10-8102-FFC11E7DAA9D}" type="datetimeFigureOut">
              <a:rPr kumimoji="0" lang="en-US" altLang="en-US" sz="1200" b="0" i="0" u="none" strike="noStrike" kern="1200" cap="none" spc="0" normalizeH="0" baseline="0" noProof="0">
                <a:ln>
                  <a:noFill/>
                </a:ln>
                <a:solidFill>
                  <a:srgbClr val="D1EAEE"/>
                </a:solidFill>
                <a:effectLst/>
                <a:uLnTx/>
                <a:uFillTx/>
                <a:latin typeface="Constantia" pitchFamily="18"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1/23/2026</a:t>
            </a:fld>
            <a:endParaRPr kumimoji="0" lang="en-US" altLang="en-US" sz="1200" b="0" i="0" u="none" strike="noStrike" kern="1200" cap="none" spc="0" normalizeH="0" baseline="0" noProof="0">
              <a:ln>
                <a:noFill/>
              </a:ln>
              <a:solidFill>
                <a:srgbClr val="D1EAEE"/>
              </a:solidFill>
              <a:effectLst/>
              <a:uLnTx/>
              <a:uFillTx/>
              <a:latin typeface="Constantia" pitchFamily="18" charset="0"/>
              <a:ea typeface="+mn-ea"/>
              <a:cs typeface="+mn-cs"/>
            </a:endParaRPr>
          </a:p>
        </p:txBody>
      </p:sp>
      <p:sp>
        <p:nvSpPr>
          <p:cNvPr id="5" name="Footer Placeholder 4"/>
          <p:cNvSpPr>
            <a:spLocks noGrp="1"/>
          </p:cNvSpPr>
          <p:nvPr>
            <p:ph type="ftr" sz="quarter" idx="11"/>
          </p:nvPr>
        </p:nvSpPr>
        <p:spPr/>
        <p:txBody>
          <a:bodyPr/>
          <a:lstStyle>
            <a:lvl1pPr fontAlgn="auto">
              <a:spcBef>
                <a:spcPts val="0"/>
              </a:spcBef>
              <a:spcAft>
                <a:spcPts val="0"/>
              </a:spcAft>
              <a:defRPr>
                <a:solidFill>
                  <a:srgbClr val="DBF5F9">
                    <a:shade val="90000"/>
                  </a:srgbClr>
                </a:solidFill>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DBF5F9">
                  <a:shade val="90000"/>
                </a:srgbClr>
              </a:solidFill>
              <a:effectLst/>
              <a:uLnTx/>
              <a:uFillTx/>
              <a:latin typeface="Constantia"/>
              <a:ea typeface="+mn-ea"/>
              <a:cs typeface="Arial" charset="0"/>
            </a:endParaRPr>
          </a:p>
        </p:txBody>
      </p:sp>
      <p:sp>
        <p:nvSpPr>
          <p:cNvPr id="6" name="Slide Number Placeholder 5"/>
          <p:cNvSpPr>
            <a:spLocks noGrp="1"/>
          </p:cNvSpPr>
          <p:nvPr>
            <p:ph type="sldNum" sz="quarter" idx="12"/>
          </p:nvPr>
        </p:nvSpPr>
        <p:spPr/>
        <p:txBody>
          <a:bodyPr/>
          <a:lstStyle>
            <a:lvl1pPr fontAlgn="auto">
              <a:spcBef>
                <a:spcPts val="0"/>
              </a:spcBef>
              <a:spcAft>
                <a:spcPts val="0"/>
              </a:spcAft>
              <a:defRPr>
                <a:solidFill>
                  <a:srgbClr val="D1EAEE"/>
                </a:solidFill>
                <a:latin typeface="Constantia" pitchFamily="18" charset="0"/>
                <a:ea typeface="+mn-ea"/>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A1E2B6DB-B4C2-46B4-B5FF-86B68192455D}" type="slidenum">
              <a:rPr kumimoji="0" lang="en-US" altLang="en-US" sz="1200" b="0" i="0" u="none" strike="noStrike" kern="1200" cap="none" spc="0" normalizeH="0" baseline="0" noProof="0">
                <a:ln>
                  <a:noFill/>
                </a:ln>
                <a:solidFill>
                  <a:srgbClr val="D1EAEE"/>
                </a:solidFill>
                <a:effectLst/>
                <a:uLnTx/>
                <a:uFillTx/>
                <a:latin typeface="Constantia"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altLang="en-US" sz="1200" b="0" i="0" u="none" strike="noStrike" kern="1200" cap="none" spc="0" normalizeH="0" baseline="0" noProof="0">
              <a:ln>
                <a:noFill/>
              </a:ln>
              <a:solidFill>
                <a:srgbClr val="D1EAEE"/>
              </a:solidFill>
              <a:effectLst/>
              <a:uLnTx/>
              <a:uFillTx/>
              <a:latin typeface="Constantia" pitchFamily="18" charset="0"/>
              <a:ea typeface="+mn-ea"/>
              <a:cs typeface="+mn-cs"/>
            </a:endParaRPr>
          </a:p>
        </p:txBody>
      </p:sp>
    </p:spTree>
    <p:extLst>
      <p:ext uri="{BB962C8B-B14F-4D97-AF65-F5344CB8AC3E}">
        <p14:creationId xmlns:p14="http://schemas.microsoft.com/office/powerpoint/2010/main" val="2812426132"/>
      </p:ext>
    </p:extLst>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lang="en-US"/>
              <a:t>Click to edit Master title style</a:t>
            </a:r>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fontAlgn="auto">
              <a:spcBef>
                <a:spcPts val="0"/>
              </a:spcBef>
              <a:spcAft>
                <a:spcPts val="0"/>
              </a:spcAft>
              <a:defRPr>
                <a:latin typeface="Constantia" pitchFamily="18" charset="0"/>
                <a:ea typeface="+mn-ea"/>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B5B2273C-0D4D-4CD0-90C1-E05B517DEA95}" type="datetimeFigureOut">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1/23/2026</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
        <p:nvSpPr>
          <p:cNvPr id="6" name="Footer Placeholder 21"/>
          <p:cNvSpPr>
            <a:spLocks noGrp="1"/>
          </p:cNvSpPr>
          <p:nvPr>
            <p:ph type="ftr" sz="quarter" idx="11"/>
          </p:nvPr>
        </p:nvSpPr>
        <p:spPr/>
        <p:txBody>
          <a:bodyPr/>
          <a:lstStyle>
            <a:lvl1pPr fontAlgn="auto">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4617B">
                  <a:shade val="90000"/>
                </a:srgbClr>
              </a:solidFill>
              <a:effectLst/>
              <a:uLnTx/>
              <a:uFillTx/>
              <a:latin typeface="Constantia"/>
              <a:ea typeface="+mn-ea"/>
              <a:cs typeface="Arial" charset="0"/>
            </a:endParaRPr>
          </a:p>
        </p:txBody>
      </p:sp>
      <p:sp>
        <p:nvSpPr>
          <p:cNvPr id="7" name="Slide Number Placeholder 17"/>
          <p:cNvSpPr>
            <a:spLocks noGrp="1"/>
          </p:cNvSpPr>
          <p:nvPr>
            <p:ph type="sldNum" sz="quarter" idx="12"/>
          </p:nvPr>
        </p:nvSpPr>
        <p:spPr/>
        <p:txBody>
          <a:bodyPr/>
          <a:lstStyle>
            <a:lvl1pPr fontAlgn="auto">
              <a:spcBef>
                <a:spcPts val="0"/>
              </a:spcBef>
              <a:spcAft>
                <a:spcPts val="0"/>
              </a:spcAft>
              <a:defRPr>
                <a:latin typeface="Constantia" pitchFamily="18" charset="0"/>
                <a:ea typeface="+mn-ea"/>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9DE114EE-D3F6-4205-9613-493F74FCBEAE}" type="slidenum">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Tree>
    <p:extLst>
      <p:ext uri="{BB962C8B-B14F-4D97-AF65-F5344CB8AC3E}">
        <p14:creationId xmlns:p14="http://schemas.microsoft.com/office/powerpoint/2010/main" val="5669388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9"/>
          <p:cNvSpPr>
            <a:spLocks noGrp="1"/>
          </p:cNvSpPr>
          <p:nvPr>
            <p:ph type="dt" sz="half" idx="10"/>
          </p:nvPr>
        </p:nvSpPr>
        <p:spPr/>
        <p:txBody>
          <a:bodyPr/>
          <a:lstStyle>
            <a:lvl1pPr fontAlgn="auto">
              <a:spcBef>
                <a:spcPts val="0"/>
              </a:spcBef>
              <a:spcAft>
                <a:spcPts val="0"/>
              </a:spcAft>
              <a:defRPr>
                <a:latin typeface="Constantia" pitchFamily="18" charset="0"/>
                <a:ea typeface="+mn-ea"/>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D3CA89E4-ABDC-4C26-BA77-45D7F3218FC6}" type="datetimeFigureOut">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1/23/2026</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
        <p:nvSpPr>
          <p:cNvPr id="8" name="Footer Placeholder 21"/>
          <p:cNvSpPr>
            <a:spLocks noGrp="1"/>
          </p:cNvSpPr>
          <p:nvPr>
            <p:ph type="ftr" sz="quarter" idx="11"/>
          </p:nvPr>
        </p:nvSpPr>
        <p:spPr/>
        <p:txBody>
          <a:bodyPr/>
          <a:lstStyle>
            <a:lvl1pPr fontAlgn="auto">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4617B">
                  <a:shade val="90000"/>
                </a:srgbClr>
              </a:solidFill>
              <a:effectLst/>
              <a:uLnTx/>
              <a:uFillTx/>
              <a:latin typeface="Constantia"/>
              <a:ea typeface="+mn-ea"/>
              <a:cs typeface="Arial" charset="0"/>
            </a:endParaRPr>
          </a:p>
        </p:txBody>
      </p:sp>
      <p:sp>
        <p:nvSpPr>
          <p:cNvPr id="9" name="Slide Number Placeholder 17"/>
          <p:cNvSpPr>
            <a:spLocks noGrp="1"/>
          </p:cNvSpPr>
          <p:nvPr>
            <p:ph type="sldNum" sz="quarter" idx="12"/>
          </p:nvPr>
        </p:nvSpPr>
        <p:spPr/>
        <p:txBody>
          <a:bodyPr/>
          <a:lstStyle>
            <a:lvl1pPr fontAlgn="auto">
              <a:spcBef>
                <a:spcPts val="0"/>
              </a:spcBef>
              <a:spcAft>
                <a:spcPts val="0"/>
              </a:spcAft>
              <a:defRPr>
                <a:latin typeface="Constantia" pitchFamily="18" charset="0"/>
                <a:ea typeface="+mn-ea"/>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ECE7E1D-8D40-463C-99FD-E29087F1E1B4}" type="slidenum">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Tree>
    <p:extLst>
      <p:ext uri="{BB962C8B-B14F-4D97-AF65-F5344CB8AC3E}">
        <p14:creationId xmlns:p14="http://schemas.microsoft.com/office/powerpoint/2010/main" val="27091680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a:t>Click to edit Master title style</a:t>
            </a:r>
          </a:p>
        </p:txBody>
      </p:sp>
      <p:sp>
        <p:nvSpPr>
          <p:cNvPr id="3" name="Date Placeholder 9"/>
          <p:cNvSpPr>
            <a:spLocks noGrp="1"/>
          </p:cNvSpPr>
          <p:nvPr>
            <p:ph type="dt" sz="half" idx="10"/>
          </p:nvPr>
        </p:nvSpPr>
        <p:spPr/>
        <p:txBody>
          <a:bodyPr/>
          <a:lstStyle>
            <a:lvl1pPr fontAlgn="auto">
              <a:spcBef>
                <a:spcPts val="0"/>
              </a:spcBef>
              <a:spcAft>
                <a:spcPts val="0"/>
              </a:spcAft>
              <a:defRPr>
                <a:latin typeface="Constantia" pitchFamily="18" charset="0"/>
                <a:ea typeface="+mn-ea"/>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5429410E-96D8-44E2-A24C-89C021DFAD14}" type="datetimeFigureOut">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1/23/2026</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
        <p:nvSpPr>
          <p:cNvPr id="4" name="Footer Placeholder 21"/>
          <p:cNvSpPr>
            <a:spLocks noGrp="1"/>
          </p:cNvSpPr>
          <p:nvPr>
            <p:ph type="ftr" sz="quarter" idx="11"/>
          </p:nvPr>
        </p:nvSpPr>
        <p:spPr/>
        <p:txBody>
          <a:bodyPr/>
          <a:lstStyle>
            <a:lvl1pPr fontAlgn="auto">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4617B">
                  <a:shade val="90000"/>
                </a:srgbClr>
              </a:solidFill>
              <a:effectLst/>
              <a:uLnTx/>
              <a:uFillTx/>
              <a:latin typeface="Constantia"/>
              <a:ea typeface="+mn-ea"/>
              <a:cs typeface="Arial" charset="0"/>
            </a:endParaRPr>
          </a:p>
        </p:txBody>
      </p:sp>
      <p:sp>
        <p:nvSpPr>
          <p:cNvPr id="5" name="Slide Number Placeholder 17"/>
          <p:cNvSpPr>
            <a:spLocks noGrp="1"/>
          </p:cNvSpPr>
          <p:nvPr>
            <p:ph type="sldNum" sz="quarter" idx="12"/>
          </p:nvPr>
        </p:nvSpPr>
        <p:spPr/>
        <p:txBody>
          <a:bodyPr/>
          <a:lstStyle>
            <a:lvl1pPr fontAlgn="auto">
              <a:spcBef>
                <a:spcPts val="0"/>
              </a:spcBef>
              <a:spcAft>
                <a:spcPts val="0"/>
              </a:spcAft>
              <a:defRPr>
                <a:latin typeface="Constantia" pitchFamily="18" charset="0"/>
                <a:ea typeface="+mn-ea"/>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9975A21-F3CB-49FE-BDA5-D22B5C82431B}" type="slidenum">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Tree>
    <p:extLst>
      <p:ext uri="{BB962C8B-B14F-4D97-AF65-F5344CB8AC3E}">
        <p14:creationId xmlns:p14="http://schemas.microsoft.com/office/powerpoint/2010/main" val="1999081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lang="en-US"/>
              <a:t>Click to edit Master title style</a:t>
            </a:r>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fontAlgn="auto">
              <a:spcBef>
                <a:spcPts val="0"/>
              </a:spcBef>
              <a:spcAft>
                <a:spcPts val="0"/>
              </a:spcAft>
              <a:defRPr>
                <a:latin typeface="Constantia" pitchFamily="18" charset="0"/>
                <a:ea typeface="+mn-ea"/>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EB5F82C1-C7AF-4071-9B6D-13BAF50A4A3A}" type="datetimeFigureOut">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1/23/2026</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
        <p:nvSpPr>
          <p:cNvPr id="6" name="Footer Placeholder 21"/>
          <p:cNvSpPr>
            <a:spLocks noGrp="1"/>
          </p:cNvSpPr>
          <p:nvPr>
            <p:ph type="ftr" sz="quarter" idx="11"/>
          </p:nvPr>
        </p:nvSpPr>
        <p:spPr/>
        <p:txBody>
          <a:bodyPr/>
          <a:lstStyle>
            <a:lvl1pPr fontAlgn="auto">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4617B">
                  <a:shade val="90000"/>
                </a:srgbClr>
              </a:solidFill>
              <a:effectLst/>
              <a:uLnTx/>
              <a:uFillTx/>
              <a:latin typeface="Constantia"/>
              <a:ea typeface="+mn-ea"/>
              <a:cs typeface="Arial" charset="0"/>
            </a:endParaRPr>
          </a:p>
        </p:txBody>
      </p:sp>
      <p:sp>
        <p:nvSpPr>
          <p:cNvPr id="7" name="Slide Number Placeholder 17"/>
          <p:cNvSpPr>
            <a:spLocks noGrp="1"/>
          </p:cNvSpPr>
          <p:nvPr>
            <p:ph type="sldNum" sz="quarter" idx="12"/>
          </p:nvPr>
        </p:nvSpPr>
        <p:spPr/>
        <p:txBody>
          <a:bodyPr/>
          <a:lstStyle>
            <a:lvl1pPr fontAlgn="auto">
              <a:spcBef>
                <a:spcPts val="0"/>
              </a:spcBef>
              <a:spcAft>
                <a:spcPts val="0"/>
              </a:spcAft>
              <a:defRPr>
                <a:latin typeface="Constantia" pitchFamily="18" charset="0"/>
                <a:ea typeface="+mn-ea"/>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BE0259F-15A3-4BE6-8388-D79EC6A2F925}" type="slidenum">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Tree>
    <p:extLst>
      <p:ext uri="{BB962C8B-B14F-4D97-AF65-F5344CB8AC3E}">
        <p14:creationId xmlns:p14="http://schemas.microsoft.com/office/powerpoint/2010/main" val="271204216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fontAlgn="auto">
              <a:spcBef>
                <a:spcPts val="0"/>
              </a:spcBef>
              <a:spcAft>
                <a:spcPts val="0"/>
              </a:spcAft>
              <a:defRPr>
                <a:latin typeface="Constantia" pitchFamily="18" charset="0"/>
                <a:ea typeface="+mn-ea"/>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EF60B3AA-0998-4C99-949C-3DA3872DFA85}" type="datetimeFigureOut">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1/23/2026</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
        <p:nvSpPr>
          <p:cNvPr id="3" name="Footer Placeholder 21"/>
          <p:cNvSpPr>
            <a:spLocks noGrp="1"/>
          </p:cNvSpPr>
          <p:nvPr>
            <p:ph type="ftr" sz="quarter" idx="11"/>
          </p:nvPr>
        </p:nvSpPr>
        <p:spPr/>
        <p:txBody>
          <a:bodyPr/>
          <a:lstStyle>
            <a:lvl1pPr fontAlgn="auto">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4617B">
                  <a:shade val="90000"/>
                </a:srgbClr>
              </a:solidFill>
              <a:effectLst/>
              <a:uLnTx/>
              <a:uFillTx/>
              <a:latin typeface="Constantia"/>
              <a:ea typeface="+mn-ea"/>
              <a:cs typeface="Arial" charset="0"/>
            </a:endParaRPr>
          </a:p>
        </p:txBody>
      </p:sp>
      <p:sp>
        <p:nvSpPr>
          <p:cNvPr id="4" name="Slide Number Placeholder 17"/>
          <p:cNvSpPr>
            <a:spLocks noGrp="1"/>
          </p:cNvSpPr>
          <p:nvPr>
            <p:ph type="sldNum" sz="quarter" idx="12"/>
          </p:nvPr>
        </p:nvSpPr>
        <p:spPr/>
        <p:txBody>
          <a:bodyPr/>
          <a:lstStyle>
            <a:lvl1pPr fontAlgn="auto">
              <a:spcBef>
                <a:spcPts val="0"/>
              </a:spcBef>
              <a:spcAft>
                <a:spcPts val="0"/>
              </a:spcAft>
              <a:defRPr>
                <a:latin typeface="Constantia" pitchFamily="18" charset="0"/>
                <a:ea typeface="+mn-ea"/>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FE5F549-B43D-45C3-BF4E-2B3B46404C18}" type="slidenum">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Tree>
    <p:extLst>
      <p:ext uri="{BB962C8B-B14F-4D97-AF65-F5344CB8AC3E}">
        <p14:creationId xmlns:p14="http://schemas.microsoft.com/office/powerpoint/2010/main" val="333797262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a:t>Click to edit Master title style</a:t>
            </a:r>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fontAlgn="auto">
              <a:spcBef>
                <a:spcPts val="0"/>
              </a:spcBef>
              <a:spcAft>
                <a:spcPts val="0"/>
              </a:spcAft>
              <a:defRPr>
                <a:latin typeface="Constantia" pitchFamily="18" charset="0"/>
                <a:ea typeface="+mn-ea"/>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50656B31-747A-4138-BC6B-D826160F3E01}" type="datetimeFigureOut">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1/23/2026</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
        <p:nvSpPr>
          <p:cNvPr id="6" name="Footer Placeholder 21"/>
          <p:cNvSpPr>
            <a:spLocks noGrp="1"/>
          </p:cNvSpPr>
          <p:nvPr>
            <p:ph type="ftr" sz="quarter" idx="11"/>
          </p:nvPr>
        </p:nvSpPr>
        <p:spPr/>
        <p:txBody>
          <a:bodyPr/>
          <a:lstStyle>
            <a:lvl1pPr fontAlgn="auto">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4617B">
                  <a:shade val="90000"/>
                </a:srgbClr>
              </a:solidFill>
              <a:effectLst/>
              <a:uLnTx/>
              <a:uFillTx/>
              <a:latin typeface="Constantia"/>
              <a:ea typeface="+mn-ea"/>
              <a:cs typeface="Arial" charset="0"/>
            </a:endParaRPr>
          </a:p>
        </p:txBody>
      </p:sp>
      <p:sp>
        <p:nvSpPr>
          <p:cNvPr id="7" name="Slide Number Placeholder 17"/>
          <p:cNvSpPr>
            <a:spLocks noGrp="1"/>
          </p:cNvSpPr>
          <p:nvPr>
            <p:ph type="sldNum" sz="quarter" idx="12"/>
          </p:nvPr>
        </p:nvSpPr>
        <p:spPr/>
        <p:txBody>
          <a:bodyPr/>
          <a:lstStyle>
            <a:lvl1pPr fontAlgn="auto">
              <a:spcBef>
                <a:spcPts val="0"/>
              </a:spcBef>
              <a:spcAft>
                <a:spcPts val="0"/>
              </a:spcAft>
              <a:defRPr>
                <a:latin typeface="Constantia" pitchFamily="18" charset="0"/>
                <a:ea typeface="+mn-ea"/>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E7A35FAF-12B2-4B01-A225-8840064917BB}" type="slidenum">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Tree>
    <p:extLst>
      <p:ext uri="{BB962C8B-B14F-4D97-AF65-F5344CB8AC3E}">
        <p14:creationId xmlns:p14="http://schemas.microsoft.com/office/powerpoint/2010/main" val="56269980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13"/>
          <p:cNvSpPr>
            <a:spLocks/>
          </p:cNvSpPr>
          <p:nvPr/>
        </p:nvSpPr>
        <p:spPr bwMode="auto">
          <a:xfrm rot="420000" flipV="1">
            <a:off x="4221163" y="1108075"/>
            <a:ext cx="7010400" cy="4114800"/>
          </a:xfrm>
          <a:custGeom>
            <a:avLst/>
            <a:gdLst>
              <a:gd name="T0" fmla="*/ 0 w 5257800"/>
              <a:gd name="T1" fmla="*/ 0 h 4114800"/>
              <a:gd name="T2" fmla="*/ 5107774 w 5257800"/>
              <a:gd name="T3" fmla="*/ 0 h 4114800"/>
              <a:gd name="T4" fmla="*/ 5257800 w 5257800"/>
              <a:gd name="T5" fmla="*/ 150026 h 4114800"/>
              <a:gd name="T6" fmla="*/ 5257800 w 5257800"/>
              <a:gd name="T7" fmla="*/ 4114800 h 4114800"/>
              <a:gd name="T8" fmla="*/ 0 w 5257800"/>
              <a:gd name="T9" fmla="*/ 4114800 h 4114800"/>
              <a:gd name="T10" fmla="*/ 0 w 5257800"/>
              <a:gd name="T11" fmla="*/ 0 h 4114800"/>
              <a:gd name="T12" fmla="*/ 0 w 5257800"/>
              <a:gd name="T13" fmla="*/ 0 h 411480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257800" h="4114800">
                <a:moveTo>
                  <a:pt x="0" y="0"/>
                </a:moveTo>
                <a:lnTo>
                  <a:pt x="5107774" y="0"/>
                </a:lnTo>
                <a:lnTo>
                  <a:pt x="5257800" y="150026"/>
                </a:lnTo>
                <a:lnTo>
                  <a:pt x="5257800" y="4114800"/>
                </a:lnTo>
                <a:lnTo>
                  <a:pt x="0" y="4114800"/>
                </a:lnTo>
                <a:lnTo>
                  <a:pt x="0" y="0"/>
                </a:lnTo>
                <a:close/>
              </a:path>
            </a:pathLst>
          </a:custGeom>
          <a:solidFill>
            <a:srgbClr val="FFFFFF"/>
          </a:solidFill>
          <a:ln w="3175" cap="rnd" cmpd="sng">
            <a:solidFill>
              <a:srgbClr val="C0C0C0"/>
            </a:solidFill>
            <a:prstDash val="solid"/>
            <a:round/>
            <a:headEnd/>
            <a:tailEnd/>
          </a:ln>
          <a:effectLst>
            <a:outerShdw blurRad="63500" dist="38500" dir="7500041" sx="98500" sy="100079" kx="99984" algn="tl" rotWithShape="0">
              <a:srgbClr val="000000">
                <a:alpha val="25000"/>
              </a:srgbClr>
            </a:outerShdw>
          </a:effectLst>
        </p:spPr>
        <p:txBody>
          <a:bodyPr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itchFamily="34" charset="0"/>
              <a:ea typeface="MS PGothic" pitchFamily="34" charset="-128"/>
              <a:cs typeface="Arial" charset="0"/>
            </a:endParaRPr>
          </a:p>
        </p:txBody>
      </p:sp>
      <p:sp>
        <p:nvSpPr>
          <p:cNvPr id="6" name="Right Triangle 5"/>
          <p:cNvSpPr>
            <a:spLocks noChangeArrowheads="1"/>
          </p:cNvSpPr>
          <p:nvPr/>
        </p:nvSpPr>
        <p:spPr bwMode="auto">
          <a:xfrm rot="420000" flipV="1">
            <a:off x="10672763" y="5359400"/>
            <a:ext cx="206375" cy="155575"/>
          </a:xfrm>
          <a:prstGeom prst="rtTriangle">
            <a:avLst/>
          </a:prstGeom>
          <a:solidFill>
            <a:srgbClr val="FFFFFF"/>
          </a:solidFill>
          <a:ln w="12700">
            <a:solidFill>
              <a:srgbClr val="FFFFFF"/>
            </a:solidFill>
            <a:bevel/>
            <a:headEnd/>
            <a:tailEnd/>
          </a:ln>
          <a:effectLst>
            <a:outerShdw blurRad="19685" dist="6350" dir="12899787" algn="tl" rotWithShape="0">
              <a:srgbClr val="808080">
                <a:alpha val="46999"/>
              </a:srgbClr>
            </a:outerShdw>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S PGothic" pitchFamily="34" charset="-128"/>
              <a:cs typeface="Arial" charset="0"/>
            </a:endParaRPr>
          </a:p>
        </p:txBody>
      </p:sp>
      <p:sp>
        <p:nvSpPr>
          <p:cNvPr id="7" name="Freeform 6"/>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S PGothic" pitchFamily="34" charset="-128"/>
              <a:cs typeface="Arial" pitchFamily="34" charset="0"/>
            </a:endParaRPr>
          </a:p>
        </p:txBody>
      </p:sp>
      <p:sp>
        <p:nvSpPr>
          <p:cNvPr id="8" name="Freeform 7"/>
          <p:cNvSpPr>
            <a:spLocks/>
          </p:cNvSpPr>
          <p:nvPr/>
        </p:nvSpPr>
        <p:spPr bwMode="auto">
          <a:xfrm flipV="1">
            <a:off x="5842000" y="6219825"/>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S PGothic" pitchFamily="34" charset="-128"/>
              <a:cs typeface="Arial" pitchFamily="34" charset="0"/>
            </a:endParaRPr>
          </a:p>
        </p:txBody>
      </p:sp>
      <p:sp>
        <p:nvSpPr>
          <p:cNvPr id="2" name="Title 1"/>
          <p:cNvSpPr>
            <a:spLocks noGrp="1"/>
          </p:cNvSpPr>
          <p:nvPr>
            <p:ph type="title"/>
          </p:nvPr>
        </p:nvSpPr>
        <p:spPr>
          <a:xfrm>
            <a:off x="812800" y="1176997"/>
            <a:ext cx="2950464" cy="1582621"/>
          </a:xfrm>
        </p:spPr>
        <p:txBody>
          <a:bodyPr lIns="45720" rIns="45720" bIns="45720"/>
          <a:lstStyle>
            <a:lvl1pPr algn="l">
              <a:buNone/>
              <a:defRPr sz="2000" b="1">
                <a:solidFill>
                  <a:schemeClr val="tx2"/>
                </a:solidFill>
              </a:defRPr>
            </a:lvl1pPr>
          </a:lstStyle>
          <a:p>
            <a:r>
              <a:rPr lang="en-US"/>
              <a:t>Click to edit Master title style</a:t>
            </a:r>
          </a:p>
        </p:txBody>
      </p:sp>
      <p:sp>
        <p:nvSpPr>
          <p:cNvPr id="4" name="Text Placeholder 3"/>
          <p:cNvSpPr>
            <a:spLocks noGrp="1"/>
          </p:cNvSpPr>
          <p:nvPr>
            <p:ph type="body" sz="half" idx="2"/>
          </p:nvPr>
        </p:nvSpPr>
        <p:spPr>
          <a:xfrm>
            <a:off x="812800" y="2828785"/>
            <a:ext cx="29464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a:t>Click icon to add picture</a:t>
            </a:r>
            <a:endParaRPr lang="en-US" noProof="0" dirty="0"/>
          </a:p>
        </p:txBody>
      </p:sp>
      <p:sp>
        <p:nvSpPr>
          <p:cNvPr id="9" name="Date Placeholder 4"/>
          <p:cNvSpPr>
            <a:spLocks noGrp="1"/>
          </p:cNvSpPr>
          <p:nvPr>
            <p:ph type="dt" sz="half" idx="10"/>
          </p:nvPr>
        </p:nvSpPr>
        <p:spPr/>
        <p:txBody>
          <a:bodyPr/>
          <a:lstStyle>
            <a:lvl1pPr fontAlgn="auto">
              <a:spcBef>
                <a:spcPts val="0"/>
              </a:spcBef>
              <a:spcAft>
                <a:spcPts val="0"/>
              </a:spcAft>
              <a:defRPr>
                <a:latin typeface="Constantia" pitchFamily="18" charset="0"/>
                <a:ea typeface="+mn-ea"/>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D0D5E63-B46E-4BFB-AE66-D1593419144F}" type="datetimeFigureOut">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1/23/2026</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
        <p:nvSpPr>
          <p:cNvPr id="10" name="Footer Placeholder 5"/>
          <p:cNvSpPr>
            <a:spLocks noGrp="1"/>
          </p:cNvSpPr>
          <p:nvPr>
            <p:ph type="ftr" sz="quarter" idx="11"/>
          </p:nvPr>
        </p:nvSpPr>
        <p:spPr/>
        <p:txBody>
          <a:bodyPr/>
          <a:lstStyle>
            <a:lvl1pPr fontAlgn="auto">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4617B">
                  <a:shade val="90000"/>
                </a:srgbClr>
              </a:solidFill>
              <a:effectLst/>
              <a:uLnTx/>
              <a:uFillTx/>
              <a:latin typeface="Constantia"/>
              <a:ea typeface="+mn-ea"/>
              <a:cs typeface="Arial" charset="0"/>
            </a:endParaRPr>
          </a:p>
        </p:txBody>
      </p:sp>
      <p:sp>
        <p:nvSpPr>
          <p:cNvPr id="11" name="Slide Number Placeholder 6"/>
          <p:cNvSpPr>
            <a:spLocks noGrp="1"/>
          </p:cNvSpPr>
          <p:nvPr>
            <p:ph type="sldNum" sz="quarter" idx="12"/>
          </p:nvPr>
        </p:nvSpPr>
        <p:spPr>
          <a:xfrm>
            <a:off x="10769600" y="6356350"/>
            <a:ext cx="812800" cy="365125"/>
          </a:xfrm>
        </p:spPr>
        <p:txBody>
          <a:bodyPr/>
          <a:lstStyle>
            <a:lvl1pPr fontAlgn="auto">
              <a:spcBef>
                <a:spcPts val="0"/>
              </a:spcBef>
              <a:spcAft>
                <a:spcPts val="0"/>
              </a:spcAft>
              <a:defRPr>
                <a:latin typeface="Constantia" pitchFamily="18" charset="0"/>
                <a:ea typeface="+mn-ea"/>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2E08092C-97B6-44CA-A58B-7401FC83383B}" type="slidenum">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Tree>
    <p:extLst>
      <p:ext uri="{BB962C8B-B14F-4D97-AF65-F5344CB8AC3E}">
        <p14:creationId xmlns:p14="http://schemas.microsoft.com/office/powerpoint/2010/main" val="333576092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fontAlgn="auto">
              <a:spcBef>
                <a:spcPts val="0"/>
              </a:spcBef>
              <a:spcAft>
                <a:spcPts val="0"/>
              </a:spcAft>
              <a:defRPr>
                <a:latin typeface="Constantia" pitchFamily="18" charset="0"/>
                <a:ea typeface="+mn-ea"/>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415DE226-602B-4AB5-9A69-9AD91526C553}" type="datetimeFigureOut">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1/23/2026</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
        <p:nvSpPr>
          <p:cNvPr id="5" name="Footer Placeholder 21"/>
          <p:cNvSpPr>
            <a:spLocks noGrp="1"/>
          </p:cNvSpPr>
          <p:nvPr>
            <p:ph type="ftr" sz="quarter" idx="11"/>
          </p:nvPr>
        </p:nvSpPr>
        <p:spPr/>
        <p:txBody>
          <a:bodyPr/>
          <a:lstStyle>
            <a:lvl1pPr fontAlgn="auto">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4617B">
                  <a:shade val="90000"/>
                </a:srgbClr>
              </a:solidFill>
              <a:effectLst/>
              <a:uLnTx/>
              <a:uFillTx/>
              <a:latin typeface="Constantia"/>
              <a:ea typeface="+mn-ea"/>
              <a:cs typeface="Arial" charset="0"/>
            </a:endParaRPr>
          </a:p>
        </p:txBody>
      </p:sp>
      <p:sp>
        <p:nvSpPr>
          <p:cNvPr id="6" name="Slide Number Placeholder 17"/>
          <p:cNvSpPr>
            <a:spLocks noGrp="1"/>
          </p:cNvSpPr>
          <p:nvPr>
            <p:ph type="sldNum" sz="quarter" idx="12"/>
          </p:nvPr>
        </p:nvSpPr>
        <p:spPr/>
        <p:txBody>
          <a:bodyPr/>
          <a:lstStyle>
            <a:lvl1pPr fontAlgn="auto">
              <a:spcBef>
                <a:spcPts val="0"/>
              </a:spcBef>
              <a:spcAft>
                <a:spcPts val="0"/>
              </a:spcAft>
              <a:defRPr>
                <a:latin typeface="Constantia" pitchFamily="18" charset="0"/>
                <a:ea typeface="+mn-ea"/>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7DE33CDE-4667-4C59-A8FB-ACD0741F8B06}" type="slidenum">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Tree>
    <p:extLst>
      <p:ext uri="{BB962C8B-B14F-4D97-AF65-F5344CB8AC3E}">
        <p14:creationId xmlns:p14="http://schemas.microsoft.com/office/powerpoint/2010/main" val="15828593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914402"/>
            <a:ext cx="8026400" cy="5211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fontAlgn="auto">
              <a:spcBef>
                <a:spcPts val="0"/>
              </a:spcBef>
              <a:spcAft>
                <a:spcPts val="0"/>
              </a:spcAft>
              <a:defRPr>
                <a:latin typeface="Constantia" pitchFamily="18" charset="0"/>
                <a:ea typeface="+mn-ea"/>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188F4C85-9C76-4F29-97BF-D238DAF72495}" type="datetimeFigureOut">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1/23/2026</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
        <p:nvSpPr>
          <p:cNvPr id="5" name="Footer Placeholder 21"/>
          <p:cNvSpPr>
            <a:spLocks noGrp="1"/>
          </p:cNvSpPr>
          <p:nvPr>
            <p:ph type="ftr" sz="quarter" idx="11"/>
          </p:nvPr>
        </p:nvSpPr>
        <p:spPr/>
        <p:txBody>
          <a:bodyPr/>
          <a:lstStyle>
            <a:lvl1pPr fontAlgn="auto">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4617B">
                  <a:shade val="90000"/>
                </a:srgbClr>
              </a:solidFill>
              <a:effectLst/>
              <a:uLnTx/>
              <a:uFillTx/>
              <a:latin typeface="Constantia"/>
              <a:ea typeface="+mn-ea"/>
              <a:cs typeface="Arial" charset="0"/>
            </a:endParaRPr>
          </a:p>
        </p:txBody>
      </p:sp>
      <p:sp>
        <p:nvSpPr>
          <p:cNvPr id="6" name="Slide Number Placeholder 17"/>
          <p:cNvSpPr>
            <a:spLocks noGrp="1"/>
          </p:cNvSpPr>
          <p:nvPr>
            <p:ph type="sldNum" sz="quarter" idx="12"/>
          </p:nvPr>
        </p:nvSpPr>
        <p:spPr/>
        <p:txBody>
          <a:bodyPr/>
          <a:lstStyle>
            <a:lvl1pPr fontAlgn="auto">
              <a:spcBef>
                <a:spcPts val="0"/>
              </a:spcBef>
              <a:spcAft>
                <a:spcPts val="0"/>
              </a:spcAft>
              <a:defRPr>
                <a:latin typeface="Constantia" pitchFamily="18" charset="0"/>
                <a:ea typeface="+mn-ea"/>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FEB3F007-2E55-4FFF-B686-DEA6BADE8E53}" type="slidenum">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Tree>
    <p:extLst>
      <p:ext uri="{BB962C8B-B14F-4D97-AF65-F5344CB8AC3E}">
        <p14:creationId xmlns:p14="http://schemas.microsoft.com/office/powerpoint/2010/main" val="37917172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9"/>
          <p:cNvSpPr>
            <a:spLocks noGrp="1"/>
          </p:cNvSpPr>
          <p:nvPr>
            <p:ph type="dt" sz="half" idx="10"/>
          </p:nvPr>
        </p:nvSpPr>
        <p:spPr/>
        <p:txBody>
          <a:bodyPr/>
          <a:lstStyle>
            <a:lvl1pPr fontAlgn="auto">
              <a:spcBef>
                <a:spcPts val="0"/>
              </a:spcBef>
              <a:spcAft>
                <a:spcPts val="0"/>
              </a:spcAft>
              <a:defRPr>
                <a:latin typeface="Constantia" pitchFamily="18" charset="0"/>
                <a:ea typeface="+mn-ea"/>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E35C14CA-5E24-410C-BABB-CB5F6CC56F3F}" type="datetimeFigureOut">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1/23/2026</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
        <p:nvSpPr>
          <p:cNvPr id="8" name="Footer Placeholder 21"/>
          <p:cNvSpPr>
            <a:spLocks noGrp="1"/>
          </p:cNvSpPr>
          <p:nvPr>
            <p:ph type="ftr" sz="quarter" idx="11"/>
          </p:nvPr>
        </p:nvSpPr>
        <p:spPr/>
        <p:txBody>
          <a:bodyPr/>
          <a:lstStyle>
            <a:lvl1pPr fontAlgn="auto">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4617B">
                  <a:shade val="90000"/>
                </a:srgbClr>
              </a:solidFill>
              <a:effectLst/>
              <a:uLnTx/>
              <a:uFillTx/>
              <a:latin typeface="Constantia"/>
              <a:ea typeface="+mn-ea"/>
              <a:cs typeface="Arial" charset="0"/>
            </a:endParaRPr>
          </a:p>
        </p:txBody>
      </p:sp>
      <p:sp>
        <p:nvSpPr>
          <p:cNvPr id="9" name="Slide Number Placeholder 17"/>
          <p:cNvSpPr>
            <a:spLocks noGrp="1"/>
          </p:cNvSpPr>
          <p:nvPr>
            <p:ph type="sldNum" sz="quarter" idx="12"/>
          </p:nvPr>
        </p:nvSpPr>
        <p:spPr/>
        <p:txBody>
          <a:bodyPr/>
          <a:lstStyle>
            <a:lvl1pPr fontAlgn="auto">
              <a:spcBef>
                <a:spcPts val="0"/>
              </a:spcBef>
              <a:spcAft>
                <a:spcPts val="0"/>
              </a:spcAft>
              <a:defRPr>
                <a:latin typeface="Constantia" pitchFamily="18" charset="0"/>
                <a:ea typeface="+mn-ea"/>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B182DEC7-DBF1-49E7-943D-6FDC2E344379}" type="slidenum">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Tree>
    <p:extLst>
      <p:ext uri="{BB962C8B-B14F-4D97-AF65-F5344CB8AC3E}">
        <p14:creationId xmlns:p14="http://schemas.microsoft.com/office/powerpoint/2010/main" val="135522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a:t>Click to edit Master title style</a:t>
            </a:r>
          </a:p>
        </p:txBody>
      </p:sp>
      <p:sp>
        <p:nvSpPr>
          <p:cNvPr id="3" name="Date Placeholder 9"/>
          <p:cNvSpPr>
            <a:spLocks noGrp="1"/>
          </p:cNvSpPr>
          <p:nvPr>
            <p:ph type="dt" sz="half" idx="10"/>
          </p:nvPr>
        </p:nvSpPr>
        <p:spPr/>
        <p:txBody>
          <a:bodyPr/>
          <a:lstStyle>
            <a:lvl1pPr fontAlgn="auto">
              <a:spcBef>
                <a:spcPts val="0"/>
              </a:spcBef>
              <a:spcAft>
                <a:spcPts val="0"/>
              </a:spcAft>
              <a:defRPr>
                <a:latin typeface="Constantia" pitchFamily="18" charset="0"/>
                <a:ea typeface="+mn-ea"/>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0B9BA9FF-12E9-4882-877E-157124FB53AA}" type="datetimeFigureOut">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1/23/2026</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
        <p:nvSpPr>
          <p:cNvPr id="4" name="Footer Placeholder 21"/>
          <p:cNvSpPr>
            <a:spLocks noGrp="1"/>
          </p:cNvSpPr>
          <p:nvPr>
            <p:ph type="ftr" sz="quarter" idx="11"/>
          </p:nvPr>
        </p:nvSpPr>
        <p:spPr/>
        <p:txBody>
          <a:bodyPr/>
          <a:lstStyle>
            <a:lvl1pPr fontAlgn="auto">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4617B">
                  <a:shade val="90000"/>
                </a:srgbClr>
              </a:solidFill>
              <a:effectLst/>
              <a:uLnTx/>
              <a:uFillTx/>
              <a:latin typeface="Constantia"/>
              <a:ea typeface="+mn-ea"/>
              <a:cs typeface="Arial" charset="0"/>
            </a:endParaRPr>
          </a:p>
        </p:txBody>
      </p:sp>
      <p:sp>
        <p:nvSpPr>
          <p:cNvPr id="5" name="Slide Number Placeholder 17"/>
          <p:cNvSpPr>
            <a:spLocks noGrp="1"/>
          </p:cNvSpPr>
          <p:nvPr>
            <p:ph type="sldNum" sz="quarter" idx="12"/>
          </p:nvPr>
        </p:nvSpPr>
        <p:spPr/>
        <p:txBody>
          <a:bodyPr/>
          <a:lstStyle>
            <a:lvl1pPr fontAlgn="auto">
              <a:spcBef>
                <a:spcPts val="0"/>
              </a:spcBef>
              <a:spcAft>
                <a:spcPts val="0"/>
              </a:spcAft>
              <a:defRPr>
                <a:latin typeface="Constantia" pitchFamily="18" charset="0"/>
                <a:ea typeface="+mn-ea"/>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D07857B-9C7E-4E1B-B4EC-2520C72EA850}" type="slidenum">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Tree>
    <p:extLst>
      <p:ext uri="{BB962C8B-B14F-4D97-AF65-F5344CB8AC3E}">
        <p14:creationId xmlns:p14="http://schemas.microsoft.com/office/powerpoint/2010/main" val="4301647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fontAlgn="auto">
              <a:spcBef>
                <a:spcPts val="0"/>
              </a:spcBef>
              <a:spcAft>
                <a:spcPts val="0"/>
              </a:spcAft>
              <a:defRPr>
                <a:latin typeface="Constantia" pitchFamily="18" charset="0"/>
                <a:ea typeface="+mn-ea"/>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11A6581D-B9BC-4758-A8B5-3313ED7EB904}" type="datetimeFigureOut">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1/23/2026</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
        <p:nvSpPr>
          <p:cNvPr id="3" name="Footer Placeholder 21"/>
          <p:cNvSpPr>
            <a:spLocks noGrp="1"/>
          </p:cNvSpPr>
          <p:nvPr>
            <p:ph type="ftr" sz="quarter" idx="11"/>
          </p:nvPr>
        </p:nvSpPr>
        <p:spPr/>
        <p:txBody>
          <a:bodyPr/>
          <a:lstStyle>
            <a:lvl1pPr fontAlgn="auto">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4617B">
                  <a:shade val="90000"/>
                </a:srgbClr>
              </a:solidFill>
              <a:effectLst/>
              <a:uLnTx/>
              <a:uFillTx/>
              <a:latin typeface="Constantia"/>
              <a:ea typeface="+mn-ea"/>
              <a:cs typeface="Arial" charset="0"/>
            </a:endParaRPr>
          </a:p>
        </p:txBody>
      </p:sp>
      <p:sp>
        <p:nvSpPr>
          <p:cNvPr id="4" name="Slide Number Placeholder 17"/>
          <p:cNvSpPr>
            <a:spLocks noGrp="1"/>
          </p:cNvSpPr>
          <p:nvPr>
            <p:ph type="sldNum" sz="quarter" idx="12"/>
          </p:nvPr>
        </p:nvSpPr>
        <p:spPr/>
        <p:txBody>
          <a:bodyPr/>
          <a:lstStyle>
            <a:lvl1pPr fontAlgn="auto">
              <a:spcBef>
                <a:spcPts val="0"/>
              </a:spcBef>
              <a:spcAft>
                <a:spcPts val="0"/>
              </a:spcAft>
              <a:defRPr>
                <a:latin typeface="Constantia" pitchFamily="18" charset="0"/>
                <a:ea typeface="+mn-ea"/>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DD0EAF6-3054-404B-9571-3929A4093BBE}" type="slidenum">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Tree>
    <p:extLst>
      <p:ext uri="{BB962C8B-B14F-4D97-AF65-F5344CB8AC3E}">
        <p14:creationId xmlns:p14="http://schemas.microsoft.com/office/powerpoint/2010/main" val="1958436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a:t>Click to edit Master title style</a:t>
            </a:r>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fontAlgn="auto">
              <a:spcBef>
                <a:spcPts val="0"/>
              </a:spcBef>
              <a:spcAft>
                <a:spcPts val="0"/>
              </a:spcAft>
              <a:defRPr>
                <a:latin typeface="Constantia" pitchFamily="18" charset="0"/>
                <a:ea typeface="+mn-ea"/>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74616B27-0B6B-41E6-96E8-B20A16D077A0}" type="datetimeFigureOut">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1/23/2026</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
        <p:nvSpPr>
          <p:cNvPr id="6" name="Footer Placeholder 21"/>
          <p:cNvSpPr>
            <a:spLocks noGrp="1"/>
          </p:cNvSpPr>
          <p:nvPr>
            <p:ph type="ftr" sz="quarter" idx="11"/>
          </p:nvPr>
        </p:nvSpPr>
        <p:spPr/>
        <p:txBody>
          <a:bodyPr/>
          <a:lstStyle>
            <a:lvl1pPr fontAlgn="auto">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4617B">
                  <a:shade val="90000"/>
                </a:srgbClr>
              </a:solidFill>
              <a:effectLst/>
              <a:uLnTx/>
              <a:uFillTx/>
              <a:latin typeface="Constantia"/>
              <a:ea typeface="+mn-ea"/>
              <a:cs typeface="Arial" charset="0"/>
            </a:endParaRPr>
          </a:p>
        </p:txBody>
      </p:sp>
      <p:sp>
        <p:nvSpPr>
          <p:cNvPr id="7" name="Slide Number Placeholder 17"/>
          <p:cNvSpPr>
            <a:spLocks noGrp="1"/>
          </p:cNvSpPr>
          <p:nvPr>
            <p:ph type="sldNum" sz="quarter" idx="12"/>
          </p:nvPr>
        </p:nvSpPr>
        <p:spPr/>
        <p:txBody>
          <a:bodyPr/>
          <a:lstStyle>
            <a:lvl1pPr fontAlgn="auto">
              <a:spcBef>
                <a:spcPts val="0"/>
              </a:spcBef>
              <a:spcAft>
                <a:spcPts val="0"/>
              </a:spcAft>
              <a:defRPr>
                <a:latin typeface="Constantia" pitchFamily="18" charset="0"/>
                <a:ea typeface="+mn-ea"/>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BD5B6E6A-E664-4DB1-896D-EADE3FD4219D}" type="slidenum">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Tree>
    <p:extLst>
      <p:ext uri="{BB962C8B-B14F-4D97-AF65-F5344CB8AC3E}">
        <p14:creationId xmlns:p14="http://schemas.microsoft.com/office/powerpoint/2010/main" val="37195521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13"/>
          <p:cNvSpPr>
            <a:spLocks/>
          </p:cNvSpPr>
          <p:nvPr/>
        </p:nvSpPr>
        <p:spPr bwMode="auto">
          <a:xfrm rot="420000" flipV="1">
            <a:off x="4221163" y="1108075"/>
            <a:ext cx="7010400" cy="4114800"/>
          </a:xfrm>
          <a:custGeom>
            <a:avLst/>
            <a:gdLst>
              <a:gd name="T0" fmla="*/ 0 w 5257800"/>
              <a:gd name="T1" fmla="*/ 0 h 4114800"/>
              <a:gd name="T2" fmla="*/ 5107774 w 5257800"/>
              <a:gd name="T3" fmla="*/ 0 h 4114800"/>
              <a:gd name="T4" fmla="*/ 5257800 w 5257800"/>
              <a:gd name="T5" fmla="*/ 150026 h 4114800"/>
              <a:gd name="T6" fmla="*/ 5257800 w 5257800"/>
              <a:gd name="T7" fmla="*/ 4114800 h 4114800"/>
              <a:gd name="T8" fmla="*/ 0 w 5257800"/>
              <a:gd name="T9" fmla="*/ 4114800 h 4114800"/>
              <a:gd name="T10" fmla="*/ 0 w 5257800"/>
              <a:gd name="T11" fmla="*/ 0 h 4114800"/>
              <a:gd name="T12" fmla="*/ 0 w 5257800"/>
              <a:gd name="T13" fmla="*/ 0 h 411480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257800" h="4114800">
                <a:moveTo>
                  <a:pt x="0" y="0"/>
                </a:moveTo>
                <a:lnTo>
                  <a:pt x="5107774" y="0"/>
                </a:lnTo>
                <a:lnTo>
                  <a:pt x="5257800" y="150026"/>
                </a:lnTo>
                <a:lnTo>
                  <a:pt x="5257800" y="4114800"/>
                </a:lnTo>
                <a:lnTo>
                  <a:pt x="0" y="4114800"/>
                </a:lnTo>
                <a:lnTo>
                  <a:pt x="0" y="0"/>
                </a:lnTo>
                <a:close/>
              </a:path>
            </a:pathLst>
          </a:custGeom>
          <a:solidFill>
            <a:srgbClr val="FFFFFF"/>
          </a:solidFill>
          <a:ln w="3175" cap="rnd" cmpd="sng">
            <a:solidFill>
              <a:srgbClr val="C0C0C0"/>
            </a:solidFill>
            <a:prstDash val="solid"/>
            <a:round/>
            <a:headEnd/>
            <a:tailEnd/>
          </a:ln>
          <a:effectLst>
            <a:outerShdw blurRad="63500" dist="38500" dir="7500041" sx="98500" sy="100079" kx="99984" algn="tl" rotWithShape="0">
              <a:srgbClr val="000000">
                <a:alpha val="25000"/>
              </a:srgbClr>
            </a:outerShdw>
          </a:effectLst>
        </p:spPr>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pitchFamily="34" charset="0"/>
              <a:ea typeface="MS PGothic" pitchFamily="34" charset="-128"/>
              <a:cs typeface="Arial" charset="0"/>
            </a:endParaRPr>
          </a:p>
        </p:txBody>
      </p:sp>
      <p:sp>
        <p:nvSpPr>
          <p:cNvPr id="6" name="Right Triangle 5"/>
          <p:cNvSpPr>
            <a:spLocks noChangeArrowheads="1"/>
          </p:cNvSpPr>
          <p:nvPr/>
        </p:nvSpPr>
        <p:spPr bwMode="auto">
          <a:xfrm rot="420000" flipV="1">
            <a:off x="10672763" y="5359400"/>
            <a:ext cx="206375" cy="155575"/>
          </a:xfrm>
          <a:prstGeom prst="rtTriangle">
            <a:avLst/>
          </a:prstGeom>
          <a:solidFill>
            <a:srgbClr val="FFFFFF"/>
          </a:solidFill>
          <a:ln w="12700">
            <a:solidFill>
              <a:srgbClr val="FFFFFF"/>
            </a:solidFill>
            <a:bevel/>
            <a:headEnd/>
            <a:tailEnd/>
          </a:ln>
          <a:effectLst>
            <a:outerShdw blurRad="19685" dist="6350" dir="12899787" algn="tl" rotWithShape="0">
              <a:srgbClr val="808080">
                <a:alpha val="46999"/>
              </a:srgbClr>
            </a:outerShdw>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nstantia"/>
              <a:ea typeface="MS PGothic" pitchFamily="34" charset="-128"/>
              <a:cs typeface="Arial" charset="0"/>
            </a:endParaRPr>
          </a:p>
        </p:txBody>
      </p:sp>
      <p:sp>
        <p:nvSpPr>
          <p:cNvPr id="7" name="Freeform 6"/>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S PGothic" pitchFamily="34" charset="-128"/>
              <a:cs typeface="Arial" pitchFamily="34" charset="0"/>
            </a:endParaRPr>
          </a:p>
        </p:txBody>
      </p:sp>
      <p:sp>
        <p:nvSpPr>
          <p:cNvPr id="8" name="Freeform 7"/>
          <p:cNvSpPr>
            <a:spLocks/>
          </p:cNvSpPr>
          <p:nvPr/>
        </p:nvSpPr>
        <p:spPr bwMode="auto">
          <a:xfrm flipV="1">
            <a:off x="5842000" y="6219825"/>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S PGothic" pitchFamily="34" charset="-128"/>
              <a:cs typeface="Arial" pitchFamily="34" charset="0"/>
            </a:endParaRPr>
          </a:p>
        </p:txBody>
      </p:sp>
      <p:sp>
        <p:nvSpPr>
          <p:cNvPr id="2" name="Title 1"/>
          <p:cNvSpPr>
            <a:spLocks noGrp="1"/>
          </p:cNvSpPr>
          <p:nvPr>
            <p:ph type="title"/>
          </p:nvPr>
        </p:nvSpPr>
        <p:spPr>
          <a:xfrm>
            <a:off x="812800" y="1176997"/>
            <a:ext cx="2950464" cy="1582621"/>
          </a:xfrm>
        </p:spPr>
        <p:txBody>
          <a:bodyPr lIns="45720" rIns="45720" bIns="45720"/>
          <a:lstStyle>
            <a:lvl1pPr algn="l">
              <a:buNone/>
              <a:defRPr sz="2000" b="1">
                <a:solidFill>
                  <a:schemeClr val="tx2"/>
                </a:solidFill>
              </a:defRPr>
            </a:lvl1pPr>
          </a:lstStyle>
          <a:p>
            <a:r>
              <a:rPr lang="en-US"/>
              <a:t>Click to edit Master title style</a:t>
            </a:r>
          </a:p>
        </p:txBody>
      </p:sp>
      <p:sp>
        <p:nvSpPr>
          <p:cNvPr id="4" name="Text Placeholder 3"/>
          <p:cNvSpPr>
            <a:spLocks noGrp="1"/>
          </p:cNvSpPr>
          <p:nvPr>
            <p:ph type="body" sz="half" idx="2"/>
          </p:nvPr>
        </p:nvSpPr>
        <p:spPr>
          <a:xfrm>
            <a:off x="812800" y="2828785"/>
            <a:ext cx="29464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a:t>Click icon to add picture</a:t>
            </a:r>
            <a:endParaRPr lang="en-US" noProof="0" dirty="0"/>
          </a:p>
        </p:txBody>
      </p:sp>
      <p:sp>
        <p:nvSpPr>
          <p:cNvPr id="9" name="Date Placeholder 4"/>
          <p:cNvSpPr>
            <a:spLocks noGrp="1"/>
          </p:cNvSpPr>
          <p:nvPr>
            <p:ph type="dt" sz="half" idx="10"/>
          </p:nvPr>
        </p:nvSpPr>
        <p:spPr/>
        <p:txBody>
          <a:bodyPr/>
          <a:lstStyle>
            <a:lvl1pPr fontAlgn="auto">
              <a:spcBef>
                <a:spcPts val="0"/>
              </a:spcBef>
              <a:spcAft>
                <a:spcPts val="0"/>
              </a:spcAft>
              <a:defRPr>
                <a:latin typeface="Constantia" pitchFamily="18" charset="0"/>
                <a:ea typeface="+mn-ea"/>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66275A2A-6C48-4D3B-A103-720C35652917}" type="datetimeFigureOut">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1/23/2026</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
        <p:nvSpPr>
          <p:cNvPr id="10" name="Footer Placeholder 5"/>
          <p:cNvSpPr>
            <a:spLocks noGrp="1"/>
          </p:cNvSpPr>
          <p:nvPr>
            <p:ph type="ftr" sz="quarter" idx="11"/>
          </p:nvPr>
        </p:nvSpPr>
        <p:spPr/>
        <p:txBody>
          <a:bodyPr/>
          <a:lstStyle>
            <a:lvl1pPr fontAlgn="auto">
              <a:spcBef>
                <a:spcPts val="0"/>
              </a:spcBef>
              <a:spcAft>
                <a:spcPts val="0"/>
              </a:spcAft>
              <a:defRPr>
                <a:latin typeface="+mn-l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4617B">
                  <a:shade val="90000"/>
                </a:srgbClr>
              </a:solidFill>
              <a:effectLst/>
              <a:uLnTx/>
              <a:uFillTx/>
              <a:latin typeface="Constantia"/>
              <a:ea typeface="+mn-ea"/>
              <a:cs typeface="Arial" charset="0"/>
            </a:endParaRPr>
          </a:p>
        </p:txBody>
      </p:sp>
      <p:sp>
        <p:nvSpPr>
          <p:cNvPr id="11" name="Slide Number Placeholder 6"/>
          <p:cNvSpPr>
            <a:spLocks noGrp="1"/>
          </p:cNvSpPr>
          <p:nvPr>
            <p:ph type="sldNum" sz="quarter" idx="12"/>
          </p:nvPr>
        </p:nvSpPr>
        <p:spPr>
          <a:xfrm>
            <a:off x="10769600" y="6356350"/>
            <a:ext cx="812800" cy="365125"/>
          </a:xfrm>
        </p:spPr>
        <p:txBody>
          <a:bodyPr/>
          <a:lstStyle>
            <a:lvl1pPr fontAlgn="auto">
              <a:spcBef>
                <a:spcPts val="0"/>
              </a:spcBef>
              <a:spcAft>
                <a:spcPts val="0"/>
              </a:spcAft>
              <a:defRPr>
                <a:latin typeface="Constantia" pitchFamily="18" charset="0"/>
                <a:ea typeface="+mn-ea"/>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D9584135-CB3F-4F72-9802-FFA78F3662F3}" type="slidenum">
              <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altLang="en-US" sz="1200" b="0" i="0" u="none" strike="noStrike" kern="1200" cap="none" spc="0" normalizeH="0" baseline="0" noProof="0">
              <a:ln>
                <a:noFill/>
              </a:ln>
              <a:solidFill>
                <a:srgbClr val="045C75"/>
              </a:solidFill>
              <a:effectLst/>
              <a:uLnTx/>
              <a:uFillTx/>
              <a:latin typeface="Constantia" pitchFamily="18" charset="0"/>
              <a:ea typeface="+mn-ea"/>
              <a:cs typeface="+mn-cs"/>
            </a:endParaRPr>
          </a:p>
        </p:txBody>
      </p:sp>
    </p:spTree>
    <p:extLst>
      <p:ext uri="{BB962C8B-B14F-4D97-AF65-F5344CB8AC3E}">
        <p14:creationId xmlns:p14="http://schemas.microsoft.com/office/powerpoint/2010/main" val="21373551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2.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2.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12700" y="-7938"/>
            <a:ext cx="1221740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S PGothic" pitchFamily="34" charset="-128"/>
              <a:cs typeface="Arial" pitchFamily="34" charset="0"/>
            </a:endParaRPr>
          </a:p>
        </p:txBody>
      </p:sp>
      <p:sp>
        <p:nvSpPr>
          <p:cNvPr id="8" name="Freeform 7"/>
          <p:cNvSpPr>
            <a:spLocks/>
          </p:cNvSpPr>
          <p:nvPr/>
        </p:nvSpPr>
        <p:spPr bwMode="auto">
          <a:xfrm>
            <a:off x="5842000" y="-7938"/>
            <a:ext cx="63500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S PGothic" pitchFamily="34" charset="-128"/>
              <a:cs typeface="Arial" pitchFamily="34" charset="0"/>
            </a:endParaRPr>
          </a:p>
        </p:txBody>
      </p:sp>
      <p:sp>
        <p:nvSpPr>
          <p:cNvPr id="5124" name="Title Placeholder 8"/>
          <p:cNvSpPr>
            <a:spLocks noGrp="1"/>
          </p:cNvSpPr>
          <p:nvPr>
            <p:ph type="title"/>
          </p:nvPr>
        </p:nvSpPr>
        <p:spPr bwMode="auto">
          <a:xfrm>
            <a:off x="609600" y="704850"/>
            <a:ext cx="109728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altLang="en-US"/>
              <a:t>Click to edit Master title style</a:t>
            </a:r>
          </a:p>
        </p:txBody>
      </p:sp>
      <p:sp>
        <p:nvSpPr>
          <p:cNvPr id="5125" name="Text Placeholder 29"/>
          <p:cNvSpPr>
            <a:spLocks noGrp="1"/>
          </p:cNvSpPr>
          <p:nvPr>
            <p:ph type="body" idx="1"/>
          </p:nvPr>
        </p:nvSpPr>
        <p:spPr bwMode="auto">
          <a:xfrm>
            <a:off x="609600" y="1935163"/>
            <a:ext cx="10972800" cy="43894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p:cNvSpPr>
            <a:spLocks noGrp="1"/>
          </p:cNvSpPr>
          <p:nvPr>
            <p:ph type="dt" sz="half" idx="2"/>
          </p:nvPr>
        </p:nvSpPr>
        <p:spPr>
          <a:xfrm>
            <a:off x="609600" y="6356350"/>
            <a:ext cx="2844800" cy="365125"/>
          </a:xfrm>
          <a:prstGeom prst="rect">
            <a:avLst/>
          </a:prstGeom>
        </p:spPr>
        <p:txBody>
          <a:bodyPr vert="horz" wrap="square" lIns="0" tIns="0" rIns="0" bIns="0" numCol="1" anchor="b" anchorCtr="0" compatLnSpc="1">
            <a:prstTxWarp prst="textNoShape">
              <a:avLst/>
            </a:prstTxWarp>
          </a:bodyPr>
          <a:lstStyle>
            <a:lvl1pPr eaLnBrk="1" fontAlgn="auto" hangingPunct="1">
              <a:spcBef>
                <a:spcPts val="0"/>
              </a:spcBef>
              <a:spcAft>
                <a:spcPts val="0"/>
              </a:spcAft>
              <a:defRPr sz="1200">
                <a:solidFill>
                  <a:srgbClr val="045C75"/>
                </a:solidFill>
                <a:latin typeface="Calibri" panose="020F0502020204030204" pitchFamily="34" charset="0"/>
                <a:ea typeface="MS PGothic" pitchFamily="34" charset="-128"/>
                <a:cs typeface="+mn-cs"/>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CCD0BBCB-0640-441F-AECF-C22C63561B28}" type="datetimeFigureOut">
              <a:rPr kumimoji="0" lang="en-US" altLang="en-US" sz="1200" b="0" i="0" u="none" strike="noStrike" kern="1200" cap="none" spc="0" normalizeH="0" baseline="0" noProof="0">
                <a:ln>
                  <a:noFill/>
                </a:ln>
                <a:solidFill>
                  <a:srgbClr val="045C75"/>
                </a:solidFill>
                <a:effectLst/>
                <a:uLnTx/>
                <a:uFillTx/>
                <a:latin typeface="Calibri" panose="020F0502020204030204" pitchFamily="34" charset="0"/>
                <a:ea typeface="MS PGothic" pitchFamily="34" charset="-128"/>
                <a:cs typeface="+mn-cs"/>
              </a:rPr>
              <a:pPr marL="0" marR="0" lvl="0" indent="0" algn="l" defTabSz="914400" rtl="0" eaLnBrk="1" fontAlgn="auto" latinLnBrk="0" hangingPunct="1">
                <a:lnSpc>
                  <a:spcPct val="100000"/>
                </a:lnSpc>
                <a:spcBef>
                  <a:spcPts val="0"/>
                </a:spcBef>
                <a:spcAft>
                  <a:spcPts val="0"/>
                </a:spcAft>
                <a:buClrTx/>
                <a:buSzTx/>
                <a:buFontTx/>
                <a:buNone/>
                <a:tabLst/>
                <a:defRPr/>
              </a:pPr>
              <a:t>1/23/2026</a:t>
            </a:fld>
            <a:endParaRPr kumimoji="0" lang="en-US" altLang="en-US" sz="1200" b="0" i="0" u="none" strike="noStrike" kern="1200" cap="none" spc="0" normalizeH="0" baseline="0" noProof="0">
              <a:ln>
                <a:noFill/>
              </a:ln>
              <a:solidFill>
                <a:srgbClr val="045C75"/>
              </a:solidFill>
              <a:effectLst/>
              <a:uLnTx/>
              <a:uFillTx/>
              <a:latin typeface="Calibri" panose="020F0502020204030204" pitchFamily="34" charset="0"/>
              <a:ea typeface="MS PGothic" pitchFamily="34" charset="-128"/>
              <a:cs typeface="+mn-cs"/>
            </a:endParaRPr>
          </a:p>
        </p:txBody>
      </p:sp>
      <p:sp>
        <p:nvSpPr>
          <p:cNvPr id="22" name="Footer Placeholder 21"/>
          <p:cNvSpPr>
            <a:spLocks noGrp="1"/>
          </p:cNvSpPr>
          <p:nvPr>
            <p:ph type="ftr" sz="quarter" idx="3"/>
          </p:nvPr>
        </p:nvSpPr>
        <p:spPr>
          <a:xfrm>
            <a:off x="3556000" y="6356350"/>
            <a:ext cx="44704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rgbClr val="04617B">
                    <a:shade val="90000"/>
                  </a:srgbClr>
                </a:solidFill>
                <a:latin typeface="Calibri" pitchFamily="34" charset="0"/>
                <a:ea typeface="+mn-ea"/>
                <a:cs typeface="Arial"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4617B">
                  <a:shade val="90000"/>
                </a:srgbClr>
              </a:solidFill>
              <a:effectLst/>
              <a:uLnTx/>
              <a:uFillTx/>
              <a:latin typeface="Calibri" pitchFamily="34" charset="0"/>
              <a:ea typeface="+mn-ea"/>
              <a:cs typeface="Arial" charset="0"/>
            </a:endParaRPr>
          </a:p>
        </p:txBody>
      </p:sp>
      <p:sp>
        <p:nvSpPr>
          <p:cNvPr id="18" name="Slide Number Placeholder 17"/>
          <p:cNvSpPr>
            <a:spLocks noGrp="1"/>
          </p:cNvSpPr>
          <p:nvPr>
            <p:ph type="sldNum" sz="quarter" idx="4"/>
          </p:nvPr>
        </p:nvSpPr>
        <p:spPr>
          <a:xfrm>
            <a:off x="10566400" y="6356350"/>
            <a:ext cx="1016000" cy="365125"/>
          </a:xfrm>
          <a:prstGeom prst="rect">
            <a:avLst/>
          </a:prstGeom>
        </p:spPr>
        <p:txBody>
          <a:bodyPr vert="horz" wrap="square" lIns="0" tIns="0" rIns="0" bIns="0" numCol="1" anchor="b" anchorCtr="0" compatLnSpc="1">
            <a:prstTxWarp prst="textNoShape">
              <a:avLst/>
            </a:prstTxWarp>
          </a:bodyPr>
          <a:lstStyle>
            <a:lvl1pPr algn="r" eaLnBrk="1" fontAlgn="auto" hangingPunct="1">
              <a:spcBef>
                <a:spcPts val="0"/>
              </a:spcBef>
              <a:spcAft>
                <a:spcPts val="0"/>
              </a:spcAft>
              <a:defRPr sz="1200">
                <a:solidFill>
                  <a:srgbClr val="045C75"/>
                </a:solidFill>
                <a:latin typeface="Calibri" panose="020F0502020204030204" pitchFamily="34" charset="0"/>
                <a:ea typeface="MS PGothic" pitchFamily="34" charset="-128"/>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ED33FF6-B6E3-4880-885D-499F9CC0C4A3}" type="slidenum">
              <a:rPr kumimoji="0" lang="en-US" altLang="en-US" sz="1200" b="0" i="0" u="none" strike="noStrike" kern="1200" cap="none" spc="0" normalizeH="0" baseline="0" noProof="0">
                <a:ln>
                  <a:noFill/>
                </a:ln>
                <a:solidFill>
                  <a:srgbClr val="045C75"/>
                </a:solidFill>
                <a:effectLst/>
                <a:uLnTx/>
                <a:uFillTx/>
                <a:latin typeface="Calibri" panose="020F0502020204030204" pitchFamily="34" charset="0"/>
                <a:ea typeface="MS PGothic" pitchFamily="34"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altLang="en-US" sz="1200" b="0" i="0" u="none" strike="noStrike" kern="1200" cap="none" spc="0" normalizeH="0" baseline="0" noProof="0">
              <a:ln>
                <a:noFill/>
              </a:ln>
              <a:solidFill>
                <a:srgbClr val="045C75"/>
              </a:solidFill>
              <a:effectLst/>
              <a:uLnTx/>
              <a:uFillTx/>
              <a:latin typeface="Calibri" panose="020F0502020204030204" pitchFamily="34" charset="0"/>
              <a:ea typeface="MS PGothic" pitchFamily="34" charset="-128"/>
              <a:cs typeface="+mn-cs"/>
            </a:endParaRPr>
          </a:p>
        </p:txBody>
      </p:sp>
      <p:grpSp>
        <p:nvGrpSpPr>
          <p:cNvPr id="5129" name="Group 1"/>
          <p:cNvGrpSpPr>
            <a:grpSpLocks/>
          </p:cNvGrpSpPr>
          <p:nvPr/>
        </p:nvGrpSpPr>
        <p:grpSpPr bwMode="auto">
          <a:xfrm>
            <a:off x="-25400" y="203200"/>
            <a:ext cx="122412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pitchFamily="34" charset="0"/>
                <a:ea typeface="MS PGothic" pitchFamily="34" charset="-128"/>
                <a:cs typeface="Arial" charset="0"/>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pitchFamily="34" charset="0"/>
                <a:ea typeface="MS PGothic" pitchFamily="34" charset="-128"/>
                <a:cs typeface="Arial" charset="0"/>
              </a:endParaRPr>
            </a:p>
          </p:txBody>
        </p:sp>
      </p:grpSp>
    </p:spTree>
    <p:extLst>
      <p:ext uri="{BB962C8B-B14F-4D97-AF65-F5344CB8AC3E}">
        <p14:creationId xmlns:p14="http://schemas.microsoft.com/office/powerpoint/2010/main" val="12999528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spcBef>
          <a:spcPct val="0"/>
        </a:spcBef>
        <a:spcAft>
          <a:spcPct val="0"/>
        </a:spcAft>
        <a:defRPr sz="5000" kern="1200">
          <a:solidFill>
            <a:schemeClr val="tx2"/>
          </a:solidFill>
          <a:latin typeface="+mj-lt"/>
          <a:ea typeface="MS PGothic" pitchFamily="34" charset="-128"/>
          <a:cs typeface="+mj-cs"/>
        </a:defRPr>
      </a:lvl1pPr>
      <a:lvl2pPr algn="l" rtl="0" eaLnBrk="0" fontAlgn="base" hangingPunct="0">
        <a:spcBef>
          <a:spcPct val="0"/>
        </a:spcBef>
        <a:spcAft>
          <a:spcPct val="0"/>
        </a:spcAft>
        <a:defRPr sz="5000">
          <a:solidFill>
            <a:schemeClr val="tx2"/>
          </a:solidFill>
          <a:latin typeface="Calibri" pitchFamily="34" charset="0"/>
          <a:ea typeface="MS PGothic" pitchFamily="34" charset="-128"/>
        </a:defRPr>
      </a:lvl2pPr>
      <a:lvl3pPr algn="l" rtl="0" eaLnBrk="0" fontAlgn="base" hangingPunct="0">
        <a:spcBef>
          <a:spcPct val="0"/>
        </a:spcBef>
        <a:spcAft>
          <a:spcPct val="0"/>
        </a:spcAft>
        <a:defRPr sz="5000">
          <a:solidFill>
            <a:schemeClr val="tx2"/>
          </a:solidFill>
          <a:latin typeface="Calibri" pitchFamily="34" charset="0"/>
          <a:ea typeface="MS PGothic" pitchFamily="34" charset="-128"/>
        </a:defRPr>
      </a:lvl3pPr>
      <a:lvl4pPr algn="l" rtl="0" eaLnBrk="0" fontAlgn="base" hangingPunct="0">
        <a:spcBef>
          <a:spcPct val="0"/>
        </a:spcBef>
        <a:spcAft>
          <a:spcPct val="0"/>
        </a:spcAft>
        <a:defRPr sz="5000">
          <a:solidFill>
            <a:schemeClr val="tx2"/>
          </a:solidFill>
          <a:latin typeface="Calibri" pitchFamily="34" charset="0"/>
          <a:ea typeface="MS PGothic" pitchFamily="34" charset="-128"/>
        </a:defRPr>
      </a:lvl4pPr>
      <a:lvl5pPr algn="l" rtl="0" eaLnBrk="0" fontAlgn="base" hangingPunct="0">
        <a:spcBef>
          <a:spcPct val="0"/>
        </a:spcBef>
        <a:spcAft>
          <a:spcPct val="0"/>
        </a:spcAft>
        <a:defRPr sz="5000">
          <a:solidFill>
            <a:schemeClr val="tx2"/>
          </a:solidFill>
          <a:latin typeface="Calibri" pitchFamily="34" charset="0"/>
          <a:ea typeface="MS PGothic" pitchFamily="34" charset="-128"/>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S PGothic" pitchFamily="34" charset="-128"/>
          <a:cs typeface="+mn-cs"/>
        </a:defRPr>
      </a:lvl1pPr>
      <a:lvl2pPr marL="639763" indent="-246063" algn="l" rtl="0" eaLnBrk="0" fontAlgn="base" hangingPunct="0">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S PGothic" pitchFamily="34" charset="-128"/>
          <a:cs typeface="+mn-cs"/>
        </a:defRPr>
      </a:lvl2pPr>
      <a:lvl3pPr marL="914400" indent="-246063" algn="l" rtl="0" eaLnBrk="0" fontAlgn="base" hangingPunct="0">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S PGothic" pitchFamily="34" charset="-128"/>
          <a:cs typeface="+mn-cs"/>
        </a:defRPr>
      </a:lvl3pPr>
      <a:lvl4pPr marL="1187450" indent="-209550" algn="l" rtl="0" eaLnBrk="0" fontAlgn="base" hangingPunct="0">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S PGothic" pitchFamily="34" charset="-128"/>
          <a:cs typeface="+mn-cs"/>
        </a:defRPr>
      </a:lvl4pPr>
      <a:lvl5pPr marL="1462088" indent="-209550" algn="l" rtl="0" eaLnBrk="0" fontAlgn="base" hangingPunct="0">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S PGothic" pitchFamily="34" charset="-128"/>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12700" y="-7938"/>
            <a:ext cx="1221740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S PGothic" pitchFamily="34" charset="-128"/>
              <a:cs typeface="Arial" pitchFamily="34" charset="0"/>
            </a:endParaRPr>
          </a:p>
        </p:txBody>
      </p:sp>
      <p:sp>
        <p:nvSpPr>
          <p:cNvPr id="8" name="Freeform 7"/>
          <p:cNvSpPr>
            <a:spLocks/>
          </p:cNvSpPr>
          <p:nvPr/>
        </p:nvSpPr>
        <p:spPr bwMode="auto">
          <a:xfrm>
            <a:off x="5842000" y="-7938"/>
            <a:ext cx="63500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S PGothic" pitchFamily="34" charset="-128"/>
              <a:cs typeface="Arial" pitchFamily="34" charset="0"/>
            </a:endParaRPr>
          </a:p>
        </p:txBody>
      </p:sp>
      <p:sp>
        <p:nvSpPr>
          <p:cNvPr id="2052" name="Title Placeholder 8"/>
          <p:cNvSpPr>
            <a:spLocks noGrp="1"/>
          </p:cNvSpPr>
          <p:nvPr>
            <p:ph type="title"/>
          </p:nvPr>
        </p:nvSpPr>
        <p:spPr bwMode="auto">
          <a:xfrm>
            <a:off x="609600" y="704850"/>
            <a:ext cx="109728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altLang="en-US"/>
              <a:t>Click to edit Master title style</a:t>
            </a:r>
          </a:p>
        </p:txBody>
      </p:sp>
      <p:sp>
        <p:nvSpPr>
          <p:cNvPr id="2053" name="Text Placeholder 29"/>
          <p:cNvSpPr>
            <a:spLocks noGrp="1"/>
          </p:cNvSpPr>
          <p:nvPr>
            <p:ph type="body" idx="1"/>
          </p:nvPr>
        </p:nvSpPr>
        <p:spPr bwMode="auto">
          <a:xfrm>
            <a:off x="609600" y="1935163"/>
            <a:ext cx="10972800" cy="43894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p:cNvSpPr>
            <a:spLocks noGrp="1"/>
          </p:cNvSpPr>
          <p:nvPr>
            <p:ph type="dt" sz="half" idx="2"/>
          </p:nvPr>
        </p:nvSpPr>
        <p:spPr>
          <a:xfrm>
            <a:off x="609600" y="6356350"/>
            <a:ext cx="2844800" cy="365125"/>
          </a:xfrm>
          <a:prstGeom prst="rect">
            <a:avLst/>
          </a:prstGeom>
        </p:spPr>
        <p:txBody>
          <a:bodyPr vert="horz" wrap="square" lIns="0" tIns="0" rIns="0" bIns="0" numCol="1" anchor="b" anchorCtr="0" compatLnSpc="1">
            <a:prstTxWarp prst="textNoShape">
              <a:avLst/>
            </a:prstTxWarp>
          </a:bodyPr>
          <a:lstStyle>
            <a:lvl1pPr eaLnBrk="1" fontAlgn="auto" hangingPunct="1">
              <a:spcBef>
                <a:spcPts val="0"/>
              </a:spcBef>
              <a:spcAft>
                <a:spcPts val="0"/>
              </a:spcAft>
              <a:defRPr sz="1200">
                <a:solidFill>
                  <a:srgbClr val="045C75"/>
                </a:solidFill>
                <a:latin typeface="Calibri" pitchFamily="34" charset="0"/>
                <a:ea typeface="MS PGothic" pitchFamily="34" charset="-128"/>
                <a:cs typeface="+mn-cs"/>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974F87BA-AA7E-45E2-84B5-10F27EB63FDF}" type="datetimeFigureOut">
              <a:rPr kumimoji="0" lang="en-US" altLang="en-US" sz="1200" b="0" i="0" u="none" strike="noStrike" kern="1200" cap="none" spc="0" normalizeH="0" baseline="0" noProof="0">
                <a:ln>
                  <a:noFill/>
                </a:ln>
                <a:solidFill>
                  <a:srgbClr val="045C75"/>
                </a:solidFill>
                <a:effectLst/>
                <a:uLnTx/>
                <a:uFillTx/>
                <a:latin typeface="Calibri" pitchFamily="34" charset="0"/>
                <a:ea typeface="MS PGothic" pitchFamily="34" charset="-128"/>
                <a:cs typeface="+mn-cs"/>
              </a:rPr>
              <a:pPr marL="0" marR="0" lvl="0" indent="0" algn="l" defTabSz="914400" rtl="0" eaLnBrk="1" fontAlgn="auto" latinLnBrk="0" hangingPunct="1">
                <a:lnSpc>
                  <a:spcPct val="100000"/>
                </a:lnSpc>
                <a:spcBef>
                  <a:spcPts val="0"/>
                </a:spcBef>
                <a:spcAft>
                  <a:spcPts val="0"/>
                </a:spcAft>
                <a:buClrTx/>
                <a:buSzTx/>
                <a:buFontTx/>
                <a:buNone/>
                <a:tabLst/>
                <a:defRPr/>
              </a:pPr>
              <a:t>1/23/2026</a:t>
            </a:fld>
            <a:endParaRPr kumimoji="0" lang="en-US" altLang="en-US" sz="1200" b="0" i="0" u="none" strike="noStrike" kern="1200" cap="none" spc="0" normalizeH="0" baseline="0" noProof="0">
              <a:ln>
                <a:noFill/>
              </a:ln>
              <a:solidFill>
                <a:srgbClr val="045C75"/>
              </a:solidFill>
              <a:effectLst/>
              <a:uLnTx/>
              <a:uFillTx/>
              <a:latin typeface="Calibri" pitchFamily="34" charset="0"/>
              <a:ea typeface="MS PGothic" pitchFamily="34" charset="-128"/>
              <a:cs typeface="+mn-cs"/>
            </a:endParaRPr>
          </a:p>
        </p:txBody>
      </p:sp>
      <p:sp>
        <p:nvSpPr>
          <p:cNvPr id="22" name="Footer Placeholder 21"/>
          <p:cNvSpPr>
            <a:spLocks noGrp="1"/>
          </p:cNvSpPr>
          <p:nvPr>
            <p:ph type="ftr" sz="quarter" idx="3"/>
          </p:nvPr>
        </p:nvSpPr>
        <p:spPr>
          <a:xfrm>
            <a:off x="3556000" y="6356350"/>
            <a:ext cx="44704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rgbClr val="04617B">
                    <a:shade val="90000"/>
                  </a:srgbClr>
                </a:solidFill>
                <a:latin typeface="Calibri" pitchFamily="34" charset="0"/>
                <a:ea typeface="+mn-ea"/>
                <a:cs typeface="Arial"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4617B">
                  <a:shade val="90000"/>
                </a:srgbClr>
              </a:solidFill>
              <a:effectLst/>
              <a:uLnTx/>
              <a:uFillTx/>
              <a:latin typeface="Calibri" pitchFamily="34" charset="0"/>
              <a:ea typeface="+mn-ea"/>
              <a:cs typeface="Arial" charset="0"/>
            </a:endParaRPr>
          </a:p>
        </p:txBody>
      </p:sp>
      <p:sp>
        <p:nvSpPr>
          <p:cNvPr id="18" name="Slide Number Placeholder 17"/>
          <p:cNvSpPr>
            <a:spLocks noGrp="1"/>
          </p:cNvSpPr>
          <p:nvPr>
            <p:ph type="sldNum" sz="quarter" idx="4"/>
          </p:nvPr>
        </p:nvSpPr>
        <p:spPr>
          <a:xfrm>
            <a:off x="10566400" y="6356350"/>
            <a:ext cx="1016000" cy="365125"/>
          </a:xfrm>
          <a:prstGeom prst="rect">
            <a:avLst/>
          </a:prstGeom>
        </p:spPr>
        <p:txBody>
          <a:bodyPr vert="horz" wrap="square" lIns="0" tIns="0" rIns="0" bIns="0" numCol="1" anchor="b" anchorCtr="0" compatLnSpc="1">
            <a:prstTxWarp prst="textNoShape">
              <a:avLst/>
            </a:prstTxWarp>
          </a:bodyPr>
          <a:lstStyle>
            <a:lvl1pPr algn="r" eaLnBrk="1" fontAlgn="auto" hangingPunct="1">
              <a:spcBef>
                <a:spcPts val="0"/>
              </a:spcBef>
              <a:spcAft>
                <a:spcPts val="0"/>
              </a:spcAft>
              <a:defRPr sz="1200">
                <a:solidFill>
                  <a:srgbClr val="045C75"/>
                </a:solidFill>
                <a:latin typeface="Calibri" pitchFamily="34" charset="0"/>
                <a:ea typeface="MS PGothic" pitchFamily="34" charset="-128"/>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7542A8DA-323D-4608-9864-3048A8242EE0}" type="slidenum">
              <a:rPr kumimoji="0" lang="en-US" altLang="en-US" sz="1200" b="0" i="0" u="none" strike="noStrike" kern="1200" cap="none" spc="0" normalizeH="0" baseline="0" noProof="0">
                <a:ln>
                  <a:noFill/>
                </a:ln>
                <a:solidFill>
                  <a:srgbClr val="045C75"/>
                </a:solidFill>
                <a:effectLst/>
                <a:uLnTx/>
                <a:uFillTx/>
                <a:latin typeface="Calibri" pitchFamily="34" charset="0"/>
                <a:ea typeface="MS PGothic" pitchFamily="34"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altLang="en-US" sz="1200" b="0" i="0" u="none" strike="noStrike" kern="1200" cap="none" spc="0" normalizeH="0" baseline="0" noProof="0">
              <a:ln>
                <a:noFill/>
              </a:ln>
              <a:solidFill>
                <a:srgbClr val="045C75"/>
              </a:solidFill>
              <a:effectLst/>
              <a:uLnTx/>
              <a:uFillTx/>
              <a:latin typeface="Calibri" pitchFamily="34" charset="0"/>
              <a:ea typeface="MS PGothic" pitchFamily="34" charset="-128"/>
              <a:cs typeface="+mn-cs"/>
            </a:endParaRPr>
          </a:p>
        </p:txBody>
      </p:sp>
      <p:grpSp>
        <p:nvGrpSpPr>
          <p:cNvPr id="2057" name="Group 1"/>
          <p:cNvGrpSpPr>
            <a:grpSpLocks/>
          </p:cNvGrpSpPr>
          <p:nvPr/>
        </p:nvGrpSpPr>
        <p:grpSpPr bwMode="auto">
          <a:xfrm>
            <a:off x="-25400" y="203200"/>
            <a:ext cx="122412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pitchFamily="34" charset="0"/>
                <a:ea typeface="MS PGothic" pitchFamily="34" charset="-128"/>
                <a:cs typeface="Arial" charset="0"/>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pitchFamily="34" charset="0"/>
                <a:ea typeface="MS PGothic" pitchFamily="34" charset="-128"/>
                <a:cs typeface="Arial" charset="0"/>
              </a:endParaRPr>
            </a:p>
          </p:txBody>
        </p:sp>
      </p:grpSp>
    </p:spTree>
    <p:extLst>
      <p:ext uri="{BB962C8B-B14F-4D97-AF65-F5344CB8AC3E}">
        <p14:creationId xmlns:p14="http://schemas.microsoft.com/office/powerpoint/2010/main" val="27979564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0" fontAlgn="base" hangingPunct="0">
        <a:spcBef>
          <a:spcPct val="0"/>
        </a:spcBef>
        <a:spcAft>
          <a:spcPct val="0"/>
        </a:spcAft>
        <a:defRPr sz="5000" kern="1200">
          <a:solidFill>
            <a:schemeClr val="tx2"/>
          </a:solidFill>
          <a:latin typeface="+mj-lt"/>
          <a:ea typeface="MS PGothic" pitchFamily="34" charset="-128"/>
          <a:cs typeface="+mj-cs"/>
        </a:defRPr>
      </a:lvl1pPr>
      <a:lvl2pPr algn="l" rtl="0" eaLnBrk="0" fontAlgn="base" hangingPunct="0">
        <a:spcBef>
          <a:spcPct val="0"/>
        </a:spcBef>
        <a:spcAft>
          <a:spcPct val="0"/>
        </a:spcAft>
        <a:defRPr sz="5000">
          <a:solidFill>
            <a:schemeClr val="tx2"/>
          </a:solidFill>
          <a:latin typeface="Calibri" pitchFamily="34" charset="0"/>
          <a:ea typeface="MS PGothic" pitchFamily="34" charset="-128"/>
        </a:defRPr>
      </a:lvl2pPr>
      <a:lvl3pPr algn="l" rtl="0" eaLnBrk="0" fontAlgn="base" hangingPunct="0">
        <a:spcBef>
          <a:spcPct val="0"/>
        </a:spcBef>
        <a:spcAft>
          <a:spcPct val="0"/>
        </a:spcAft>
        <a:defRPr sz="5000">
          <a:solidFill>
            <a:schemeClr val="tx2"/>
          </a:solidFill>
          <a:latin typeface="Calibri" pitchFamily="34" charset="0"/>
          <a:ea typeface="MS PGothic" pitchFamily="34" charset="-128"/>
        </a:defRPr>
      </a:lvl3pPr>
      <a:lvl4pPr algn="l" rtl="0" eaLnBrk="0" fontAlgn="base" hangingPunct="0">
        <a:spcBef>
          <a:spcPct val="0"/>
        </a:spcBef>
        <a:spcAft>
          <a:spcPct val="0"/>
        </a:spcAft>
        <a:defRPr sz="5000">
          <a:solidFill>
            <a:schemeClr val="tx2"/>
          </a:solidFill>
          <a:latin typeface="Calibri" pitchFamily="34" charset="0"/>
          <a:ea typeface="MS PGothic" pitchFamily="34" charset="-128"/>
        </a:defRPr>
      </a:lvl4pPr>
      <a:lvl5pPr algn="l" rtl="0" eaLnBrk="0" fontAlgn="base" hangingPunct="0">
        <a:spcBef>
          <a:spcPct val="0"/>
        </a:spcBef>
        <a:spcAft>
          <a:spcPct val="0"/>
        </a:spcAft>
        <a:defRPr sz="5000">
          <a:solidFill>
            <a:schemeClr val="tx2"/>
          </a:solidFill>
          <a:latin typeface="Calibri" pitchFamily="34" charset="0"/>
          <a:ea typeface="MS PGothic" pitchFamily="34" charset="-128"/>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S PGothic" pitchFamily="34" charset="-128"/>
          <a:cs typeface="+mn-cs"/>
        </a:defRPr>
      </a:lvl1pPr>
      <a:lvl2pPr marL="639763" indent="-246063" algn="l" rtl="0" eaLnBrk="0" fontAlgn="base" hangingPunct="0">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S PGothic" pitchFamily="34" charset="-128"/>
          <a:cs typeface="+mn-cs"/>
        </a:defRPr>
      </a:lvl2pPr>
      <a:lvl3pPr marL="914400" indent="-246063" algn="l" rtl="0" eaLnBrk="0" fontAlgn="base" hangingPunct="0">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S PGothic" pitchFamily="34" charset="-128"/>
          <a:cs typeface="+mn-cs"/>
        </a:defRPr>
      </a:lvl3pPr>
      <a:lvl4pPr marL="1187450" indent="-209550" algn="l" rtl="0" eaLnBrk="0" fontAlgn="base" hangingPunct="0">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S PGothic" pitchFamily="34" charset="-128"/>
          <a:cs typeface="+mn-cs"/>
        </a:defRPr>
      </a:lvl4pPr>
      <a:lvl5pPr marL="1462088" indent="-209550" algn="l" rtl="0" eaLnBrk="0" fontAlgn="base" hangingPunct="0">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S PGothic" pitchFamily="34" charset="-128"/>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12700" y="-7938"/>
            <a:ext cx="1221740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S PGothic" pitchFamily="34" charset="-128"/>
              <a:cs typeface="Arial" pitchFamily="34" charset="0"/>
            </a:endParaRPr>
          </a:p>
        </p:txBody>
      </p:sp>
      <p:sp>
        <p:nvSpPr>
          <p:cNvPr id="8" name="Freeform 7"/>
          <p:cNvSpPr>
            <a:spLocks/>
          </p:cNvSpPr>
          <p:nvPr/>
        </p:nvSpPr>
        <p:spPr bwMode="auto">
          <a:xfrm>
            <a:off x="5842000" y="-7938"/>
            <a:ext cx="63500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S PGothic" pitchFamily="34" charset="-128"/>
              <a:cs typeface="Arial" pitchFamily="34" charset="0"/>
            </a:endParaRPr>
          </a:p>
        </p:txBody>
      </p:sp>
      <p:sp>
        <p:nvSpPr>
          <p:cNvPr id="3076" name="Title Placeholder 8"/>
          <p:cNvSpPr>
            <a:spLocks noGrp="1"/>
          </p:cNvSpPr>
          <p:nvPr>
            <p:ph type="title"/>
          </p:nvPr>
        </p:nvSpPr>
        <p:spPr bwMode="auto">
          <a:xfrm>
            <a:off x="609600" y="704850"/>
            <a:ext cx="109728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altLang="en-US"/>
              <a:t>Click to edit Master title style</a:t>
            </a:r>
          </a:p>
        </p:txBody>
      </p:sp>
      <p:sp>
        <p:nvSpPr>
          <p:cNvPr id="3077" name="Text Placeholder 29"/>
          <p:cNvSpPr>
            <a:spLocks noGrp="1"/>
          </p:cNvSpPr>
          <p:nvPr>
            <p:ph type="body" idx="1"/>
          </p:nvPr>
        </p:nvSpPr>
        <p:spPr bwMode="auto">
          <a:xfrm>
            <a:off x="609600" y="1935163"/>
            <a:ext cx="10972800" cy="43894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p:cNvSpPr>
            <a:spLocks noGrp="1"/>
          </p:cNvSpPr>
          <p:nvPr>
            <p:ph type="dt" sz="half" idx="2"/>
          </p:nvPr>
        </p:nvSpPr>
        <p:spPr>
          <a:xfrm>
            <a:off x="609600" y="6356350"/>
            <a:ext cx="2844800" cy="365125"/>
          </a:xfrm>
          <a:prstGeom prst="rect">
            <a:avLst/>
          </a:prstGeom>
        </p:spPr>
        <p:txBody>
          <a:bodyPr vert="horz" wrap="square" lIns="0" tIns="0" rIns="0" bIns="0" numCol="1" anchor="b" anchorCtr="0" compatLnSpc="1">
            <a:prstTxWarp prst="textNoShape">
              <a:avLst/>
            </a:prstTxWarp>
          </a:bodyPr>
          <a:lstStyle>
            <a:lvl1pPr eaLnBrk="1" fontAlgn="auto" hangingPunct="1">
              <a:spcBef>
                <a:spcPts val="0"/>
              </a:spcBef>
              <a:spcAft>
                <a:spcPts val="0"/>
              </a:spcAft>
              <a:defRPr sz="1200">
                <a:solidFill>
                  <a:srgbClr val="045C75"/>
                </a:solidFill>
                <a:latin typeface="Calibri" pitchFamily="34" charset="0"/>
                <a:ea typeface="MS PGothic" pitchFamily="34" charset="-128"/>
                <a:cs typeface="+mn-cs"/>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8BA3063D-4FD6-4527-9129-0EEAAF110447}" type="datetimeFigureOut">
              <a:rPr kumimoji="0" lang="en-US" altLang="en-US" sz="1200" b="0" i="0" u="none" strike="noStrike" kern="1200" cap="none" spc="0" normalizeH="0" baseline="0" noProof="0">
                <a:ln>
                  <a:noFill/>
                </a:ln>
                <a:solidFill>
                  <a:srgbClr val="045C75"/>
                </a:solidFill>
                <a:effectLst/>
                <a:uLnTx/>
                <a:uFillTx/>
                <a:latin typeface="Calibri" pitchFamily="34" charset="0"/>
                <a:ea typeface="MS PGothic" pitchFamily="34" charset="-128"/>
                <a:cs typeface="+mn-cs"/>
              </a:rPr>
              <a:pPr marL="0" marR="0" lvl="0" indent="0" algn="l" defTabSz="914400" rtl="0" eaLnBrk="1" fontAlgn="auto" latinLnBrk="0" hangingPunct="1">
                <a:lnSpc>
                  <a:spcPct val="100000"/>
                </a:lnSpc>
                <a:spcBef>
                  <a:spcPts val="0"/>
                </a:spcBef>
                <a:spcAft>
                  <a:spcPts val="0"/>
                </a:spcAft>
                <a:buClrTx/>
                <a:buSzTx/>
                <a:buFontTx/>
                <a:buNone/>
                <a:tabLst/>
                <a:defRPr/>
              </a:pPr>
              <a:t>1/23/2026</a:t>
            </a:fld>
            <a:endParaRPr kumimoji="0" lang="en-US" altLang="en-US" sz="1200" b="0" i="0" u="none" strike="noStrike" kern="1200" cap="none" spc="0" normalizeH="0" baseline="0" noProof="0">
              <a:ln>
                <a:noFill/>
              </a:ln>
              <a:solidFill>
                <a:srgbClr val="045C75"/>
              </a:solidFill>
              <a:effectLst/>
              <a:uLnTx/>
              <a:uFillTx/>
              <a:latin typeface="Calibri" pitchFamily="34" charset="0"/>
              <a:ea typeface="MS PGothic" pitchFamily="34" charset="-128"/>
              <a:cs typeface="+mn-cs"/>
            </a:endParaRPr>
          </a:p>
        </p:txBody>
      </p:sp>
      <p:sp>
        <p:nvSpPr>
          <p:cNvPr id="22" name="Footer Placeholder 21"/>
          <p:cNvSpPr>
            <a:spLocks noGrp="1"/>
          </p:cNvSpPr>
          <p:nvPr>
            <p:ph type="ftr" sz="quarter" idx="3"/>
          </p:nvPr>
        </p:nvSpPr>
        <p:spPr>
          <a:xfrm>
            <a:off x="3556000" y="6356350"/>
            <a:ext cx="44704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rgbClr val="04617B">
                    <a:shade val="90000"/>
                  </a:srgbClr>
                </a:solidFill>
                <a:latin typeface="Calibri" pitchFamily="34" charset="0"/>
                <a:ea typeface="+mn-ea"/>
                <a:cs typeface="Arial"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4617B">
                  <a:shade val="90000"/>
                </a:srgbClr>
              </a:solidFill>
              <a:effectLst/>
              <a:uLnTx/>
              <a:uFillTx/>
              <a:latin typeface="Calibri" pitchFamily="34" charset="0"/>
              <a:ea typeface="+mn-ea"/>
              <a:cs typeface="Arial" charset="0"/>
            </a:endParaRPr>
          </a:p>
        </p:txBody>
      </p:sp>
      <p:sp>
        <p:nvSpPr>
          <p:cNvPr id="18" name="Slide Number Placeholder 17"/>
          <p:cNvSpPr>
            <a:spLocks noGrp="1"/>
          </p:cNvSpPr>
          <p:nvPr>
            <p:ph type="sldNum" sz="quarter" idx="4"/>
          </p:nvPr>
        </p:nvSpPr>
        <p:spPr>
          <a:xfrm>
            <a:off x="10566400" y="6356350"/>
            <a:ext cx="1016000" cy="365125"/>
          </a:xfrm>
          <a:prstGeom prst="rect">
            <a:avLst/>
          </a:prstGeom>
        </p:spPr>
        <p:txBody>
          <a:bodyPr vert="horz" wrap="square" lIns="0" tIns="0" rIns="0" bIns="0" numCol="1" anchor="b" anchorCtr="0" compatLnSpc="1">
            <a:prstTxWarp prst="textNoShape">
              <a:avLst/>
            </a:prstTxWarp>
          </a:bodyPr>
          <a:lstStyle>
            <a:lvl1pPr algn="r" eaLnBrk="1" fontAlgn="auto" hangingPunct="1">
              <a:spcBef>
                <a:spcPts val="0"/>
              </a:spcBef>
              <a:spcAft>
                <a:spcPts val="0"/>
              </a:spcAft>
              <a:defRPr sz="1200">
                <a:solidFill>
                  <a:srgbClr val="045C75"/>
                </a:solidFill>
                <a:latin typeface="Calibri" pitchFamily="34" charset="0"/>
                <a:ea typeface="MS PGothic" pitchFamily="34" charset="-128"/>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280AD0EC-9A45-4698-A15B-512DC27EA870}" type="slidenum">
              <a:rPr kumimoji="0" lang="en-US" altLang="en-US" sz="1200" b="0" i="0" u="none" strike="noStrike" kern="1200" cap="none" spc="0" normalizeH="0" baseline="0" noProof="0">
                <a:ln>
                  <a:noFill/>
                </a:ln>
                <a:solidFill>
                  <a:srgbClr val="045C75"/>
                </a:solidFill>
                <a:effectLst/>
                <a:uLnTx/>
                <a:uFillTx/>
                <a:latin typeface="Calibri" pitchFamily="34" charset="0"/>
                <a:ea typeface="MS PGothic" pitchFamily="34"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altLang="en-US" sz="1200" b="0" i="0" u="none" strike="noStrike" kern="1200" cap="none" spc="0" normalizeH="0" baseline="0" noProof="0">
              <a:ln>
                <a:noFill/>
              </a:ln>
              <a:solidFill>
                <a:srgbClr val="045C75"/>
              </a:solidFill>
              <a:effectLst/>
              <a:uLnTx/>
              <a:uFillTx/>
              <a:latin typeface="Calibri" pitchFamily="34" charset="0"/>
              <a:ea typeface="MS PGothic" pitchFamily="34" charset="-128"/>
              <a:cs typeface="+mn-cs"/>
            </a:endParaRPr>
          </a:p>
        </p:txBody>
      </p:sp>
      <p:grpSp>
        <p:nvGrpSpPr>
          <p:cNvPr id="3081" name="Group 1"/>
          <p:cNvGrpSpPr>
            <a:grpSpLocks/>
          </p:cNvGrpSpPr>
          <p:nvPr/>
        </p:nvGrpSpPr>
        <p:grpSpPr bwMode="auto">
          <a:xfrm>
            <a:off x="-25400" y="203200"/>
            <a:ext cx="122412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pitchFamily="34" charset="0"/>
                <a:ea typeface="MS PGothic" pitchFamily="34" charset="-128"/>
                <a:cs typeface="Arial" charset="0"/>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pitchFamily="34" charset="0"/>
                <a:ea typeface="MS PGothic" pitchFamily="34" charset="-128"/>
                <a:cs typeface="Arial" charset="0"/>
              </a:endParaRPr>
            </a:p>
          </p:txBody>
        </p:sp>
      </p:grpSp>
    </p:spTree>
    <p:extLst>
      <p:ext uri="{BB962C8B-B14F-4D97-AF65-F5344CB8AC3E}">
        <p14:creationId xmlns:p14="http://schemas.microsoft.com/office/powerpoint/2010/main" val="54075604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0" fontAlgn="base" hangingPunct="0">
        <a:spcBef>
          <a:spcPct val="0"/>
        </a:spcBef>
        <a:spcAft>
          <a:spcPct val="0"/>
        </a:spcAft>
        <a:defRPr sz="5000" kern="1200">
          <a:solidFill>
            <a:schemeClr val="tx2"/>
          </a:solidFill>
          <a:latin typeface="+mj-lt"/>
          <a:ea typeface="MS PGothic" pitchFamily="34" charset="-128"/>
          <a:cs typeface="+mj-cs"/>
        </a:defRPr>
      </a:lvl1pPr>
      <a:lvl2pPr algn="l" rtl="0" eaLnBrk="0" fontAlgn="base" hangingPunct="0">
        <a:spcBef>
          <a:spcPct val="0"/>
        </a:spcBef>
        <a:spcAft>
          <a:spcPct val="0"/>
        </a:spcAft>
        <a:defRPr sz="5000">
          <a:solidFill>
            <a:schemeClr val="tx2"/>
          </a:solidFill>
          <a:latin typeface="Calibri" pitchFamily="34" charset="0"/>
          <a:ea typeface="MS PGothic" pitchFamily="34" charset="-128"/>
        </a:defRPr>
      </a:lvl2pPr>
      <a:lvl3pPr algn="l" rtl="0" eaLnBrk="0" fontAlgn="base" hangingPunct="0">
        <a:spcBef>
          <a:spcPct val="0"/>
        </a:spcBef>
        <a:spcAft>
          <a:spcPct val="0"/>
        </a:spcAft>
        <a:defRPr sz="5000">
          <a:solidFill>
            <a:schemeClr val="tx2"/>
          </a:solidFill>
          <a:latin typeface="Calibri" pitchFamily="34" charset="0"/>
          <a:ea typeface="MS PGothic" pitchFamily="34" charset="-128"/>
        </a:defRPr>
      </a:lvl3pPr>
      <a:lvl4pPr algn="l" rtl="0" eaLnBrk="0" fontAlgn="base" hangingPunct="0">
        <a:spcBef>
          <a:spcPct val="0"/>
        </a:spcBef>
        <a:spcAft>
          <a:spcPct val="0"/>
        </a:spcAft>
        <a:defRPr sz="5000">
          <a:solidFill>
            <a:schemeClr val="tx2"/>
          </a:solidFill>
          <a:latin typeface="Calibri" pitchFamily="34" charset="0"/>
          <a:ea typeface="MS PGothic" pitchFamily="34" charset="-128"/>
        </a:defRPr>
      </a:lvl4pPr>
      <a:lvl5pPr algn="l" rtl="0" eaLnBrk="0" fontAlgn="base" hangingPunct="0">
        <a:spcBef>
          <a:spcPct val="0"/>
        </a:spcBef>
        <a:spcAft>
          <a:spcPct val="0"/>
        </a:spcAft>
        <a:defRPr sz="5000">
          <a:solidFill>
            <a:schemeClr val="tx2"/>
          </a:solidFill>
          <a:latin typeface="Calibri" pitchFamily="34" charset="0"/>
          <a:ea typeface="MS PGothic" pitchFamily="34" charset="-128"/>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S PGothic" pitchFamily="34" charset="-128"/>
          <a:cs typeface="+mn-cs"/>
        </a:defRPr>
      </a:lvl1pPr>
      <a:lvl2pPr marL="639763" indent="-246063" algn="l" rtl="0" eaLnBrk="0" fontAlgn="base" hangingPunct="0">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S PGothic" pitchFamily="34" charset="-128"/>
          <a:cs typeface="+mn-cs"/>
        </a:defRPr>
      </a:lvl2pPr>
      <a:lvl3pPr marL="914400" indent="-246063" algn="l" rtl="0" eaLnBrk="0" fontAlgn="base" hangingPunct="0">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S PGothic" pitchFamily="34" charset="-128"/>
          <a:cs typeface="+mn-cs"/>
        </a:defRPr>
      </a:lvl3pPr>
      <a:lvl4pPr marL="1187450" indent="-209550" algn="l" rtl="0" eaLnBrk="0" fontAlgn="base" hangingPunct="0">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S PGothic" pitchFamily="34" charset="-128"/>
          <a:cs typeface="+mn-cs"/>
        </a:defRPr>
      </a:lvl4pPr>
      <a:lvl5pPr marL="1462088" indent="-209550" algn="l" rtl="0" eaLnBrk="0" fontAlgn="base" hangingPunct="0">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S PGothic" pitchFamily="34" charset="-128"/>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12700" y="-7938"/>
            <a:ext cx="1221740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S PGothic" pitchFamily="34" charset="-128"/>
              <a:cs typeface="Arial" pitchFamily="34" charset="0"/>
            </a:endParaRPr>
          </a:p>
        </p:txBody>
      </p:sp>
      <p:sp>
        <p:nvSpPr>
          <p:cNvPr id="8" name="Freeform 7"/>
          <p:cNvSpPr>
            <a:spLocks/>
          </p:cNvSpPr>
          <p:nvPr/>
        </p:nvSpPr>
        <p:spPr bwMode="auto">
          <a:xfrm>
            <a:off x="5842000" y="-7938"/>
            <a:ext cx="63500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onstantia"/>
              <a:ea typeface="MS PGothic" pitchFamily="34" charset="-128"/>
              <a:cs typeface="Arial" pitchFamily="34" charset="0"/>
            </a:endParaRPr>
          </a:p>
        </p:txBody>
      </p:sp>
      <p:sp>
        <p:nvSpPr>
          <p:cNvPr id="4100" name="Title Placeholder 8"/>
          <p:cNvSpPr>
            <a:spLocks noGrp="1"/>
          </p:cNvSpPr>
          <p:nvPr>
            <p:ph type="title"/>
          </p:nvPr>
        </p:nvSpPr>
        <p:spPr bwMode="auto">
          <a:xfrm>
            <a:off x="609600" y="704850"/>
            <a:ext cx="109728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altLang="en-US"/>
              <a:t>Click to edit Master title style</a:t>
            </a:r>
          </a:p>
        </p:txBody>
      </p:sp>
      <p:sp>
        <p:nvSpPr>
          <p:cNvPr id="4101" name="Text Placeholder 29"/>
          <p:cNvSpPr>
            <a:spLocks noGrp="1"/>
          </p:cNvSpPr>
          <p:nvPr>
            <p:ph type="body" idx="1"/>
          </p:nvPr>
        </p:nvSpPr>
        <p:spPr bwMode="auto">
          <a:xfrm>
            <a:off x="609600" y="1935163"/>
            <a:ext cx="10972800" cy="43894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p:cNvSpPr>
            <a:spLocks noGrp="1"/>
          </p:cNvSpPr>
          <p:nvPr>
            <p:ph type="dt" sz="half" idx="2"/>
          </p:nvPr>
        </p:nvSpPr>
        <p:spPr>
          <a:xfrm>
            <a:off x="609600" y="6356350"/>
            <a:ext cx="2844800" cy="365125"/>
          </a:xfrm>
          <a:prstGeom prst="rect">
            <a:avLst/>
          </a:prstGeom>
        </p:spPr>
        <p:txBody>
          <a:bodyPr vert="horz" wrap="square" lIns="0" tIns="0" rIns="0" bIns="0" numCol="1" anchor="b" anchorCtr="0" compatLnSpc="1">
            <a:prstTxWarp prst="textNoShape">
              <a:avLst/>
            </a:prstTxWarp>
          </a:bodyPr>
          <a:lstStyle>
            <a:lvl1pPr eaLnBrk="1" hangingPunct="1">
              <a:defRPr sz="1200">
                <a:solidFill>
                  <a:srgbClr val="045C75"/>
                </a:solidFill>
                <a:latin typeface="Calibri" pitchFamily="34" charset="0"/>
                <a:ea typeface="MS PGothic" pitchFamily="34" charset="-128"/>
                <a:cs typeface="+mn-cs"/>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7E22EB69-B85C-417E-BACC-C71532EE0B98}" type="datetimeFigureOut">
              <a:rPr kumimoji="0" lang="en-US" altLang="en-US" sz="1200" b="0" i="0" u="none" strike="noStrike" kern="1200" cap="none" spc="0" normalizeH="0" baseline="0" noProof="0">
                <a:ln>
                  <a:noFill/>
                </a:ln>
                <a:solidFill>
                  <a:srgbClr val="045C75"/>
                </a:solidFill>
                <a:effectLst/>
                <a:uLnTx/>
                <a:uFillTx/>
                <a:latin typeface="Calibri" pitchFamily="34" charset="0"/>
                <a:ea typeface="MS PGothic" pitchFamily="34" charset="-128"/>
                <a:cs typeface="+mn-cs"/>
              </a:rPr>
              <a:pPr marL="0" marR="0" lvl="0" indent="0" algn="l" defTabSz="914400" rtl="0" eaLnBrk="1" fontAlgn="base" latinLnBrk="0" hangingPunct="1">
                <a:lnSpc>
                  <a:spcPct val="100000"/>
                </a:lnSpc>
                <a:spcBef>
                  <a:spcPct val="0"/>
                </a:spcBef>
                <a:spcAft>
                  <a:spcPct val="0"/>
                </a:spcAft>
                <a:buClrTx/>
                <a:buSzTx/>
                <a:buFontTx/>
                <a:buNone/>
                <a:tabLst/>
                <a:defRPr/>
              </a:pPr>
              <a:t>1/23/2026</a:t>
            </a:fld>
            <a:endParaRPr kumimoji="0" lang="en-US" altLang="en-US" sz="1200" b="0" i="0" u="none" strike="noStrike" kern="1200" cap="none" spc="0" normalizeH="0" baseline="0" noProof="0">
              <a:ln>
                <a:noFill/>
              </a:ln>
              <a:solidFill>
                <a:srgbClr val="045C75"/>
              </a:solidFill>
              <a:effectLst/>
              <a:uLnTx/>
              <a:uFillTx/>
              <a:latin typeface="Calibri" pitchFamily="34" charset="0"/>
              <a:ea typeface="MS PGothic" pitchFamily="34" charset="-128"/>
              <a:cs typeface="+mn-cs"/>
            </a:endParaRPr>
          </a:p>
        </p:txBody>
      </p:sp>
      <p:sp>
        <p:nvSpPr>
          <p:cNvPr id="22" name="Footer Placeholder 21"/>
          <p:cNvSpPr>
            <a:spLocks noGrp="1"/>
          </p:cNvSpPr>
          <p:nvPr>
            <p:ph type="ftr" sz="quarter" idx="3"/>
          </p:nvPr>
        </p:nvSpPr>
        <p:spPr>
          <a:xfrm>
            <a:off x="3556000" y="6356350"/>
            <a:ext cx="4470400" cy="365125"/>
          </a:xfrm>
          <a:prstGeom prst="rect">
            <a:avLst/>
          </a:prstGeom>
        </p:spPr>
        <p:txBody>
          <a:bodyPr vert="horz" lIns="0" tIns="0" rIns="0" bIns="0" anchor="b"/>
          <a:lstStyle>
            <a:lvl1pPr algn="l" eaLnBrk="1" latinLnBrk="0" hangingPunct="1">
              <a:defRPr kumimoji="0" sz="1200">
                <a:solidFill>
                  <a:srgbClr val="04617B">
                    <a:shade val="90000"/>
                  </a:srgbClr>
                </a:solidFill>
                <a:latin typeface="Calibri" pitchFamily="34" charset="0"/>
                <a:ea typeface="+mn-ea"/>
                <a:cs typeface="Arial" charset="0"/>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200" b="0" i="0" u="none" strike="noStrike" kern="1200" cap="none" spc="0" normalizeH="0" baseline="0" noProof="0">
              <a:ln>
                <a:noFill/>
              </a:ln>
              <a:solidFill>
                <a:srgbClr val="04617B">
                  <a:shade val="90000"/>
                </a:srgbClr>
              </a:solidFill>
              <a:effectLst/>
              <a:uLnTx/>
              <a:uFillTx/>
              <a:latin typeface="Calibri" pitchFamily="34" charset="0"/>
              <a:ea typeface="+mn-ea"/>
              <a:cs typeface="Arial" charset="0"/>
            </a:endParaRPr>
          </a:p>
        </p:txBody>
      </p:sp>
      <p:sp>
        <p:nvSpPr>
          <p:cNvPr id="18" name="Slide Number Placeholder 17"/>
          <p:cNvSpPr>
            <a:spLocks noGrp="1"/>
          </p:cNvSpPr>
          <p:nvPr>
            <p:ph type="sldNum" sz="quarter" idx="4"/>
          </p:nvPr>
        </p:nvSpPr>
        <p:spPr>
          <a:xfrm>
            <a:off x="10566400" y="6356350"/>
            <a:ext cx="1016000" cy="365125"/>
          </a:xfrm>
          <a:prstGeom prst="rect">
            <a:avLst/>
          </a:prstGeom>
        </p:spPr>
        <p:txBody>
          <a:bodyPr vert="horz" wrap="square" lIns="0" tIns="0" rIns="0" bIns="0" numCol="1" anchor="b" anchorCtr="0" compatLnSpc="1">
            <a:prstTxWarp prst="textNoShape">
              <a:avLst/>
            </a:prstTxWarp>
          </a:bodyPr>
          <a:lstStyle>
            <a:lvl1pPr algn="r" eaLnBrk="1" hangingPunct="1">
              <a:defRPr sz="1200">
                <a:solidFill>
                  <a:srgbClr val="045C75"/>
                </a:solidFill>
                <a:latin typeface="Calibri" pitchFamily="34" charset="0"/>
                <a:ea typeface="MS PGothic" pitchFamily="34" charset="-128"/>
                <a:cs typeface="+mn-cs"/>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7624918F-5064-4A66-B8F0-EAF5DB7989AA}" type="slidenum">
              <a:rPr kumimoji="0" lang="en-US" altLang="en-US" sz="1200" b="0" i="0" u="none" strike="noStrike" kern="1200" cap="none" spc="0" normalizeH="0" baseline="0" noProof="0">
                <a:ln>
                  <a:noFill/>
                </a:ln>
                <a:solidFill>
                  <a:srgbClr val="045C75"/>
                </a:solidFill>
                <a:effectLst/>
                <a:uLnTx/>
                <a:uFillTx/>
                <a:latin typeface="Calibri" pitchFamily="34" charset="0"/>
                <a:ea typeface="MS PGothic"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200" b="0" i="0" u="none" strike="noStrike" kern="1200" cap="none" spc="0" normalizeH="0" baseline="0" noProof="0">
              <a:ln>
                <a:noFill/>
              </a:ln>
              <a:solidFill>
                <a:srgbClr val="045C75"/>
              </a:solidFill>
              <a:effectLst/>
              <a:uLnTx/>
              <a:uFillTx/>
              <a:latin typeface="Calibri" pitchFamily="34" charset="0"/>
              <a:ea typeface="MS PGothic" pitchFamily="34" charset="-128"/>
              <a:cs typeface="+mn-cs"/>
            </a:endParaRPr>
          </a:p>
        </p:txBody>
      </p:sp>
      <p:grpSp>
        <p:nvGrpSpPr>
          <p:cNvPr id="4105" name="Group 1"/>
          <p:cNvGrpSpPr>
            <a:grpSpLocks/>
          </p:cNvGrpSpPr>
          <p:nvPr/>
        </p:nvGrpSpPr>
        <p:grpSpPr bwMode="auto">
          <a:xfrm>
            <a:off x="-25400" y="203200"/>
            <a:ext cx="122412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itchFamily="34" charset="0"/>
                <a:ea typeface="MS PGothic" pitchFamily="34" charset="-128"/>
                <a:cs typeface="Arial" charset="0"/>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itchFamily="34" charset="0"/>
                <a:ea typeface="MS PGothic" pitchFamily="34" charset="-128"/>
                <a:cs typeface="Arial" charset="0"/>
              </a:endParaRPr>
            </a:p>
          </p:txBody>
        </p:sp>
      </p:grpSp>
    </p:spTree>
    <p:extLst>
      <p:ext uri="{BB962C8B-B14F-4D97-AF65-F5344CB8AC3E}">
        <p14:creationId xmlns:p14="http://schemas.microsoft.com/office/powerpoint/2010/main" val="67979162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0" fontAlgn="base" hangingPunct="0">
        <a:spcBef>
          <a:spcPct val="0"/>
        </a:spcBef>
        <a:spcAft>
          <a:spcPct val="0"/>
        </a:spcAft>
        <a:defRPr sz="5000" kern="1200">
          <a:solidFill>
            <a:schemeClr val="tx2"/>
          </a:solidFill>
          <a:latin typeface="+mj-lt"/>
          <a:ea typeface="MS PGothic" pitchFamily="34" charset="-128"/>
          <a:cs typeface="+mj-cs"/>
        </a:defRPr>
      </a:lvl1pPr>
      <a:lvl2pPr algn="l" rtl="0" eaLnBrk="0" fontAlgn="base" hangingPunct="0">
        <a:spcBef>
          <a:spcPct val="0"/>
        </a:spcBef>
        <a:spcAft>
          <a:spcPct val="0"/>
        </a:spcAft>
        <a:defRPr sz="5000">
          <a:solidFill>
            <a:schemeClr val="tx2"/>
          </a:solidFill>
          <a:latin typeface="Calibri" pitchFamily="34" charset="0"/>
          <a:ea typeface="MS PGothic" pitchFamily="34" charset="-128"/>
        </a:defRPr>
      </a:lvl2pPr>
      <a:lvl3pPr algn="l" rtl="0" eaLnBrk="0" fontAlgn="base" hangingPunct="0">
        <a:spcBef>
          <a:spcPct val="0"/>
        </a:spcBef>
        <a:spcAft>
          <a:spcPct val="0"/>
        </a:spcAft>
        <a:defRPr sz="5000">
          <a:solidFill>
            <a:schemeClr val="tx2"/>
          </a:solidFill>
          <a:latin typeface="Calibri" pitchFamily="34" charset="0"/>
          <a:ea typeface="MS PGothic" pitchFamily="34" charset="-128"/>
        </a:defRPr>
      </a:lvl3pPr>
      <a:lvl4pPr algn="l" rtl="0" eaLnBrk="0" fontAlgn="base" hangingPunct="0">
        <a:spcBef>
          <a:spcPct val="0"/>
        </a:spcBef>
        <a:spcAft>
          <a:spcPct val="0"/>
        </a:spcAft>
        <a:defRPr sz="5000">
          <a:solidFill>
            <a:schemeClr val="tx2"/>
          </a:solidFill>
          <a:latin typeface="Calibri" pitchFamily="34" charset="0"/>
          <a:ea typeface="MS PGothic" pitchFamily="34" charset="-128"/>
        </a:defRPr>
      </a:lvl4pPr>
      <a:lvl5pPr algn="l" rtl="0" eaLnBrk="0" fontAlgn="base" hangingPunct="0">
        <a:spcBef>
          <a:spcPct val="0"/>
        </a:spcBef>
        <a:spcAft>
          <a:spcPct val="0"/>
        </a:spcAft>
        <a:defRPr sz="5000">
          <a:solidFill>
            <a:schemeClr val="tx2"/>
          </a:solidFill>
          <a:latin typeface="Calibri" pitchFamily="34" charset="0"/>
          <a:ea typeface="MS PGothic" pitchFamily="34" charset="-128"/>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S PGothic" pitchFamily="34" charset="-128"/>
          <a:cs typeface="+mn-cs"/>
        </a:defRPr>
      </a:lvl1pPr>
      <a:lvl2pPr marL="639763" indent="-246063" algn="l" rtl="0" eaLnBrk="0" fontAlgn="base" hangingPunct="0">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S PGothic" pitchFamily="34" charset="-128"/>
          <a:cs typeface="+mn-cs"/>
        </a:defRPr>
      </a:lvl2pPr>
      <a:lvl3pPr marL="914400" indent="-246063" algn="l" rtl="0" eaLnBrk="0" fontAlgn="base" hangingPunct="0">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S PGothic" pitchFamily="34" charset="-128"/>
          <a:cs typeface="+mn-cs"/>
        </a:defRPr>
      </a:lvl3pPr>
      <a:lvl4pPr marL="1187450" indent="-209550" algn="l" rtl="0" eaLnBrk="0" fontAlgn="base" hangingPunct="0">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S PGothic" pitchFamily="34" charset="-128"/>
          <a:cs typeface="+mn-cs"/>
        </a:defRPr>
      </a:lvl4pPr>
      <a:lvl5pPr marL="1462088" indent="-209550" algn="l" rtl="0" eaLnBrk="0" fontAlgn="base" hangingPunct="0">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S PGothic" pitchFamily="34" charset="-128"/>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3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title"/>
          </p:nvPr>
        </p:nvSpPr>
        <p:spPr>
          <a:xfrm>
            <a:off x="2057400" y="0"/>
            <a:ext cx="8763000" cy="1143000"/>
          </a:xfrm>
        </p:spPr>
        <p:txBody>
          <a:bodyPr/>
          <a:lstStyle/>
          <a:p>
            <a:pPr eaLnBrk="1" hangingPunct="1"/>
            <a:br>
              <a:rPr lang="en-US" altLang="en-US" sz="3600">
                <a:latin typeface="Comic Sans MS" panose="030F0702030302020204" pitchFamily="66" charset="0"/>
              </a:rPr>
            </a:br>
            <a:r>
              <a:rPr lang="en-US" altLang="en-US" sz="3200">
                <a:latin typeface="Comic Sans MS" panose="030F0702030302020204" pitchFamily="66" charset="0"/>
              </a:rPr>
              <a:t>Chapter 19</a:t>
            </a:r>
            <a:br>
              <a:rPr lang="en-US" altLang="en-US" sz="3200">
                <a:latin typeface="Comic Sans MS" panose="030F0702030302020204" pitchFamily="66" charset="0"/>
              </a:rPr>
            </a:br>
            <a:r>
              <a:rPr lang="en-US" altLang="en-US" sz="3200">
                <a:latin typeface="Comic Sans MS" panose="030F0702030302020204" pitchFamily="66" charset="0"/>
              </a:rPr>
              <a:t>Heat and the First Law of Thermodynamics</a:t>
            </a:r>
          </a:p>
        </p:txBody>
      </p:sp>
      <p:pic>
        <p:nvPicPr>
          <p:cNvPr id="56323" name="Picture 9" descr="19_00CO"/>
          <p:cNvPicPr>
            <a:picLocks noChangeAspect="1" noChangeArrowheads="1"/>
          </p:cNvPicPr>
          <p:nvPr/>
        </p:nvPicPr>
        <p:blipFill>
          <a:blip r:embed="rId3">
            <a:extLst>
              <a:ext uri="{28A0092B-C50C-407E-A947-70E740481C1C}">
                <a14:useLocalDpi xmlns:a14="http://schemas.microsoft.com/office/drawing/2010/main" val="0"/>
              </a:ext>
            </a:extLst>
          </a:blip>
          <a:srcRect b="2792"/>
          <a:stretch>
            <a:fillRect/>
          </a:stretch>
        </p:blipFill>
        <p:spPr bwMode="auto">
          <a:xfrm>
            <a:off x="5768975" y="1252538"/>
            <a:ext cx="5051425" cy="58054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TextBox 1"/>
          <p:cNvSpPr txBox="1"/>
          <p:nvPr/>
        </p:nvSpPr>
        <p:spPr>
          <a:xfrm>
            <a:off x="265176" y="2391572"/>
            <a:ext cx="5359309" cy="224676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omic Sans MS" panose="030F0702030302020204" pitchFamily="66" charset="0"/>
                <a:ea typeface="+mn-ea"/>
                <a:cs typeface="+mn-cs"/>
              </a:rPr>
              <a:t>HW1 due on Friday, Jan 30</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omic Sans MS" panose="030F0702030302020204" pitchFamily="66" charset="0"/>
                <a:ea typeface="+mn-ea"/>
                <a:cs typeface="+mn-cs"/>
              </a:rPr>
              <a:t>Chapt.17:Pb. 3, Pb.13, </a:t>
            </a:r>
            <a:r>
              <a:rPr kumimoji="0" lang="en-US" sz="2800" b="1" i="0" u="none" strike="noStrike" kern="1200" cap="none" spc="0" normalizeH="0" baseline="0" noProof="0" dirty="0" err="1">
                <a:ln>
                  <a:noFill/>
                </a:ln>
                <a:solidFill>
                  <a:srgbClr val="FF0000"/>
                </a:solidFill>
                <a:effectLst/>
                <a:uLnTx/>
                <a:uFillTx/>
                <a:latin typeface="Comic Sans MS" panose="030F0702030302020204" pitchFamily="66" charset="0"/>
                <a:ea typeface="+mn-ea"/>
                <a:cs typeface="+mn-cs"/>
              </a:rPr>
              <a:t>Pb</a:t>
            </a:r>
            <a:r>
              <a:rPr kumimoji="0" lang="en-US" sz="2800" b="1" i="0" u="none" strike="noStrike" kern="1200" cap="none" spc="0" normalizeH="0" baseline="0" noProof="0" dirty="0">
                <a:ln>
                  <a:noFill/>
                </a:ln>
                <a:solidFill>
                  <a:srgbClr val="FF0000"/>
                </a:solidFill>
                <a:effectLst/>
                <a:uLnTx/>
                <a:uFillTx/>
                <a:latin typeface="Comic Sans MS" panose="030F0702030302020204" pitchFamily="66" charset="0"/>
                <a:ea typeface="+mn-ea"/>
                <a:cs typeface="+mn-cs"/>
              </a:rPr>
              <a:t>. 18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Comic Sans MS" panose="030F0702030302020204" pitchFamily="66" charset="0"/>
                <a:ea typeface="+mn-ea"/>
                <a:cs typeface="+mn-cs"/>
              </a:rPr>
              <a:t>Chapt.19: Pb.2, Pb.11, Pb.24</a:t>
            </a:r>
          </a:p>
        </p:txBody>
      </p:sp>
    </p:spTree>
    <p:extLst>
      <p:ext uri="{BB962C8B-B14F-4D97-AF65-F5344CB8AC3E}">
        <p14:creationId xmlns:p14="http://schemas.microsoft.com/office/powerpoint/2010/main" val="30543218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4"/>
          <p:cNvSpPr>
            <a:spLocks noGrp="1" noChangeArrowheads="1"/>
          </p:cNvSpPr>
          <p:nvPr>
            <p:ph type="title" idx="4294967295"/>
          </p:nvPr>
        </p:nvSpPr>
        <p:spPr>
          <a:xfrm>
            <a:off x="1524000" y="223838"/>
            <a:ext cx="8229600" cy="847725"/>
          </a:xfrm>
        </p:spPr>
        <p:txBody>
          <a:bodyPr/>
          <a:lstStyle/>
          <a:p>
            <a:pPr eaLnBrk="1" hangingPunct="1"/>
            <a:r>
              <a:rPr lang="en-US" altLang="en-US" sz="4400">
                <a:latin typeface="Comic Sans MS" panose="030F0702030302020204" pitchFamily="66" charset="0"/>
              </a:rPr>
              <a:t>19-5 Latent Heat</a:t>
            </a:r>
          </a:p>
        </p:txBody>
      </p:sp>
      <p:sp>
        <p:nvSpPr>
          <p:cNvPr id="88067" name="Text Box 5"/>
          <p:cNvSpPr txBox="1">
            <a:spLocks noChangeArrowheads="1"/>
          </p:cNvSpPr>
          <p:nvPr/>
        </p:nvSpPr>
        <p:spPr bwMode="auto">
          <a:xfrm>
            <a:off x="1358900" y="1820863"/>
            <a:ext cx="9674225" cy="37560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defTabSz="457200">
              <a:defRPr>
                <a:solidFill>
                  <a:schemeClr val="tx1"/>
                </a:solidFill>
                <a:latin typeface="Constantia" panose="02030602050306030303" pitchFamily="18" charset="0"/>
              </a:defRPr>
            </a:lvl1pPr>
            <a:lvl2pPr marL="742950" indent="-285750" defTabSz="457200">
              <a:defRPr>
                <a:solidFill>
                  <a:schemeClr val="tx1"/>
                </a:solidFill>
                <a:latin typeface="Constantia" panose="02030602050306030303" pitchFamily="18" charset="0"/>
              </a:defRPr>
            </a:lvl2pPr>
            <a:lvl3pPr marL="1143000" indent="-228600" defTabSz="457200">
              <a:defRPr>
                <a:solidFill>
                  <a:schemeClr val="tx1"/>
                </a:solidFill>
                <a:latin typeface="Constantia" panose="02030602050306030303" pitchFamily="18" charset="0"/>
              </a:defRPr>
            </a:lvl3pPr>
            <a:lvl4pPr marL="1600200" indent="-228600" defTabSz="457200">
              <a:defRPr>
                <a:solidFill>
                  <a:schemeClr val="tx1"/>
                </a:solidFill>
                <a:latin typeface="Constantia" panose="02030602050306030303" pitchFamily="18" charset="0"/>
              </a:defRPr>
            </a:lvl4pPr>
            <a:lvl5pPr marL="2057400" indent="-228600" defTabSz="457200">
              <a:defRPr>
                <a:solidFill>
                  <a:schemeClr val="tx1"/>
                </a:solidFill>
                <a:latin typeface="Constantia" panose="02030602050306030303" pitchFamily="18" charset="0"/>
              </a:defRPr>
            </a:lvl5pPr>
            <a:lvl6pPr marL="2514600" indent="-228600" defTabSz="457200" eaLnBrk="0" fontAlgn="base" hangingPunct="0">
              <a:spcBef>
                <a:spcPct val="0"/>
              </a:spcBef>
              <a:spcAft>
                <a:spcPct val="0"/>
              </a:spcAft>
              <a:defRPr>
                <a:solidFill>
                  <a:schemeClr val="tx1"/>
                </a:solidFill>
                <a:latin typeface="Constantia" panose="02030602050306030303" pitchFamily="18" charset="0"/>
              </a:defRPr>
            </a:lvl6pPr>
            <a:lvl7pPr marL="2971800" indent="-228600" defTabSz="457200" eaLnBrk="0" fontAlgn="base" hangingPunct="0">
              <a:spcBef>
                <a:spcPct val="0"/>
              </a:spcBef>
              <a:spcAft>
                <a:spcPct val="0"/>
              </a:spcAft>
              <a:defRPr>
                <a:solidFill>
                  <a:schemeClr val="tx1"/>
                </a:solidFill>
                <a:latin typeface="Constantia" panose="02030602050306030303" pitchFamily="18" charset="0"/>
              </a:defRPr>
            </a:lvl7pPr>
            <a:lvl8pPr marL="3429000" indent="-228600" defTabSz="457200" eaLnBrk="0" fontAlgn="base" hangingPunct="0">
              <a:spcBef>
                <a:spcPct val="0"/>
              </a:spcBef>
              <a:spcAft>
                <a:spcPct val="0"/>
              </a:spcAft>
              <a:defRPr>
                <a:solidFill>
                  <a:schemeClr val="tx1"/>
                </a:solidFill>
                <a:latin typeface="Constantia" panose="02030602050306030303" pitchFamily="18" charset="0"/>
              </a:defRPr>
            </a:lvl8pPr>
            <a:lvl9pPr marL="3886200" indent="-228600" defTabSz="457200" eaLnBrk="0" fontAlgn="base" hangingPunct="0">
              <a:spcBef>
                <a:spcPct val="0"/>
              </a:spcBef>
              <a:spcAft>
                <a:spcPct val="0"/>
              </a:spcAft>
              <a:defRPr>
                <a:solidFill>
                  <a:schemeClr val="tx1"/>
                </a:solidFill>
                <a:latin typeface="Constantia" panose="02030602050306030303" pitchFamily="18" charset="0"/>
              </a:defRPr>
            </a:lvl9pPr>
          </a:lstStyle>
          <a:p>
            <a:pPr marL="0" marR="0" lvl="0" indent="0" algn="l" defTabSz="457200" rtl="0" eaLnBrk="1" fontAlgn="base" latinLnBrk="0" hangingPunct="1">
              <a:lnSpc>
                <a:spcPct val="100000"/>
              </a:lnSpc>
              <a:spcBef>
                <a:spcPct val="50000"/>
              </a:spcBef>
              <a:spcAft>
                <a:spcPct val="0"/>
              </a:spcAft>
              <a:buClrTx/>
              <a:buSzTx/>
              <a:buFontTx/>
              <a:buNone/>
              <a:tabLst/>
              <a:defRPr/>
            </a:pPr>
            <a:r>
              <a:rPr kumimoji="0" lang="en-US" altLang="en-US" sz="2800" b="1" i="0" u="none" strike="noStrike" kern="1200" cap="none" spc="0" normalizeH="0" baseline="0" noProof="0">
                <a:ln>
                  <a:noFill/>
                </a:ln>
                <a:solidFill>
                  <a:srgbClr val="333399"/>
                </a:solidFill>
                <a:effectLst/>
                <a:uLnTx/>
                <a:uFillTx/>
                <a:latin typeface="Comic Sans MS" panose="030F0702030302020204" pitchFamily="66" charset="0"/>
                <a:ea typeface="MS PGothic" panose="020B0600070205080204" pitchFamily="34" charset="-128"/>
                <a:cs typeface="Arial" panose="020B0604020202020204" pitchFamily="34" charset="0"/>
              </a:rPr>
              <a:t>Example 19-6: Determining a latent heat.</a:t>
            </a:r>
          </a:p>
          <a:p>
            <a:pPr marL="0" marR="0" lvl="0" indent="0" algn="l" defTabSz="457200" rtl="0" eaLnBrk="1" fontAlgn="base" latinLnBrk="0" hangingPunct="1">
              <a:lnSpc>
                <a:spcPct val="100000"/>
              </a:lnSpc>
              <a:spcBef>
                <a:spcPct val="50000"/>
              </a:spcBef>
              <a:spcAft>
                <a:spcPct val="0"/>
              </a:spcAft>
              <a:buClrTx/>
              <a:buSzTx/>
              <a:buFontTx/>
              <a:buNone/>
              <a:tabLst/>
              <a:defRPr/>
            </a:pPr>
            <a:r>
              <a:rPr kumimoji="0" lang="en-US" altLang="en-US" sz="2800" b="1" i="0" u="none" strike="noStrike" kern="1200" cap="none" spc="0" normalizeH="0" baseline="0" noProof="0">
                <a:ln>
                  <a:noFill/>
                </a:ln>
                <a:solidFill>
                  <a:srgbClr val="333399"/>
                </a:solidFill>
                <a:effectLst/>
                <a:uLnTx/>
                <a:uFillTx/>
                <a:latin typeface="Comic Sans MS" panose="030F0702030302020204" pitchFamily="66" charset="0"/>
                <a:ea typeface="MS PGothic" panose="020B0600070205080204" pitchFamily="34" charset="-128"/>
                <a:cs typeface="Arial" panose="020B0604020202020204" pitchFamily="34" charset="0"/>
              </a:rPr>
              <a:t>The specific heat of liquid mercury is 140 J/kg·°C. When 1.0 kg of solid mercury at its melting point of -39°C is placed in a 0.50-kg aluminum calorimeter filled with 1.2 kg of water at 20.0°C, the mercury melts and the final temperature of the combination is found to be 16.5°C. What is the heat of fusion of mercury in J/kg?</a:t>
            </a:r>
          </a:p>
        </p:txBody>
      </p:sp>
    </p:spTree>
    <p:extLst>
      <p:ext uri="{BB962C8B-B14F-4D97-AF65-F5344CB8AC3E}">
        <p14:creationId xmlns:p14="http://schemas.microsoft.com/office/powerpoint/2010/main" val="35430528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ext Box 3"/>
          <p:cNvSpPr txBox="1">
            <a:spLocks noChangeArrowheads="1"/>
          </p:cNvSpPr>
          <p:nvPr/>
        </p:nvSpPr>
        <p:spPr bwMode="auto">
          <a:xfrm>
            <a:off x="1104900" y="1636713"/>
            <a:ext cx="10333038" cy="4402137"/>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marL="342900" indent="-342900">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ea typeface="MS PGothic" panose="020B0600070205080204" pitchFamily="34" charset="-128"/>
              </a:defRPr>
            </a:lvl1pPr>
            <a:lvl2pPr marL="800100" indent="-34290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ea typeface="MS PGothic" panose="020B0600070205080204" pitchFamily="34" charset="-128"/>
              </a:defRPr>
            </a:lvl2pPr>
            <a:lvl3pPr marL="1257300" indent="-3429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ea typeface="MS PGothic" panose="020B0600070205080204" pitchFamily="34" charset="-128"/>
              </a:defRPr>
            </a:lvl3pPr>
            <a:lvl4pPr marL="1714500" indent="-3429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ea typeface="MS PGothic" panose="020B0600070205080204" pitchFamily="34" charset="-128"/>
              </a:defRPr>
            </a:lvl4pPr>
            <a:lvl5pPr marL="2171700" indent="-3429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S PGothic" panose="020B0600070205080204" pitchFamily="34" charset="-128"/>
              </a:defRPr>
            </a:lvl5pPr>
            <a:lvl6pPr marL="2628900" indent="-3429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S PGothic" panose="020B0600070205080204" pitchFamily="34" charset="-128"/>
              </a:defRPr>
            </a:lvl6pPr>
            <a:lvl7pPr marL="3086100" indent="-3429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S PGothic" panose="020B0600070205080204" pitchFamily="34" charset="-128"/>
              </a:defRPr>
            </a:lvl7pPr>
            <a:lvl8pPr marL="3543300" indent="-3429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S PGothic" panose="020B0600070205080204" pitchFamily="34" charset="-128"/>
              </a:defRPr>
            </a:lvl8pPr>
            <a:lvl9pPr marL="4000500" indent="-3429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S PGothic" panose="020B0600070205080204" pitchFamily="34" charset="-128"/>
              </a:defRPr>
            </a:lvl9pPr>
          </a:lstStyle>
          <a:p>
            <a:pPr marL="342900" marR="0" lvl="0" indent="-342900" algn="l" defTabSz="914400" rtl="0" eaLnBrk="1" fontAlgn="base" latinLnBrk="0" hangingPunct="1">
              <a:lnSpc>
                <a:spcPct val="100000"/>
              </a:lnSpc>
              <a:spcBef>
                <a:spcPct val="50000"/>
              </a:spcBef>
              <a:spcAft>
                <a:spcPct val="0"/>
              </a:spcAft>
              <a:buClrTx/>
              <a:buSzTx/>
              <a:buFont typeface="Wingdings 2" panose="05020102010507070707" pitchFamily="18" charset="2"/>
              <a:buNone/>
              <a:tabLst/>
              <a:defRPr/>
            </a:pPr>
            <a:r>
              <a:rPr kumimoji="0" lang="en-US" altLang="en-US" sz="2800" b="1" i="0" u="none" strike="noStrike" kern="1200" cap="none" spc="0" normalizeH="0" baseline="0" noProof="0">
                <a:ln>
                  <a:noFill/>
                </a:ln>
                <a:solidFill>
                  <a:srgbClr val="333399"/>
                </a:solidFill>
                <a:effectLst/>
                <a:uLnTx/>
                <a:uFillTx/>
                <a:latin typeface="Comic Sans MS" panose="030F0702030302020204" pitchFamily="66" charset="0"/>
                <a:ea typeface="MS PGothic" panose="020B0600070205080204" pitchFamily="34" charset="-128"/>
                <a:cs typeface="Arial" panose="020B0604020202020204" pitchFamily="34" charset="0"/>
              </a:rPr>
              <a:t>Problem Solving: Calorimetry</a:t>
            </a:r>
          </a:p>
          <a:p>
            <a:pPr marL="342900" marR="0" lvl="0" indent="-342900" algn="l" defTabSz="914400" rtl="0" eaLnBrk="1" fontAlgn="base" latinLnBrk="0" hangingPunct="1">
              <a:lnSpc>
                <a:spcPct val="100000"/>
              </a:lnSpc>
              <a:spcBef>
                <a:spcPct val="50000"/>
              </a:spcBef>
              <a:spcAft>
                <a:spcPct val="0"/>
              </a:spcAft>
              <a:buClrTx/>
              <a:buSzTx/>
              <a:buFontTx/>
              <a:buAutoNum type="arabicPeriod"/>
              <a:tabLst/>
              <a:defRPr/>
            </a:pPr>
            <a:r>
              <a:rPr kumimoji="0" lang="en-US" altLang="en-US" sz="2800" b="1" i="0" u="none" strike="noStrike" kern="1200" cap="none" spc="0" normalizeH="0" baseline="0" noProof="0">
                <a:ln>
                  <a:noFill/>
                </a:ln>
                <a:solidFill>
                  <a:srgbClr val="333399"/>
                </a:solidFill>
                <a:effectLst/>
                <a:uLnTx/>
                <a:uFillTx/>
                <a:latin typeface="Comic Sans MS" panose="030F0702030302020204" pitchFamily="66" charset="0"/>
                <a:ea typeface="MS PGothic" panose="020B0600070205080204" pitchFamily="34" charset="-128"/>
                <a:cs typeface="Arial" panose="020B0604020202020204" pitchFamily="34" charset="0"/>
              </a:rPr>
              <a:t> Is the system </a:t>
            </a:r>
            <a:r>
              <a:rPr kumimoji="0" lang="en-US" altLang="en-US" sz="2800" b="1" i="0" u="none" strike="noStrike" kern="1200" cap="none" spc="0" normalizeH="0" baseline="0" noProof="0">
                <a:ln>
                  <a:noFill/>
                </a:ln>
                <a:solidFill>
                  <a:srgbClr val="000000"/>
                </a:solidFill>
                <a:effectLst/>
                <a:uLnTx/>
                <a:uFillTx/>
                <a:latin typeface="Comic Sans MS" panose="030F0702030302020204" pitchFamily="66" charset="0"/>
                <a:ea typeface="MS PGothic" panose="020B0600070205080204" pitchFamily="34" charset="-128"/>
                <a:cs typeface="Arial" panose="020B0604020202020204" pitchFamily="34" charset="0"/>
              </a:rPr>
              <a:t>isolated</a:t>
            </a:r>
            <a:r>
              <a:rPr kumimoji="0" lang="en-US" altLang="en-US" sz="2800" b="1" i="0" u="none" strike="noStrike" kern="1200" cap="none" spc="0" normalizeH="0" baseline="0" noProof="0">
                <a:ln>
                  <a:noFill/>
                </a:ln>
                <a:solidFill>
                  <a:srgbClr val="333399"/>
                </a:solidFill>
                <a:effectLst/>
                <a:uLnTx/>
                <a:uFillTx/>
                <a:latin typeface="Comic Sans MS" panose="030F0702030302020204" pitchFamily="66" charset="0"/>
                <a:ea typeface="MS PGothic" panose="020B0600070205080204" pitchFamily="34" charset="-128"/>
                <a:cs typeface="Arial" panose="020B0604020202020204" pitchFamily="34" charset="0"/>
              </a:rPr>
              <a:t>? Are all significant sources of energy transfer </a:t>
            </a:r>
            <a:r>
              <a:rPr kumimoji="0" lang="en-US" altLang="en-US" sz="2800" b="1" i="0" u="none" strike="noStrike" kern="1200" cap="none" spc="0" normalizeH="0" baseline="0" noProof="0">
                <a:ln>
                  <a:noFill/>
                </a:ln>
                <a:solidFill>
                  <a:srgbClr val="000000"/>
                </a:solidFill>
                <a:effectLst/>
                <a:uLnTx/>
                <a:uFillTx/>
                <a:latin typeface="Comic Sans MS" panose="030F0702030302020204" pitchFamily="66" charset="0"/>
                <a:ea typeface="MS PGothic" panose="020B0600070205080204" pitchFamily="34" charset="-128"/>
                <a:cs typeface="Arial" panose="020B0604020202020204" pitchFamily="34" charset="0"/>
              </a:rPr>
              <a:t>known</a:t>
            </a:r>
            <a:r>
              <a:rPr kumimoji="0" lang="en-US" altLang="en-US" sz="2800" b="1" i="0" u="none" strike="noStrike" kern="1200" cap="none" spc="0" normalizeH="0" baseline="0" noProof="0">
                <a:ln>
                  <a:noFill/>
                </a:ln>
                <a:solidFill>
                  <a:srgbClr val="333399"/>
                </a:solidFill>
                <a:effectLst/>
                <a:uLnTx/>
                <a:uFillTx/>
                <a:latin typeface="Comic Sans MS" panose="030F0702030302020204" pitchFamily="66" charset="0"/>
                <a:ea typeface="MS PGothic" panose="020B0600070205080204" pitchFamily="34" charset="-128"/>
                <a:cs typeface="Arial" panose="020B0604020202020204" pitchFamily="34" charset="0"/>
              </a:rPr>
              <a:t> or </a:t>
            </a:r>
            <a:r>
              <a:rPr kumimoji="0" lang="en-US" altLang="en-US" sz="2800" b="1" i="0" u="none" strike="noStrike" kern="1200" cap="none" spc="0" normalizeH="0" baseline="0" noProof="0">
                <a:ln>
                  <a:noFill/>
                </a:ln>
                <a:solidFill>
                  <a:srgbClr val="000000"/>
                </a:solidFill>
                <a:effectLst/>
                <a:uLnTx/>
                <a:uFillTx/>
                <a:latin typeface="Comic Sans MS" panose="030F0702030302020204" pitchFamily="66" charset="0"/>
                <a:ea typeface="MS PGothic" panose="020B0600070205080204" pitchFamily="34" charset="-128"/>
                <a:cs typeface="Arial" panose="020B0604020202020204" pitchFamily="34" charset="0"/>
              </a:rPr>
              <a:t>calculable</a:t>
            </a:r>
            <a:r>
              <a:rPr kumimoji="0" lang="en-US" altLang="en-US" sz="2800" b="1" i="0" u="none" strike="noStrike" kern="1200" cap="none" spc="0" normalizeH="0" baseline="0" noProof="0">
                <a:ln>
                  <a:noFill/>
                </a:ln>
                <a:solidFill>
                  <a:srgbClr val="333399"/>
                </a:solidFill>
                <a:effectLst/>
                <a:uLnTx/>
                <a:uFillTx/>
                <a:latin typeface="Comic Sans MS" panose="030F0702030302020204" pitchFamily="66" charset="0"/>
                <a:ea typeface="MS PGothic" panose="020B0600070205080204" pitchFamily="34" charset="-128"/>
                <a:cs typeface="Arial" panose="020B0604020202020204" pitchFamily="34" charset="0"/>
              </a:rPr>
              <a:t>?</a:t>
            </a:r>
          </a:p>
          <a:p>
            <a:pPr marL="342900" marR="0" lvl="0" indent="-342900" algn="l" defTabSz="914400" rtl="0" eaLnBrk="1" fontAlgn="base" latinLnBrk="0" hangingPunct="1">
              <a:lnSpc>
                <a:spcPct val="100000"/>
              </a:lnSpc>
              <a:spcBef>
                <a:spcPct val="50000"/>
              </a:spcBef>
              <a:spcAft>
                <a:spcPct val="0"/>
              </a:spcAft>
              <a:buClrTx/>
              <a:buSzTx/>
              <a:buFontTx/>
              <a:buAutoNum type="arabicPeriod"/>
              <a:tabLst/>
              <a:defRPr/>
            </a:pPr>
            <a:r>
              <a:rPr kumimoji="0" lang="en-US" altLang="en-US" sz="2800" b="1" i="0" u="none" strike="noStrike" kern="1200" cap="none" spc="0" normalizeH="0" baseline="0" noProof="0">
                <a:ln>
                  <a:noFill/>
                </a:ln>
                <a:solidFill>
                  <a:srgbClr val="333399"/>
                </a:solidFill>
                <a:effectLst/>
                <a:uLnTx/>
                <a:uFillTx/>
                <a:latin typeface="Comic Sans MS" panose="030F0702030302020204" pitchFamily="66" charset="0"/>
                <a:ea typeface="MS PGothic" panose="020B0600070205080204" pitchFamily="34" charset="-128"/>
                <a:cs typeface="Arial" panose="020B0604020202020204" pitchFamily="34" charset="0"/>
              </a:rPr>
              <a:t> Apply </a:t>
            </a:r>
            <a:r>
              <a:rPr kumimoji="0" lang="en-US" altLang="en-US" sz="2800" b="1" i="0" u="none" strike="noStrike" kern="1200" cap="none" spc="0" normalizeH="0" baseline="0" noProof="0">
                <a:ln>
                  <a:noFill/>
                </a:ln>
                <a:solidFill>
                  <a:srgbClr val="000000"/>
                </a:solidFill>
                <a:effectLst/>
                <a:uLnTx/>
                <a:uFillTx/>
                <a:latin typeface="Comic Sans MS" panose="030F0702030302020204" pitchFamily="66" charset="0"/>
                <a:ea typeface="MS PGothic" panose="020B0600070205080204" pitchFamily="34" charset="-128"/>
                <a:cs typeface="Arial" panose="020B0604020202020204" pitchFamily="34" charset="0"/>
              </a:rPr>
              <a:t>conservation</a:t>
            </a:r>
            <a:r>
              <a:rPr kumimoji="0" lang="en-US" altLang="en-US" sz="2800" b="1" i="0" u="none" strike="noStrike" kern="1200" cap="none" spc="0" normalizeH="0" baseline="0" noProof="0">
                <a:ln>
                  <a:noFill/>
                </a:ln>
                <a:solidFill>
                  <a:srgbClr val="333399"/>
                </a:solidFill>
                <a:effectLst/>
                <a:uLnTx/>
                <a:uFillTx/>
                <a:latin typeface="Comic Sans MS" panose="030F0702030302020204" pitchFamily="66" charset="0"/>
                <a:ea typeface="MS PGothic" panose="020B0600070205080204" pitchFamily="34" charset="-128"/>
                <a:cs typeface="Arial" panose="020B0604020202020204" pitchFamily="34" charset="0"/>
              </a:rPr>
              <a:t> of energy.</a:t>
            </a:r>
          </a:p>
          <a:p>
            <a:pPr marL="342900" marR="0" lvl="0" indent="-342900" algn="l" defTabSz="914400" rtl="0" eaLnBrk="1" fontAlgn="base" latinLnBrk="0" hangingPunct="1">
              <a:lnSpc>
                <a:spcPct val="100000"/>
              </a:lnSpc>
              <a:spcBef>
                <a:spcPct val="50000"/>
              </a:spcBef>
              <a:spcAft>
                <a:spcPct val="0"/>
              </a:spcAft>
              <a:buClrTx/>
              <a:buSzTx/>
              <a:buFontTx/>
              <a:buAutoNum type="arabicPeriod"/>
              <a:tabLst/>
              <a:defRPr/>
            </a:pPr>
            <a:r>
              <a:rPr kumimoji="0" lang="en-US" altLang="en-US" sz="2800" b="1" i="0" u="none" strike="noStrike" kern="1200" cap="none" spc="0" normalizeH="0" baseline="0" noProof="0">
                <a:ln>
                  <a:noFill/>
                </a:ln>
                <a:solidFill>
                  <a:srgbClr val="333399"/>
                </a:solidFill>
                <a:effectLst/>
                <a:uLnTx/>
                <a:uFillTx/>
                <a:latin typeface="Comic Sans MS" panose="030F0702030302020204" pitchFamily="66" charset="0"/>
                <a:ea typeface="MS PGothic" panose="020B0600070205080204" pitchFamily="34" charset="-128"/>
                <a:cs typeface="Arial" panose="020B0604020202020204" pitchFamily="34" charset="0"/>
              </a:rPr>
              <a:t> If no phase changes occur, the heat transferred will depend on the </a:t>
            </a:r>
            <a:r>
              <a:rPr kumimoji="0" lang="en-US" altLang="en-US" sz="2800" b="1" i="0" u="none" strike="noStrike" kern="1200" cap="none" spc="0" normalizeH="0" baseline="0" noProof="0">
                <a:ln>
                  <a:noFill/>
                </a:ln>
                <a:solidFill>
                  <a:srgbClr val="000000"/>
                </a:solidFill>
                <a:effectLst/>
                <a:uLnTx/>
                <a:uFillTx/>
                <a:latin typeface="Comic Sans MS" panose="030F0702030302020204" pitchFamily="66" charset="0"/>
                <a:ea typeface="MS PGothic" panose="020B0600070205080204" pitchFamily="34" charset="-128"/>
                <a:cs typeface="Arial" panose="020B0604020202020204" pitchFamily="34" charset="0"/>
              </a:rPr>
              <a:t>mass</a:t>
            </a:r>
            <a:r>
              <a:rPr kumimoji="0" lang="en-US" altLang="en-US" sz="2800" b="1" i="0" u="none" strike="noStrike" kern="1200" cap="none" spc="0" normalizeH="0" baseline="0" noProof="0">
                <a:ln>
                  <a:noFill/>
                </a:ln>
                <a:solidFill>
                  <a:srgbClr val="333399"/>
                </a:solidFill>
                <a:effectLst/>
                <a:uLnTx/>
                <a:uFillTx/>
                <a:latin typeface="Comic Sans MS" panose="030F0702030302020204" pitchFamily="66" charset="0"/>
                <a:ea typeface="MS PGothic" panose="020B0600070205080204" pitchFamily="34" charset="-128"/>
                <a:cs typeface="Arial" panose="020B0604020202020204" pitchFamily="34" charset="0"/>
              </a:rPr>
              <a:t>, </a:t>
            </a:r>
            <a:r>
              <a:rPr kumimoji="0" lang="en-US" altLang="en-US" sz="2800" b="1" i="0" u="none" strike="noStrike" kern="1200" cap="none" spc="0" normalizeH="0" baseline="0" noProof="0">
                <a:ln>
                  <a:noFill/>
                </a:ln>
                <a:solidFill>
                  <a:srgbClr val="000000"/>
                </a:solidFill>
                <a:effectLst/>
                <a:uLnTx/>
                <a:uFillTx/>
                <a:latin typeface="Comic Sans MS" panose="030F0702030302020204" pitchFamily="66" charset="0"/>
                <a:ea typeface="MS PGothic" panose="020B0600070205080204" pitchFamily="34" charset="-128"/>
                <a:cs typeface="Arial" panose="020B0604020202020204" pitchFamily="34" charset="0"/>
              </a:rPr>
              <a:t>specific</a:t>
            </a:r>
            <a:r>
              <a:rPr kumimoji="0" lang="en-US" altLang="en-US" sz="2800" b="1" i="0" u="none" strike="noStrike" kern="1200" cap="none" spc="0" normalizeH="0" baseline="0" noProof="0">
                <a:ln>
                  <a:noFill/>
                </a:ln>
                <a:solidFill>
                  <a:srgbClr val="333399"/>
                </a:solidFill>
                <a:effectLst/>
                <a:uLnTx/>
                <a:uFillTx/>
                <a:latin typeface="Comic Sans MS" panose="030F0702030302020204" pitchFamily="66" charset="0"/>
                <a:ea typeface="MS PGothic" panose="020B0600070205080204" pitchFamily="34" charset="-128"/>
                <a:cs typeface="Arial" panose="020B0604020202020204" pitchFamily="34" charset="0"/>
              </a:rPr>
              <a:t> </a:t>
            </a:r>
            <a:r>
              <a:rPr kumimoji="0" lang="en-US" altLang="en-US" sz="2800" b="1" i="0" u="none" strike="noStrike" kern="1200" cap="none" spc="0" normalizeH="0" baseline="0" noProof="0">
                <a:ln>
                  <a:noFill/>
                </a:ln>
                <a:solidFill>
                  <a:srgbClr val="000000"/>
                </a:solidFill>
                <a:effectLst/>
                <a:uLnTx/>
                <a:uFillTx/>
                <a:latin typeface="Comic Sans MS" panose="030F0702030302020204" pitchFamily="66" charset="0"/>
                <a:ea typeface="MS PGothic" panose="020B0600070205080204" pitchFamily="34" charset="-128"/>
                <a:cs typeface="Arial" panose="020B0604020202020204" pitchFamily="34" charset="0"/>
              </a:rPr>
              <a:t>heat</a:t>
            </a:r>
            <a:r>
              <a:rPr kumimoji="0" lang="en-US" altLang="en-US" sz="2800" b="1" i="0" u="none" strike="noStrike" kern="1200" cap="none" spc="0" normalizeH="0" baseline="0" noProof="0">
                <a:ln>
                  <a:noFill/>
                </a:ln>
                <a:solidFill>
                  <a:srgbClr val="333399"/>
                </a:solidFill>
                <a:effectLst/>
                <a:uLnTx/>
                <a:uFillTx/>
                <a:latin typeface="Comic Sans MS" panose="030F0702030302020204" pitchFamily="66" charset="0"/>
                <a:ea typeface="MS PGothic" panose="020B0600070205080204" pitchFamily="34" charset="-128"/>
                <a:cs typeface="Arial" panose="020B0604020202020204" pitchFamily="34" charset="0"/>
              </a:rPr>
              <a:t>, and </a:t>
            </a:r>
            <a:r>
              <a:rPr kumimoji="0" lang="en-US" altLang="en-US" sz="2800" b="1" i="0" u="none" strike="noStrike" kern="1200" cap="none" spc="0" normalizeH="0" baseline="0" noProof="0">
                <a:ln>
                  <a:noFill/>
                </a:ln>
                <a:solidFill>
                  <a:srgbClr val="000000"/>
                </a:solidFill>
                <a:effectLst/>
                <a:uLnTx/>
                <a:uFillTx/>
                <a:latin typeface="Comic Sans MS" panose="030F0702030302020204" pitchFamily="66" charset="0"/>
                <a:ea typeface="MS PGothic" panose="020B0600070205080204" pitchFamily="34" charset="-128"/>
                <a:cs typeface="Arial" panose="020B0604020202020204" pitchFamily="34" charset="0"/>
              </a:rPr>
              <a:t>temperature</a:t>
            </a:r>
            <a:r>
              <a:rPr kumimoji="0" lang="en-US" altLang="en-US" sz="2800" b="1" i="0" u="none" strike="noStrike" kern="1200" cap="none" spc="0" normalizeH="0" baseline="0" noProof="0">
                <a:ln>
                  <a:noFill/>
                </a:ln>
                <a:solidFill>
                  <a:srgbClr val="333399"/>
                </a:solidFill>
                <a:effectLst/>
                <a:uLnTx/>
                <a:uFillTx/>
                <a:latin typeface="Comic Sans MS" panose="030F0702030302020204" pitchFamily="66" charset="0"/>
                <a:ea typeface="MS PGothic" panose="020B0600070205080204" pitchFamily="34" charset="-128"/>
                <a:cs typeface="Arial" panose="020B0604020202020204" pitchFamily="34" charset="0"/>
              </a:rPr>
              <a:t> </a:t>
            </a:r>
            <a:r>
              <a:rPr kumimoji="0" lang="en-US" altLang="en-US" sz="2800" b="1" i="0" u="none" strike="noStrike" kern="1200" cap="none" spc="0" normalizeH="0" baseline="0" noProof="0">
                <a:ln>
                  <a:noFill/>
                </a:ln>
                <a:solidFill>
                  <a:srgbClr val="000000"/>
                </a:solidFill>
                <a:effectLst/>
                <a:uLnTx/>
                <a:uFillTx/>
                <a:latin typeface="Comic Sans MS" panose="030F0702030302020204" pitchFamily="66" charset="0"/>
                <a:ea typeface="MS PGothic" panose="020B0600070205080204" pitchFamily="34" charset="-128"/>
                <a:cs typeface="Arial" panose="020B0604020202020204" pitchFamily="34" charset="0"/>
              </a:rPr>
              <a:t>change</a:t>
            </a:r>
            <a:r>
              <a:rPr kumimoji="0" lang="en-US" altLang="en-US" sz="2800" b="1" i="0" u="none" strike="noStrike" kern="1200" cap="none" spc="0" normalizeH="0" baseline="0" noProof="0">
                <a:ln>
                  <a:noFill/>
                </a:ln>
                <a:solidFill>
                  <a:srgbClr val="333399"/>
                </a:solidFill>
                <a:effectLst/>
                <a:uLnTx/>
                <a:uFillTx/>
                <a:latin typeface="Comic Sans MS" panose="030F0702030302020204" pitchFamily="66" charset="0"/>
                <a:ea typeface="MS PGothic" panose="020B0600070205080204" pitchFamily="34" charset="-128"/>
                <a:cs typeface="Arial" panose="020B0604020202020204" pitchFamily="34" charset="0"/>
              </a:rPr>
              <a:t>.</a:t>
            </a:r>
          </a:p>
          <a:p>
            <a:pPr marL="342900" marR="0" lvl="0" indent="-342900" algn="l" defTabSz="914400" rtl="0" eaLnBrk="1" fontAlgn="base" latinLnBrk="0" hangingPunct="1">
              <a:lnSpc>
                <a:spcPct val="100000"/>
              </a:lnSpc>
              <a:spcBef>
                <a:spcPct val="50000"/>
              </a:spcBef>
              <a:spcAft>
                <a:spcPct val="0"/>
              </a:spcAft>
              <a:buClrTx/>
              <a:buSzTx/>
              <a:buFont typeface="Wingdings 2" panose="05020102010507070707" pitchFamily="18" charset="2"/>
              <a:buNone/>
              <a:tabLst/>
              <a:defRPr/>
            </a:pPr>
            <a:r>
              <a:rPr kumimoji="0" lang="en-US" altLang="en-US" sz="2800" b="1" i="0" u="none" strike="noStrike" kern="1200" cap="none" spc="0" normalizeH="0" baseline="0" noProof="0">
                <a:ln>
                  <a:noFill/>
                </a:ln>
                <a:solidFill>
                  <a:srgbClr val="333399"/>
                </a:solidFill>
                <a:effectLst/>
                <a:uLnTx/>
                <a:uFillTx/>
                <a:latin typeface="Comic Sans MS" panose="030F0702030302020204" pitchFamily="66" charset="0"/>
                <a:ea typeface="MS PGothic" panose="020B0600070205080204" pitchFamily="34" charset="-128"/>
                <a:cs typeface="Arial" panose="020B0604020202020204" pitchFamily="34" charset="0"/>
              </a:rPr>
              <a:t>(continued)</a:t>
            </a:r>
          </a:p>
        </p:txBody>
      </p:sp>
      <p:sp>
        <p:nvSpPr>
          <p:cNvPr id="58371" name="Rectangle 4"/>
          <p:cNvSpPr>
            <a:spLocks noGrp="1" noChangeArrowheads="1"/>
          </p:cNvSpPr>
          <p:nvPr>
            <p:ph type="title" idx="4294967295"/>
          </p:nvPr>
        </p:nvSpPr>
        <p:spPr>
          <a:xfrm>
            <a:off x="1481138" y="293688"/>
            <a:ext cx="8229600" cy="847725"/>
          </a:xfrm>
        </p:spPr>
        <p:txBody>
          <a:bodyPr/>
          <a:lstStyle/>
          <a:p>
            <a:pPr eaLnBrk="1" hangingPunct="1"/>
            <a:r>
              <a:rPr lang="en-US" altLang="en-US" sz="4800">
                <a:latin typeface="Comic Sans MS" panose="030F0702030302020204" pitchFamily="66" charset="0"/>
              </a:rPr>
              <a:t>19-5 Latent Heat</a:t>
            </a:r>
          </a:p>
        </p:txBody>
      </p:sp>
    </p:spTree>
    <p:extLst>
      <p:ext uri="{BB962C8B-B14F-4D97-AF65-F5344CB8AC3E}">
        <p14:creationId xmlns:p14="http://schemas.microsoft.com/office/powerpoint/2010/main" val="2749523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ext Box 3"/>
          <p:cNvSpPr txBox="1">
            <a:spLocks noChangeArrowheads="1"/>
          </p:cNvSpPr>
          <p:nvPr/>
        </p:nvSpPr>
        <p:spPr bwMode="auto">
          <a:xfrm>
            <a:off x="1752600" y="925513"/>
            <a:ext cx="8534400" cy="5047536"/>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ea typeface="MS PGothic" panose="020B0600070205080204" pitchFamily="34" charset="-128"/>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ea typeface="MS PGothic" panose="020B0600070205080204" pitchFamily="34" charset="-128"/>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ea typeface="MS PGothic" panose="020B0600070205080204" pitchFamily="34" charset="-128"/>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ea typeface="MS PGothic" panose="020B0600070205080204" pitchFamily="34" charset="-128"/>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50000"/>
              </a:spcBef>
              <a:spcAft>
                <a:spcPct val="0"/>
              </a:spcAft>
              <a:buClrTx/>
              <a:buSzTx/>
              <a:buFont typeface="Wingdings 2" panose="05020102010507070707" pitchFamily="18" charset="2"/>
              <a:buNone/>
              <a:tabLst/>
              <a:defRPr/>
            </a:pPr>
            <a:r>
              <a:rPr kumimoji="0" lang="en-US" altLang="en-US" sz="2800" b="1" i="0" u="none" strike="noStrike" kern="1200" cap="none" spc="0" normalizeH="0" baseline="0" noProof="0" dirty="0">
                <a:ln>
                  <a:noFill/>
                </a:ln>
                <a:solidFill>
                  <a:srgbClr val="333399"/>
                </a:solidFill>
                <a:effectLst/>
                <a:uLnTx/>
                <a:uFillTx/>
                <a:latin typeface="Comic Sans MS" panose="030F0702030302020204" pitchFamily="66" charset="0"/>
                <a:ea typeface="MS PGothic" panose="020B0600070205080204" pitchFamily="34" charset="-128"/>
                <a:cs typeface="Arial" panose="020B0604020202020204" pitchFamily="34" charset="0"/>
              </a:rPr>
              <a:t>4. If there are, or may be, </a:t>
            </a:r>
            <a:r>
              <a:rPr kumimoji="0" lang="en-US" altLang="en-US" sz="2800" b="1" i="0" u="none" strike="noStrike" kern="1200" cap="none" spc="0" normalizeH="0" baseline="0" noProof="0" dirty="0">
                <a:ln>
                  <a:noFill/>
                </a:ln>
                <a:solidFill>
                  <a:srgbClr val="000000"/>
                </a:solidFill>
                <a:effectLst/>
                <a:uLnTx/>
                <a:uFillTx/>
                <a:latin typeface="Comic Sans MS" panose="030F0702030302020204" pitchFamily="66" charset="0"/>
                <a:ea typeface="MS PGothic" panose="020B0600070205080204" pitchFamily="34" charset="-128"/>
                <a:cs typeface="Arial" panose="020B0604020202020204" pitchFamily="34" charset="0"/>
              </a:rPr>
              <a:t>phase changes</a:t>
            </a:r>
            <a:r>
              <a:rPr kumimoji="0" lang="en-US" altLang="en-US" sz="2800" b="1" i="0" u="none" strike="noStrike" kern="1200" cap="none" spc="0" normalizeH="0" baseline="0" noProof="0" dirty="0">
                <a:ln>
                  <a:noFill/>
                </a:ln>
                <a:solidFill>
                  <a:srgbClr val="333399"/>
                </a:solidFill>
                <a:effectLst/>
                <a:uLnTx/>
                <a:uFillTx/>
                <a:latin typeface="Comic Sans MS" panose="030F0702030302020204" pitchFamily="66" charset="0"/>
                <a:ea typeface="MS PGothic" panose="020B0600070205080204" pitchFamily="34" charset="-128"/>
                <a:cs typeface="Arial" panose="020B0604020202020204" pitchFamily="34" charset="0"/>
              </a:rPr>
              <a:t>, terms that depend on the mass and the latent heat may also be present. Determine or estimate what phase the </a:t>
            </a:r>
            <a:r>
              <a:rPr kumimoji="0" lang="en-US" altLang="en-US" sz="2800" b="1" i="0" u="none" strike="noStrike" kern="1200" cap="none" spc="0" normalizeH="0" baseline="0" noProof="0" dirty="0">
                <a:ln>
                  <a:noFill/>
                </a:ln>
                <a:solidFill>
                  <a:srgbClr val="000000"/>
                </a:solidFill>
                <a:effectLst/>
                <a:uLnTx/>
                <a:uFillTx/>
                <a:latin typeface="Comic Sans MS" panose="030F0702030302020204" pitchFamily="66" charset="0"/>
                <a:ea typeface="MS PGothic" panose="020B0600070205080204" pitchFamily="34" charset="-128"/>
                <a:cs typeface="Arial" panose="020B0604020202020204" pitchFamily="34" charset="0"/>
              </a:rPr>
              <a:t>final</a:t>
            </a:r>
            <a:r>
              <a:rPr kumimoji="0" lang="en-US" altLang="en-US" sz="2800" b="1" i="0" u="none" strike="noStrike" kern="1200" cap="none" spc="0" normalizeH="0" baseline="0" noProof="0" dirty="0">
                <a:ln>
                  <a:noFill/>
                </a:ln>
                <a:solidFill>
                  <a:srgbClr val="333399"/>
                </a:solidFill>
                <a:effectLst/>
                <a:uLnTx/>
                <a:uFillTx/>
                <a:latin typeface="Comic Sans MS" panose="030F0702030302020204" pitchFamily="66" charset="0"/>
                <a:ea typeface="MS PGothic" panose="020B0600070205080204" pitchFamily="34" charset="-128"/>
                <a:cs typeface="Arial" panose="020B0604020202020204" pitchFamily="34" charset="0"/>
              </a:rPr>
              <a:t> system will be in.</a:t>
            </a:r>
          </a:p>
          <a:p>
            <a:pPr marL="0" marR="0" lvl="0" indent="0" algn="l" defTabSz="914400" rtl="0" eaLnBrk="1" fontAlgn="base" latinLnBrk="0" hangingPunct="1">
              <a:lnSpc>
                <a:spcPct val="100000"/>
              </a:lnSpc>
              <a:spcBef>
                <a:spcPct val="50000"/>
              </a:spcBef>
              <a:spcAft>
                <a:spcPct val="0"/>
              </a:spcAft>
              <a:buClrTx/>
              <a:buSzTx/>
              <a:buFont typeface="Wingdings 2" panose="05020102010507070707" pitchFamily="18" charset="2"/>
              <a:buNone/>
              <a:tabLst/>
              <a:defRPr/>
            </a:pPr>
            <a:r>
              <a:rPr kumimoji="0" lang="en-US" altLang="en-US" sz="2800" b="1" i="0" u="none" strike="noStrike" kern="1200" cap="none" spc="0" normalizeH="0" baseline="0" noProof="0" dirty="0">
                <a:ln>
                  <a:noFill/>
                </a:ln>
                <a:solidFill>
                  <a:srgbClr val="333399"/>
                </a:solidFill>
                <a:effectLst/>
                <a:uLnTx/>
                <a:uFillTx/>
                <a:latin typeface="Comic Sans MS" panose="030F0702030302020204" pitchFamily="66" charset="0"/>
                <a:ea typeface="MS PGothic" panose="020B0600070205080204" pitchFamily="34" charset="-128"/>
                <a:cs typeface="Arial" panose="020B0604020202020204" pitchFamily="34" charset="0"/>
              </a:rPr>
              <a:t>5. Make sure that each term is in the right place.</a:t>
            </a:r>
          </a:p>
          <a:p>
            <a:pPr marL="0" marR="0" lvl="0" indent="0" algn="l" defTabSz="914400" rtl="0" eaLnBrk="1" fontAlgn="base" latinLnBrk="0" hangingPunct="1">
              <a:lnSpc>
                <a:spcPct val="100000"/>
              </a:lnSpc>
              <a:spcBef>
                <a:spcPct val="50000"/>
              </a:spcBef>
              <a:spcAft>
                <a:spcPct val="0"/>
              </a:spcAft>
              <a:buClrTx/>
              <a:buSzTx/>
              <a:buFont typeface="Wingdings 2" panose="05020102010507070707" pitchFamily="18" charset="2"/>
              <a:buNone/>
              <a:tabLst/>
              <a:defRPr/>
            </a:pPr>
            <a:r>
              <a:rPr kumimoji="0" lang="en-US" altLang="en-US" sz="2800" b="1" i="0" u="none" strike="noStrike" kern="1200" cap="none" spc="0" normalizeH="0" baseline="0" noProof="0" dirty="0">
                <a:ln>
                  <a:noFill/>
                </a:ln>
                <a:solidFill>
                  <a:srgbClr val="333399"/>
                </a:solidFill>
                <a:effectLst/>
                <a:uLnTx/>
                <a:uFillTx/>
                <a:latin typeface="Comic Sans MS" panose="030F0702030302020204" pitchFamily="66" charset="0"/>
                <a:ea typeface="MS PGothic" panose="020B0600070205080204" pitchFamily="34" charset="-128"/>
                <a:cs typeface="Arial" panose="020B0604020202020204" pitchFamily="34" charset="0"/>
              </a:rPr>
              <a:t>6. There is only </a:t>
            </a:r>
            <a:r>
              <a:rPr kumimoji="0" lang="en-US" altLang="en-US" sz="2800" b="1" i="0" u="none" strike="noStrike" kern="1200" cap="none" spc="0" normalizeH="0" baseline="0" noProof="0" dirty="0">
                <a:ln>
                  <a:noFill/>
                </a:ln>
                <a:solidFill>
                  <a:srgbClr val="000000"/>
                </a:solidFill>
                <a:effectLst/>
                <a:uLnTx/>
                <a:uFillTx/>
                <a:latin typeface="Comic Sans MS" panose="030F0702030302020204" pitchFamily="66" charset="0"/>
                <a:ea typeface="MS PGothic" panose="020B0600070205080204" pitchFamily="34" charset="-128"/>
                <a:cs typeface="Arial" panose="020B0604020202020204" pitchFamily="34" charset="0"/>
              </a:rPr>
              <a:t>one</a:t>
            </a:r>
            <a:r>
              <a:rPr kumimoji="0" lang="en-US" altLang="en-US" sz="2800" b="1" i="0" u="none" strike="noStrike" kern="1200" cap="none" spc="0" normalizeH="0" baseline="0" noProof="0" dirty="0">
                <a:ln>
                  <a:noFill/>
                </a:ln>
                <a:solidFill>
                  <a:srgbClr val="333399"/>
                </a:solidFill>
                <a:effectLst/>
                <a:uLnTx/>
                <a:uFillTx/>
                <a:latin typeface="Comic Sans MS" panose="030F0702030302020204" pitchFamily="66" charset="0"/>
                <a:ea typeface="MS PGothic" panose="020B0600070205080204" pitchFamily="34" charset="-128"/>
                <a:cs typeface="Arial" panose="020B0604020202020204" pitchFamily="34" charset="0"/>
              </a:rPr>
              <a:t> final temperature when the system reaches equilibrium.</a:t>
            </a:r>
          </a:p>
          <a:p>
            <a:pPr marL="0" marR="0" lvl="0" indent="0" algn="l" defTabSz="914400" rtl="0" eaLnBrk="1" fontAlgn="base" latinLnBrk="0" hangingPunct="1">
              <a:lnSpc>
                <a:spcPct val="100000"/>
              </a:lnSpc>
              <a:spcBef>
                <a:spcPct val="50000"/>
              </a:spcBef>
              <a:spcAft>
                <a:spcPct val="0"/>
              </a:spcAft>
              <a:buClrTx/>
              <a:buSzTx/>
              <a:buFont typeface="Wingdings 2" panose="05020102010507070707" pitchFamily="18" charset="2"/>
              <a:buNone/>
              <a:tabLst/>
              <a:defRPr/>
            </a:pPr>
            <a:r>
              <a:rPr kumimoji="0" lang="en-US" altLang="en-US" sz="2800" b="1" i="0" u="none" strike="noStrike" kern="1200" cap="none" spc="0" normalizeH="0" baseline="0" noProof="0" dirty="0">
                <a:ln>
                  <a:noFill/>
                </a:ln>
                <a:solidFill>
                  <a:srgbClr val="333399"/>
                </a:solidFill>
                <a:effectLst/>
                <a:uLnTx/>
                <a:uFillTx/>
                <a:latin typeface="Comic Sans MS" panose="030F0702030302020204" pitchFamily="66" charset="0"/>
                <a:ea typeface="MS PGothic" panose="020B0600070205080204" pitchFamily="34" charset="-128"/>
                <a:cs typeface="Arial" panose="020B0604020202020204" pitchFamily="34" charset="0"/>
              </a:rPr>
              <a:t>7. Solve.</a:t>
            </a:r>
          </a:p>
        </p:txBody>
      </p:sp>
      <p:sp>
        <p:nvSpPr>
          <p:cNvPr id="59395" name="Rectangle 4"/>
          <p:cNvSpPr>
            <a:spLocks noGrp="1" noChangeArrowheads="1"/>
          </p:cNvSpPr>
          <p:nvPr>
            <p:ph type="title" idx="4294967295"/>
          </p:nvPr>
        </p:nvSpPr>
        <p:spPr>
          <a:xfrm>
            <a:off x="1524000" y="0"/>
            <a:ext cx="8229600" cy="847725"/>
          </a:xfrm>
        </p:spPr>
        <p:txBody>
          <a:bodyPr/>
          <a:lstStyle/>
          <a:p>
            <a:pPr eaLnBrk="1" hangingPunct="1"/>
            <a:r>
              <a:rPr lang="en-US" altLang="en-US" sz="4000">
                <a:latin typeface="Comic Sans MS" panose="030F0702030302020204" pitchFamily="66" charset="0"/>
              </a:rPr>
              <a:t>19-5 Latent Heat</a:t>
            </a:r>
          </a:p>
        </p:txBody>
      </p:sp>
    </p:spTree>
    <p:extLst>
      <p:ext uri="{BB962C8B-B14F-4D97-AF65-F5344CB8AC3E}">
        <p14:creationId xmlns:p14="http://schemas.microsoft.com/office/powerpoint/2010/main" val="30378326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ext Box 3"/>
          <p:cNvSpPr txBox="1">
            <a:spLocks noChangeArrowheads="1"/>
          </p:cNvSpPr>
          <p:nvPr/>
        </p:nvSpPr>
        <p:spPr bwMode="auto">
          <a:xfrm>
            <a:off x="1524000" y="1328738"/>
            <a:ext cx="9282113" cy="18002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ea typeface="MS PGothic" panose="020B0600070205080204" pitchFamily="34" charset="-128"/>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ea typeface="MS PGothic" panose="020B0600070205080204" pitchFamily="34" charset="-128"/>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ea typeface="MS PGothic" panose="020B0600070205080204" pitchFamily="34" charset="-128"/>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ea typeface="MS PGothic" panose="020B0600070205080204" pitchFamily="34" charset="-128"/>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50000"/>
              </a:spcBef>
              <a:spcAft>
                <a:spcPct val="0"/>
              </a:spcAft>
              <a:buClrTx/>
              <a:buSzTx/>
              <a:buFont typeface="Wingdings 2" panose="05020102010507070707" pitchFamily="18" charset="2"/>
              <a:buNone/>
              <a:tabLst/>
              <a:defRPr/>
            </a:pPr>
            <a:r>
              <a:rPr kumimoji="0" lang="en-US" altLang="en-US" sz="2800" b="1" i="0" u="sng" strike="noStrike" kern="1200" cap="none" spc="0" normalizeH="0" baseline="0" noProof="0">
                <a:ln>
                  <a:noFill/>
                </a:ln>
                <a:solidFill>
                  <a:srgbClr val="FF0000"/>
                </a:solidFill>
                <a:effectLst/>
                <a:uLnTx/>
                <a:uFillTx/>
                <a:latin typeface="Comic Sans MS" panose="030F0702030302020204" pitchFamily="66" charset="0"/>
                <a:ea typeface="MS PGothic" panose="020B0600070205080204" pitchFamily="34" charset="-128"/>
                <a:cs typeface="Arial" panose="020B0604020202020204" pitchFamily="34" charset="0"/>
              </a:rPr>
              <a:t>The change in internal energy of a closed system </a:t>
            </a:r>
            <a:r>
              <a:rPr kumimoji="0" lang="en-US" altLang="en-US" sz="2800" b="1" i="0" u="none" strike="noStrike" kern="1200" cap="none" spc="0" normalizeH="0" baseline="0" noProof="0">
                <a:ln>
                  <a:noFill/>
                </a:ln>
                <a:solidFill>
                  <a:srgbClr val="FF0000"/>
                </a:solidFill>
                <a:effectLst/>
                <a:uLnTx/>
                <a:uFillTx/>
                <a:latin typeface="Comic Sans MS" panose="030F0702030302020204" pitchFamily="66" charset="0"/>
                <a:ea typeface="MS PGothic" panose="020B0600070205080204" pitchFamily="34" charset="-128"/>
                <a:cs typeface="Arial" panose="020B0604020202020204" pitchFamily="34" charset="0"/>
              </a:rPr>
              <a:t>will be equal to the energy added to the system minus the work done by the system on its surroundings.</a:t>
            </a:r>
          </a:p>
        </p:txBody>
      </p:sp>
      <p:sp>
        <p:nvSpPr>
          <p:cNvPr id="60419" name="Text Box 6"/>
          <p:cNvSpPr txBox="1">
            <a:spLocks noChangeArrowheads="1"/>
          </p:cNvSpPr>
          <p:nvPr/>
        </p:nvSpPr>
        <p:spPr bwMode="auto">
          <a:xfrm>
            <a:off x="1412875" y="4576763"/>
            <a:ext cx="9310688" cy="9540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ea typeface="MS PGothic" panose="020B0600070205080204" pitchFamily="34" charset="-128"/>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ea typeface="MS PGothic" panose="020B0600070205080204" pitchFamily="34" charset="-128"/>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ea typeface="MS PGothic" panose="020B0600070205080204" pitchFamily="34" charset="-128"/>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ea typeface="MS PGothic" panose="020B0600070205080204" pitchFamily="34" charset="-128"/>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50000"/>
              </a:spcBef>
              <a:spcAft>
                <a:spcPct val="0"/>
              </a:spcAft>
              <a:buClrTx/>
              <a:buSzTx/>
              <a:buFont typeface="Wingdings 2" panose="05020102010507070707" pitchFamily="18" charset="2"/>
              <a:buNone/>
              <a:tabLst/>
              <a:defRPr/>
            </a:pPr>
            <a:r>
              <a:rPr kumimoji="0" lang="en-US" altLang="en-US" sz="2800" b="1" i="0" u="none" strike="noStrike" kern="1200" cap="none" spc="0" normalizeH="0" baseline="0" noProof="0">
                <a:ln>
                  <a:noFill/>
                </a:ln>
                <a:solidFill>
                  <a:srgbClr val="333399"/>
                </a:solidFill>
                <a:effectLst/>
                <a:uLnTx/>
                <a:uFillTx/>
                <a:latin typeface="Comic Sans MS" panose="030F0702030302020204" pitchFamily="66" charset="0"/>
                <a:ea typeface="MS PGothic" panose="020B0600070205080204" pitchFamily="34" charset="-128"/>
                <a:cs typeface="Arial" panose="020B0604020202020204" pitchFamily="34" charset="0"/>
              </a:rPr>
              <a:t>This is the law of conservation of energy, written in a form useful to systems involving heat transfer.</a:t>
            </a:r>
          </a:p>
        </p:txBody>
      </p:sp>
      <p:sp>
        <p:nvSpPr>
          <p:cNvPr id="60420" name="Rectangle 7"/>
          <p:cNvSpPr>
            <a:spLocks noGrp="1" noChangeArrowheads="1"/>
          </p:cNvSpPr>
          <p:nvPr>
            <p:ph type="title" idx="4294967295"/>
          </p:nvPr>
        </p:nvSpPr>
        <p:spPr>
          <a:xfrm>
            <a:off x="1524000" y="0"/>
            <a:ext cx="8986838" cy="847725"/>
          </a:xfrm>
        </p:spPr>
        <p:txBody>
          <a:bodyPr/>
          <a:lstStyle/>
          <a:p>
            <a:pPr eaLnBrk="1" hangingPunct="1"/>
            <a:r>
              <a:rPr lang="en-US" altLang="en-US" sz="3600">
                <a:latin typeface="Comic Sans MS" panose="030F0702030302020204" pitchFamily="66" charset="0"/>
              </a:rPr>
              <a:t>19-6 The First Law of Thermodynamics</a:t>
            </a:r>
          </a:p>
        </p:txBody>
      </p:sp>
      <p:pic>
        <p:nvPicPr>
          <p:cNvPr id="56325" name="Picture 9"/>
          <p:cNvPicPr>
            <a:picLocks noChangeAspect="1" noChangeArrowheads="1"/>
          </p:cNvPicPr>
          <p:nvPr/>
        </p:nvPicPr>
        <p:blipFill>
          <a:blip r:embed="rId2"/>
          <a:srcRect/>
          <a:stretch>
            <a:fillRect/>
          </a:stretch>
        </p:blipFill>
        <p:spPr bwMode="auto">
          <a:xfrm>
            <a:off x="3762375" y="3449638"/>
            <a:ext cx="4271963" cy="98266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spTree>
    <p:extLst>
      <p:ext uri="{BB962C8B-B14F-4D97-AF65-F5344CB8AC3E}">
        <p14:creationId xmlns:p14="http://schemas.microsoft.com/office/powerpoint/2010/main" val="17929877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4"/>
          <p:cNvSpPr>
            <a:spLocks noGrp="1" noChangeArrowheads="1"/>
          </p:cNvSpPr>
          <p:nvPr>
            <p:ph type="title" idx="4294967295"/>
          </p:nvPr>
        </p:nvSpPr>
        <p:spPr>
          <a:xfrm>
            <a:off x="1452853" y="209493"/>
            <a:ext cx="9144000" cy="847725"/>
          </a:xfrm>
        </p:spPr>
        <p:txBody>
          <a:bodyPr/>
          <a:lstStyle/>
          <a:p>
            <a:pPr eaLnBrk="1" hangingPunct="1"/>
            <a:r>
              <a:rPr lang="en-US" altLang="en-US" sz="3600" dirty="0">
                <a:latin typeface="Comic Sans MS" panose="030F0702030302020204" pitchFamily="66" charset="0"/>
              </a:rPr>
              <a:t>19-6 The First Law of Thermodynamics</a:t>
            </a:r>
          </a:p>
        </p:txBody>
      </p:sp>
      <p:sp>
        <p:nvSpPr>
          <p:cNvPr id="61443" name="Text Box 5"/>
          <p:cNvSpPr txBox="1">
            <a:spLocks noChangeArrowheads="1"/>
          </p:cNvSpPr>
          <p:nvPr/>
        </p:nvSpPr>
        <p:spPr bwMode="auto">
          <a:xfrm>
            <a:off x="1452853" y="2337291"/>
            <a:ext cx="9102435" cy="20313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ea typeface="MS PGothic" panose="020B0600070205080204" pitchFamily="34" charset="-128"/>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ea typeface="MS PGothic" panose="020B0600070205080204" pitchFamily="34" charset="-128"/>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ea typeface="MS PGothic" panose="020B0600070205080204" pitchFamily="34" charset="-128"/>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ea typeface="MS PGothic" panose="020B0600070205080204" pitchFamily="34" charset="-128"/>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50000"/>
              </a:spcBef>
              <a:spcAft>
                <a:spcPct val="0"/>
              </a:spcAft>
              <a:buClrTx/>
              <a:buSzTx/>
              <a:buFont typeface="Wingdings 2" panose="05020102010507070707" pitchFamily="18" charset="2"/>
              <a:buNone/>
              <a:tabLst/>
              <a:defRPr/>
            </a:pPr>
            <a:r>
              <a:rPr kumimoji="0" lang="en-US" altLang="en-US" sz="2800" b="1" i="0" u="none" strike="noStrike" kern="1200" cap="none" spc="0" normalizeH="0" baseline="0" noProof="0" dirty="0">
                <a:ln>
                  <a:noFill/>
                </a:ln>
                <a:solidFill>
                  <a:srgbClr val="333399"/>
                </a:solidFill>
                <a:effectLst/>
                <a:uLnTx/>
                <a:uFillTx/>
                <a:latin typeface="Comic Sans MS" panose="030F0702030302020204" pitchFamily="66" charset="0"/>
                <a:ea typeface="MS PGothic" panose="020B0600070205080204" pitchFamily="34" charset="-128"/>
                <a:cs typeface="Arial" panose="020B0604020202020204" pitchFamily="34" charset="0"/>
              </a:rPr>
              <a:t>Example 19-7: Using the first law.</a:t>
            </a:r>
          </a:p>
          <a:p>
            <a:pPr marL="0" marR="0" lvl="0" indent="0" algn="l" defTabSz="914400" rtl="0" eaLnBrk="1" fontAlgn="base" latinLnBrk="0" hangingPunct="1">
              <a:lnSpc>
                <a:spcPct val="100000"/>
              </a:lnSpc>
              <a:spcBef>
                <a:spcPct val="50000"/>
              </a:spcBef>
              <a:spcAft>
                <a:spcPct val="0"/>
              </a:spcAft>
              <a:buClrTx/>
              <a:buSzTx/>
              <a:buFont typeface="Wingdings 2" panose="05020102010507070707" pitchFamily="18" charset="2"/>
              <a:buNone/>
              <a:tabLst/>
              <a:defRPr/>
            </a:pPr>
            <a:r>
              <a:rPr kumimoji="0" lang="en-US" altLang="en-US" sz="2800" b="1" i="0" u="none" strike="noStrike" kern="1200" cap="none" spc="0" normalizeH="0" baseline="0" noProof="0" dirty="0">
                <a:ln>
                  <a:noFill/>
                </a:ln>
                <a:solidFill>
                  <a:srgbClr val="333399"/>
                </a:solidFill>
                <a:effectLst/>
                <a:uLnTx/>
                <a:uFillTx/>
                <a:latin typeface="Comic Sans MS" panose="030F0702030302020204" pitchFamily="66" charset="0"/>
                <a:ea typeface="MS PGothic" panose="020B0600070205080204" pitchFamily="34" charset="-128"/>
                <a:cs typeface="Arial" panose="020B0604020202020204" pitchFamily="34" charset="0"/>
              </a:rPr>
              <a:t>2500 J of heat is added to a system, and 1800 J of work is done on the system. What is the change in internal energy of the system?</a:t>
            </a:r>
          </a:p>
        </p:txBody>
      </p:sp>
    </p:spTree>
    <p:extLst>
      <p:ext uri="{BB962C8B-B14F-4D97-AF65-F5344CB8AC3E}">
        <p14:creationId xmlns:p14="http://schemas.microsoft.com/office/powerpoint/2010/main" val="27954604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idx="4294967295"/>
          </p:nvPr>
        </p:nvSpPr>
        <p:spPr>
          <a:xfrm>
            <a:off x="1468438" y="163513"/>
            <a:ext cx="9144000" cy="847725"/>
          </a:xfrm>
        </p:spPr>
        <p:txBody>
          <a:bodyPr/>
          <a:lstStyle/>
          <a:p>
            <a:pPr eaLnBrk="1" hangingPunct="1"/>
            <a:r>
              <a:rPr lang="en-US" altLang="en-US" sz="3600">
                <a:latin typeface="Comic Sans MS" panose="030F0702030302020204" pitchFamily="66" charset="0"/>
              </a:rPr>
              <a:t>19-6 The First Law of Thermodynamics</a:t>
            </a:r>
          </a:p>
        </p:txBody>
      </p:sp>
      <p:sp>
        <p:nvSpPr>
          <p:cNvPr id="63491" name="Text Box 3"/>
          <p:cNvSpPr txBox="1">
            <a:spLocks noChangeArrowheads="1"/>
          </p:cNvSpPr>
          <p:nvPr/>
        </p:nvSpPr>
        <p:spPr bwMode="auto">
          <a:xfrm>
            <a:off x="828675" y="1811338"/>
            <a:ext cx="10055225" cy="95408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ea typeface="MS PGothic" panose="020B0600070205080204" pitchFamily="34" charset="-128"/>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ea typeface="MS PGothic" panose="020B0600070205080204" pitchFamily="34" charset="-128"/>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ea typeface="MS PGothic" panose="020B0600070205080204" pitchFamily="34" charset="-128"/>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ea typeface="MS PGothic" panose="020B0600070205080204" pitchFamily="34" charset="-128"/>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50000"/>
              </a:spcBef>
              <a:spcAft>
                <a:spcPct val="0"/>
              </a:spcAft>
              <a:buClrTx/>
              <a:buSzTx/>
              <a:buFont typeface="Wingdings 2" panose="05020102010507070707" pitchFamily="18" charset="2"/>
              <a:buNone/>
              <a:tabLst/>
              <a:defRPr/>
            </a:pPr>
            <a:r>
              <a:rPr kumimoji="0" lang="en-US" altLang="en-US" sz="2800" b="1" i="0" u="none" strike="noStrike" kern="1200" cap="none" spc="0" normalizeH="0" baseline="0" noProof="0">
                <a:ln>
                  <a:noFill/>
                </a:ln>
                <a:solidFill>
                  <a:srgbClr val="FF0000"/>
                </a:solidFill>
                <a:effectLst/>
                <a:uLnTx/>
                <a:uFillTx/>
                <a:latin typeface="Comic Sans MS" panose="030F0702030302020204" pitchFamily="66" charset="0"/>
                <a:ea typeface="MS PGothic" panose="020B0600070205080204" pitchFamily="34" charset="-128"/>
                <a:cs typeface="Arial" panose="020B0604020202020204" pitchFamily="34" charset="0"/>
              </a:rPr>
              <a:t>The first law can be extended to include changes in mechanical energy—kinetic energy and potential energy:</a:t>
            </a:r>
          </a:p>
        </p:txBody>
      </p:sp>
      <p:sp>
        <p:nvSpPr>
          <p:cNvPr id="63492" name="Text Box 4"/>
          <p:cNvSpPr txBox="1">
            <a:spLocks noChangeArrowheads="1"/>
          </p:cNvSpPr>
          <p:nvPr/>
        </p:nvSpPr>
        <p:spPr bwMode="auto">
          <a:xfrm>
            <a:off x="1871663" y="2765425"/>
            <a:ext cx="8339137" cy="5191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ea typeface="MS PGothic" panose="020B0600070205080204" pitchFamily="34" charset="-128"/>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ea typeface="MS PGothic" panose="020B0600070205080204" pitchFamily="34" charset="-128"/>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ea typeface="MS PGothic" panose="020B0600070205080204" pitchFamily="34" charset="-128"/>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ea typeface="MS PGothic" panose="020B0600070205080204" pitchFamily="34" charset="-128"/>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S PGothic" panose="020B0600070205080204" pitchFamily="34" charset="-128"/>
              </a:defRPr>
            </a:lvl9pPr>
          </a:lstStyle>
          <a:p>
            <a:pPr marL="0" marR="0" lvl="0" indent="0" algn="ctr" defTabSz="914400" rtl="0" eaLnBrk="1" fontAlgn="base" latinLnBrk="0" hangingPunct="1">
              <a:lnSpc>
                <a:spcPct val="100000"/>
              </a:lnSpc>
              <a:spcBef>
                <a:spcPct val="50000"/>
              </a:spcBef>
              <a:spcAft>
                <a:spcPct val="0"/>
              </a:spcAft>
              <a:buClrTx/>
              <a:buSzTx/>
              <a:buFont typeface="Wingdings 2" panose="05020102010507070707" pitchFamily="18" charset="2"/>
              <a:buNone/>
              <a:tabLst/>
              <a:defRPr/>
            </a:pPr>
            <a:endParaRPr kumimoji="0" lang="en-US" altLang="en-US" sz="2800" b="1"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Arial" panose="020B0604020202020204" pitchFamily="34" charset="0"/>
            </a:endParaRPr>
          </a:p>
        </p:txBody>
      </p:sp>
      <p:pic>
        <p:nvPicPr>
          <p:cNvPr id="57350" name="Picture 7"/>
          <p:cNvPicPr>
            <a:picLocks noChangeAspect="1" noChangeArrowheads="1"/>
          </p:cNvPicPr>
          <p:nvPr/>
        </p:nvPicPr>
        <p:blipFill>
          <a:blip r:embed="rId3"/>
          <a:srcRect/>
          <a:stretch>
            <a:fillRect/>
          </a:stretch>
        </p:blipFill>
        <p:spPr bwMode="auto">
          <a:xfrm>
            <a:off x="3113088" y="2940050"/>
            <a:ext cx="5524500" cy="5651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spTree>
    <p:extLst>
      <p:ext uri="{BB962C8B-B14F-4D97-AF65-F5344CB8AC3E}">
        <p14:creationId xmlns:p14="http://schemas.microsoft.com/office/powerpoint/2010/main" val="35899324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idx="4294967295"/>
          </p:nvPr>
        </p:nvSpPr>
        <p:spPr>
          <a:xfrm>
            <a:off x="947738" y="190500"/>
            <a:ext cx="9144000" cy="1227138"/>
          </a:xfrm>
        </p:spPr>
        <p:txBody>
          <a:bodyPr/>
          <a:lstStyle/>
          <a:p>
            <a:pPr eaLnBrk="1" hangingPunct="1"/>
            <a:r>
              <a:rPr lang="en-US" altLang="en-US" sz="3600">
                <a:latin typeface="Comic Sans MS" panose="030F0702030302020204" pitchFamily="66" charset="0"/>
              </a:rPr>
              <a:t>19-7 The First Law of Thermodynamics Applied; Calculating the Work</a:t>
            </a:r>
          </a:p>
        </p:txBody>
      </p:sp>
      <p:sp>
        <p:nvSpPr>
          <p:cNvPr id="65539" name="Text Box 3"/>
          <p:cNvSpPr txBox="1">
            <a:spLocks noChangeArrowheads="1"/>
          </p:cNvSpPr>
          <p:nvPr/>
        </p:nvSpPr>
        <p:spPr bwMode="auto">
          <a:xfrm>
            <a:off x="947738" y="1417638"/>
            <a:ext cx="8347075" cy="1600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ea typeface="MS PGothic" panose="020B0600070205080204" pitchFamily="34" charset="-128"/>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ea typeface="MS PGothic" panose="020B0600070205080204" pitchFamily="34" charset="-128"/>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ea typeface="MS PGothic" panose="020B0600070205080204" pitchFamily="34" charset="-128"/>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ea typeface="MS PGothic" panose="020B0600070205080204" pitchFamily="34" charset="-128"/>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50000"/>
              </a:spcBef>
              <a:spcAft>
                <a:spcPct val="0"/>
              </a:spcAft>
              <a:buClrTx/>
              <a:buSzTx/>
              <a:buFont typeface="Wingdings 2" panose="05020102010507070707" pitchFamily="18" charset="2"/>
              <a:buNone/>
              <a:tabLst/>
              <a:defRPr/>
            </a:pPr>
            <a:r>
              <a:rPr kumimoji="0" lang="en-US" altLang="en-US" sz="2800" b="1" i="0" u="none" strike="noStrike" kern="1200" cap="none" spc="0" normalizeH="0" baseline="0" noProof="0" dirty="0">
                <a:ln>
                  <a:noFill/>
                </a:ln>
                <a:solidFill>
                  <a:srgbClr val="7030A0"/>
                </a:solidFill>
                <a:effectLst/>
                <a:uLnTx/>
                <a:uFillTx/>
                <a:latin typeface="Comic Sans MS" panose="030F0702030302020204" pitchFamily="66" charset="0"/>
                <a:ea typeface="MS PGothic" panose="020B0600070205080204" pitchFamily="34" charset="-128"/>
                <a:cs typeface="Arial" panose="020B0604020202020204" pitchFamily="34" charset="0"/>
              </a:rPr>
              <a:t>The following table is a simple summary of the various </a:t>
            </a:r>
            <a:r>
              <a:rPr kumimoji="0" lang="en-US" altLang="en-US" sz="2800" b="1" i="0" u="sng" strike="noStrike" kern="1200" cap="none" spc="0" normalizeH="0" baseline="0" noProof="0" dirty="0">
                <a:ln>
                  <a:noFill/>
                </a:ln>
                <a:solidFill>
                  <a:srgbClr val="7030A0"/>
                </a:solidFill>
                <a:effectLst/>
                <a:uLnTx/>
                <a:uFillTx/>
                <a:latin typeface="Comic Sans MS" panose="030F0702030302020204" pitchFamily="66" charset="0"/>
                <a:ea typeface="MS PGothic" panose="020B0600070205080204" pitchFamily="34" charset="-128"/>
                <a:cs typeface="Arial" panose="020B0604020202020204" pitchFamily="34" charset="0"/>
              </a:rPr>
              <a:t>thermodynamic processes</a:t>
            </a:r>
            <a:r>
              <a:rPr kumimoji="0" lang="en-US" altLang="en-US" sz="2800" b="1" i="0" u="none" strike="noStrike" kern="1200" cap="none" spc="0" normalizeH="0" baseline="0" noProof="0" dirty="0">
                <a:ln>
                  <a:noFill/>
                </a:ln>
                <a:solidFill>
                  <a:srgbClr val="7030A0"/>
                </a:solidFill>
                <a:effectLst/>
                <a:uLnTx/>
                <a:uFillTx/>
                <a:latin typeface="Comic Sans MS" panose="030F0702030302020204" pitchFamily="66" charset="0"/>
                <a:ea typeface="MS PGothic" panose="020B0600070205080204" pitchFamily="34" charset="-128"/>
                <a:cs typeface="Arial" panose="020B0604020202020204" pitchFamily="34" charset="0"/>
              </a:rPr>
              <a:t>.</a:t>
            </a:r>
          </a:p>
          <a:p>
            <a:pPr marL="0" marR="0" lvl="0" indent="0" algn="l" defTabSz="914400" rtl="0" eaLnBrk="1" fontAlgn="base" latinLnBrk="0" hangingPunct="1">
              <a:lnSpc>
                <a:spcPct val="100000"/>
              </a:lnSpc>
              <a:spcBef>
                <a:spcPct val="50000"/>
              </a:spcBef>
              <a:spcAft>
                <a:spcPct val="0"/>
              </a:spcAft>
              <a:buClrTx/>
              <a:buSzTx/>
              <a:buFont typeface="Wingdings 2" panose="05020102010507070707" pitchFamily="18" charset="2"/>
              <a:buNone/>
              <a:tabLst/>
              <a:defRPr/>
            </a:pPr>
            <a:r>
              <a:rPr kumimoji="0" lang="en-US" altLang="en-US" sz="2800" b="1" i="0" u="none" strike="noStrike" kern="1200" cap="none" spc="0" normalizeH="0" baseline="0" noProof="0" dirty="0">
                <a:ln>
                  <a:noFill/>
                </a:ln>
                <a:solidFill>
                  <a:srgbClr val="7030A0"/>
                </a:solidFill>
                <a:effectLst/>
                <a:uLnTx/>
                <a:uFillTx/>
                <a:latin typeface="Comic Sans MS" panose="030F0702030302020204" pitchFamily="66" charset="0"/>
                <a:ea typeface="MS PGothic" panose="020B0600070205080204" pitchFamily="34" charset="-128"/>
                <a:cs typeface="Arial" panose="020B0604020202020204" pitchFamily="34" charset="0"/>
              </a:rPr>
              <a:t>			</a:t>
            </a:r>
          </a:p>
        </p:txBody>
      </p:sp>
      <p:pic>
        <p:nvPicPr>
          <p:cNvPr id="65540" name="Picture 5" descr="Table_19_03"/>
          <p:cNvPicPr>
            <a:picLocks noChangeAspect="1" noChangeArrowheads="1"/>
          </p:cNvPicPr>
          <p:nvPr/>
        </p:nvPicPr>
        <p:blipFill>
          <a:blip r:embed="rId2">
            <a:extLst>
              <a:ext uri="{28A0092B-C50C-407E-A947-70E740481C1C}">
                <a14:useLocalDpi xmlns:a14="http://schemas.microsoft.com/office/drawing/2010/main" val="0"/>
              </a:ext>
            </a:extLst>
          </a:blip>
          <a:srcRect b="7195"/>
          <a:stretch>
            <a:fillRect/>
          </a:stretch>
        </p:blipFill>
        <p:spPr bwMode="auto">
          <a:xfrm>
            <a:off x="687388" y="2481263"/>
            <a:ext cx="10282237" cy="40020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181580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2"/>
          <p:cNvSpPr>
            <a:spLocks noGrp="1"/>
          </p:cNvSpPr>
          <p:nvPr>
            <p:ph type="title" idx="4294967295"/>
          </p:nvPr>
        </p:nvSpPr>
        <p:spPr>
          <a:xfrm>
            <a:off x="1733550" y="395288"/>
            <a:ext cx="8229600" cy="1143000"/>
          </a:xfrm>
        </p:spPr>
        <p:txBody>
          <a:bodyPr/>
          <a:lstStyle/>
          <a:p>
            <a:r>
              <a:rPr lang="en-US" altLang="en-US">
                <a:latin typeface="Comic Sans MS" panose="030F0702030302020204" pitchFamily="66" charset="0"/>
              </a:rPr>
              <a:t>Problem 34</a:t>
            </a:r>
          </a:p>
        </p:txBody>
      </p:sp>
      <p:sp>
        <p:nvSpPr>
          <p:cNvPr id="66563" name="Content Placeholder 3"/>
          <p:cNvSpPr>
            <a:spLocks noGrp="1"/>
          </p:cNvSpPr>
          <p:nvPr>
            <p:ph idx="4294967295"/>
          </p:nvPr>
        </p:nvSpPr>
        <p:spPr>
          <a:xfrm>
            <a:off x="449263" y="2168525"/>
            <a:ext cx="11122025" cy="4389438"/>
          </a:xfrm>
        </p:spPr>
        <p:txBody>
          <a:bodyPr/>
          <a:lstStyle/>
          <a:p>
            <a:pPr marL="0" indent="0">
              <a:spcBef>
                <a:spcPct val="0"/>
              </a:spcBef>
              <a:buFont typeface="Wingdings 2" panose="05020102010507070707" pitchFamily="18" charset="2"/>
              <a:buNone/>
              <a:defRPr/>
            </a:pPr>
            <a:r>
              <a:rPr lang="en-US" altLang="en-US" sz="3200" b="1" dirty="0">
                <a:solidFill>
                  <a:schemeClr val="accent1">
                    <a:lumMod val="50000"/>
                  </a:schemeClr>
                </a:solidFill>
                <a:latin typeface="Comic Sans MS" panose="030F0702030302020204" pitchFamily="66" charset="0"/>
                <a:cs typeface="Times New Roman" panose="02020603050405020304" pitchFamily="18" charset="0"/>
              </a:rPr>
              <a:t>34.</a:t>
            </a:r>
            <a:r>
              <a:rPr lang="en-US" altLang="en-US" sz="3200" dirty="0">
                <a:solidFill>
                  <a:schemeClr val="accent1">
                    <a:lumMod val="50000"/>
                  </a:schemeClr>
                </a:solidFill>
                <a:latin typeface="Comic Sans MS" panose="030F0702030302020204" pitchFamily="66" charset="0"/>
                <a:cs typeface="Times New Roman" panose="02020603050405020304" pitchFamily="18" charset="0"/>
              </a:rPr>
              <a:t>(II) In an engine, an almost ideal gas is compressed ­adiabatically to half its volume. In doing so, 2850 J of work is done on the gas. (</a:t>
            </a:r>
            <a:r>
              <a:rPr lang="en-US" altLang="en-US" sz="3200" i="1" dirty="0">
                <a:solidFill>
                  <a:schemeClr val="accent1">
                    <a:lumMod val="50000"/>
                  </a:schemeClr>
                </a:solidFill>
                <a:latin typeface="Comic Sans MS" panose="030F0702030302020204" pitchFamily="66" charset="0"/>
                <a:cs typeface="Times New Roman" panose="02020603050405020304" pitchFamily="18" charset="0"/>
              </a:rPr>
              <a:t>a</a:t>
            </a:r>
            <a:r>
              <a:rPr lang="en-US" altLang="en-US" sz="3200" dirty="0">
                <a:solidFill>
                  <a:schemeClr val="accent1">
                    <a:lumMod val="50000"/>
                  </a:schemeClr>
                </a:solidFill>
                <a:latin typeface="Comic Sans MS" panose="030F0702030302020204" pitchFamily="66" charset="0"/>
                <a:cs typeface="Times New Roman" panose="02020603050405020304" pitchFamily="18" charset="0"/>
              </a:rPr>
              <a:t>) How much heat flows into or out of the gas? (</a:t>
            </a:r>
            <a:r>
              <a:rPr lang="en-US" altLang="en-US" sz="3200" i="1" dirty="0">
                <a:solidFill>
                  <a:schemeClr val="accent1">
                    <a:lumMod val="50000"/>
                  </a:schemeClr>
                </a:solidFill>
                <a:latin typeface="Comic Sans MS" panose="030F0702030302020204" pitchFamily="66" charset="0"/>
                <a:cs typeface="Times New Roman" panose="02020603050405020304" pitchFamily="18" charset="0"/>
              </a:rPr>
              <a:t>b</a:t>
            </a:r>
            <a:r>
              <a:rPr lang="en-US" altLang="en-US" sz="3200" dirty="0">
                <a:solidFill>
                  <a:schemeClr val="accent1">
                    <a:lumMod val="50000"/>
                  </a:schemeClr>
                </a:solidFill>
                <a:latin typeface="Comic Sans MS" panose="030F0702030302020204" pitchFamily="66" charset="0"/>
                <a:cs typeface="Times New Roman" panose="02020603050405020304" pitchFamily="18" charset="0"/>
              </a:rPr>
              <a:t>) What is the change in internal energy of the gas? (</a:t>
            </a:r>
            <a:r>
              <a:rPr lang="en-US" altLang="en-US" sz="3200" i="1" dirty="0">
                <a:solidFill>
                  <a:schemeClr val="accent1">
                    <a:lumMod val="50000"/>
                  </a:schemeClr>
                </a:solidFill>
                <a:latin typeface="Comic Sans MS" panose="030F0702030302020204" pitchFamily="66" charset="0"/>
                <a:cs typeface="Times New Roman" panose="02020603050405020304" pitchFamily="18" charset="0"/>
              </a:rPr>
              <a:t>c</a:t>
            </a:r>
            <a:r>
              <a:rPr lang="en-US" altLang="en-US" sz="3200" dirty="0">
                <a:solidFill>
                  <a:schemeClr val="accent1">
                    <a:lumMod val="50000"/>
                  </a:schemeClr>
                </a:solidFill>
                <a:latin typeface="Comic Sans MS" panose="030F0702030302020204" pitchFamily="66" charset="0"/>
                <a:cs typeface="Times New Roman" panose="02020603050405020304" pitchFamily="18" charset="0"/>
              </a:rPr>
              <a:t>) Does its temperature rise or fall?	</a:t>
            </a:r>
            <a:endParaRPr lang="en-US" altLang="en-US" sz="3200" dirty="0">
              <a:solidFill>
                <a:schemeClr val="accent1">
                  <a:lumMod val="50000"/>
                </a:schemeClr>
              </a:solidFill>
              <a:latin typeface="Comic Sans MS" panose="030F0702030302020204" pitchFamily="66" charset="0"/>
            </a:endParaRPr>
          </a:p>
        </p:txBody>
      </p:sp>
    </p:spTree>
    <p:extLst>
      <p:ext uri="{BB962C8B-B14F-4D97-AF65-F5344CB8AC3E}">
        <p14:creationId xmlns:p14="http://schemas.microsoft.com/office/powerpoint/2010/main" val="259930491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8_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7_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2_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4.xml><?xml version="1.0" encoding="utf-8"?>
<a:theme xmlns:a="http://schemas.openxmlformats.org/drawingml/2006/main" name="4_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3.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4.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5.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6.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7.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8.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otalTime>419</TotalTime>
  <Words>784</Words>
  <Application>Microsoft Office PowerPoint</Application>
  <PresentationFormat>Widescreen</PresentationFormat>
  <Paragraphs>39</Paragraphs>
  <Slides>9</Slides>
  <Notes>4</Notes>
  <HiddenSlides>0</HiddenSlides>
  <MMClips>0</MMClips>
  <ScaleCrop>false</ScaleCrop>
  <HeadingPairs>
    <vt:vector size="6" baseType="variant">
      <vt:variant>
        <vt:lpstr>Fonts Used</vt:lpstr>
      </vt:variant>
      <vt:variant>
        <vt:i4>7</vt:i4>
      </vt:variant>
      <vt:variant>
        <vt:lpstr>Theme</vt:lpstr>
      </vt:variant>
      <vt:variant>
        <vt:i4>4</vt:i4>
      </vt:variant>
      <vt:variant>
        <vt:lpstr>Slide Titles</vt:lpstr>
      </vt:variant>
      <vt:variant>
        <vt:i4>9</vt:i4>
      </vt:variant>
    </vt:vector>
  </HeadingPairs>
  <TitlesOfParts>
    <vt:vector size="20" baseType="lpstr">
      <vt:lpstr>Aptos</vt:lpstr>
      <vt:lpstr>Arial</vt:lpstr>
      <vt:lpstr>Calibri</vt:lpstr>
      <vt:lpstr>Comic Sans MS</vt:lpstr>
      <vt:lpstr>Constantia</vt:lpstr>
      <vt:lpstr>Times New Roman</vt:lpstr>
      <vt:lpstr>Wingdings 2</vt:lpstr>
      <vt:lpstr>8_Flow</vt:lpstr>
      <vt:lpstr>7_Flow</vt:lpstr>
      <vt:lpstr>2_Flow</vt:lpstr>
      <vt:lpstr>4_Flow</vt:lpstr>
      <vt:lpstr> Chapter 19 Heat and the First Law of Thermodynamics</vt:lpstr>
      <vt:lpstr>19-5 Latent Heat</vt:lpstr>
      <vt:lpstr>19-5 Latent Heat</vt:lpstr>
      <vt:lpstr>19-5 Latent Heat</vt:lpstr>
      <vt:lpstr>19-6 The First Law of Thermodynamics</vt:lpstr>
      <vt:lpstr>19-6 The First Law of Thermodynamics</vt:lpstr>
      <vt:lpstr>19-6 The First Law of Thermodynamics</vt:lpstr>
      <vt:lpstr>19-7 The First Law of Thermodynamics Applied; Calculating the Work</vt:lpstr>
      <vt:lpstr>Problem 34</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Amir, Fatima Zohra</dc:creator>
  <cp:lastModifiedBy>Amir, Fatima Zohra</cp:lastModifiedBy>
  <cp:revision>3</cp:revision>
  <cp:lastPrinted>2026-01-21T17:31:23Z</cp:lastPrinted>
  <dcterms:created xsi:type="dcterms:W3CDTF">2026-01-21T17:23:48Z</dcterms:created>
  <dcterms:modified xsi:type="dcterms:W3CDTF">2026-01-23T20:04:34Z</dcterms:modified>
</cp:coreProperties>
</file>