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A6F360-8464-4FEA-A2F3-9D44976C69A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5BCA0C-33E6-42C1-834C-F7AE1A5C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5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6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1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6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8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6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2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1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CB2A64-9239-49A4-B9DD-A070095EFF2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A10869-FC81-4298-AABC-E8E47814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7318"/>
            <a:ext cx="9144000" cy="1655762"/>
          </a:xfrm>
        </p:spPr>
        <p:txBody>
          <a:bodyPr/>
          <a:lstStyle/>
          <a:p>
            <a:r>
              <a:rPr lang="en-US" dirty="0" smtClean="0"/>
              <a:t>11/03/2024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3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Chapter 10 </a:t>
            </a:r>
            <a:r>
              <a:rPr lang="en-US" dirty="0" err="1" smtClean="0">
                <a:latin typeface="Comic Sans MS" panose="030F0702030302020204" pitchFamily="66" charset="0"/>
              </a:rPr>
              <a:t>Pb</a:t>
            </a:r>
            <a:r>
              <a:rPr lang="en-US" dirty="0" smtClean="0">
                <a:latin typeface="Comic Sans MS" panose="030F0702030302020204" pitchFamily="66" charset="0"/>
              </a:rPr>
              <a:t>. 13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13.	(II) In traveling to the Moon, astronauts aboard the Apollo spacecraft put themselves into a slow rotation to distribute the Sun’s energy evenly. At the start of their trip, they accelerated from no rotation to 1.0 revolution every minute during a 12-min time interval. The spacecraft can be thought of as a cylinder with a diameter of 8.5 m. Determine (a) the angular acceleration, and (b) the radial and tangential components of the linear acceleration of a point on the skin of the ship 7.0 min after it started this acceleration.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9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10 Pb.22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58" y="1995054"/>
            <a:ext cx="10991097" cy="2699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7920" y="2492895"/>
                <a:ext cx="33250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2492895"/>
                <a:ext cx="3325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80480" y="3016115"/>
                <a:ext cx="34544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0" y="3016115"/>
                <a:ext cx="345440" cy="461665"/>
              </a:xfrm>
              <a:prstGeom prst="rect">
                <a:avLst/>
              </a:prstGeom>
              <a:blipFill>
                <a:blip r:embed="rId4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5419" y="3611419"/>
                <a:ext cx="2124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19" y="3611419"/>
                <a:ext cx="212436" cy="369332"/>
              </a:xfrm>
              <a:prstGeom prst="rect">
                <a:avLst/>
              </a:prstGeom>
              <a:blipFill>
                <a:blip r:embed="rId5"/>
                <a:stretch>
                  <a:fillRect r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62334" y="3565252"/>
                <a:ext cx="34544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34" y="3565252"/>
                <a:ext cx="345440" cy="461665"/>
              </a:xfrm>
              <a:prstGeom prst="rect">
                <a:avLst/>
              </a:prstGeom>
              <a:blipFill>
                <a:blip r:embed="rId6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7746" y="3602136"/>
                <a:ext cx="2124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6" y="3602136"/>
                <a:ext cx="212436" cy="369332"/>
              </a:xfrm>
              <a:prstGeom prst="rect">
                <a:avLst/>
              </a:prstGeom>
              <a:blipFill>
                <a:blip r:embed="rId7"/>
                <a:stretch>
                  <a:fillRect r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58327" y="2492895"/>
                <a:ext cx="3094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27" y="2492895"/>
                <a:ext cx="30941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124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 Math</vt:lpstr>
      <vt:lpstr>Comic Sans MS</vt:lpstr>
      <vt:lpstr>Garamond</vt:lpstr>
      <vt:lpstr>Organic</vt:lpstr>
      <vt:lpstr>Quiz 7</vt:lpstr>
      <vt:lpstr>Chapter 10 Pb. 13</vt:lpstr>
      <vt:lpstr>Chapter 10 Pb.22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Amir, Fatima Zohra</dc:creator>
  <cp:lastModifiedBy>Amir, Fatima Zohra</cp:lastModifiedBy>
  <cp:revision>6</cp:revision>
  <cp:lastPrinted>2023-10-31T17:21:57Z</cp:lastPrinted>
  <dcterms:created xsi:type="dcterms:W3CDTF">2023-10-31T17:14:58Z</dcterms:created>
  <dcterms:modified xsi:type="dcterms:W3CDTF">2023-11-03T20:44:09Z</dcterms:modified>
</cp:coreProperties>
</file>