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6"/>
  </p:handoutMasterIdLst>
  <p:sldIdLst>
    <p:sldId id="256" r:id="rId2"/>
    <p:sldId id="257" r:id="rId3"/>
    <p:sldId id="262" r:id="rId4"/>
    <p:sldId id="260" r:id="rId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9" d="100"/>
          <a:sy n="99" d="100"/>
        </p:scale>
        <p:origin x="-112" y="-3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F153EF9-5801-4DA7-BE08-F073186C3CB9}" type="datetimeFigureOut">
              <a:rPr lang="en-US" smtClean="0"/>
              <a:t>9/23/23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0832572-8ADD-4EE6-9756-5C857DA2F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78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8C68-04E7-47CD-B9B8-3C1E1D34F9F6}" type="datetimeFigureOut">
              <a:rPr lang="en-US" smtClean="0"/>
              <a:t>9/23/23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DE6A94E-E79C-4175-9E27-1C1E8F5D960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5598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8C68-04E7-47CD-B9B8-3C1E1D34F9F6}" type="datetimeFigureOut">
              <a:rPr lang="en-US" smtClean="0"/>
              <a:t>9/23/23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A94E-E79C-4175-9E27-1C1E8F5D9601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6545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8C68-04E7-47CD-B9B8-3C1E1D34F9F6}" type="datetimeFigureOut">
              <a:rPr lang="en-US" smtClean="0"/>
              <a:t>9/23/23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A94E-E79C-4175-9E27-1C1E8F5D960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1285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8C68-04E7-47CD-B9B8-3C1E1D34F9F6}" type="datetimeFigureOut">
              <a:rPr lang="en-US" smtClean="0"/>
              <a:t>9/23/23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A94E-E79C-4175-9E27-1C1E8F5D9601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7878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8C68-04E7-47CD-B9B8-3C1E1D34F9F6}" type="datetimeFigureOut">
              <a:rPr lang="en-US" smtClean="0"/>
              <a:t>9/23/23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A94E-E79C-4175-9E27-1C1E8F5D960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2665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8C68-04E7-47CD-B9B8-3C1E1D34F9F6}" type="datetimeFigureOut">
              <a:rPr lang="en-US" smtClean="0"/>
              <a:t>9/23/23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A94E-E79C-4175-9E27-1C1E8F5D9601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244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8C68-04E7-47CD-B9B8-3C1E1D34F9F6}" type="datetimeFigureOut">
              <a:rPr lang="en-US" smtClean="0"/>
              <a:t>9/23/23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A94E-E79C-4175-9E27-1C1E8F5D9601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5410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8C68-04E7-47CD-B9B8-3C1E1D34F9F6}" type="datetimeFigureOut">
              <a:rPr lang="en-US" smtClean="0"/>
              <a:t>9/23/23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A94E-E79C-4175-9E27-1C1E8F5D9601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7446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8C68-04E7-47CD-B9B8-3C1E1D34F9F6}" type="datetimeFigureOut">
              <a:rPr lang="en-US" smtClean="0"/>
              <a:t>9/23/23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A94E-E79C-4175-9E27-1C1E8F5D9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756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8C68-04E7-47CD-B9B8-3C1E1D34F9F6}" type="datetimeFigureOut">
              <a:rPr lang="en-US" smtClean="0"/>
              <a:t>9/23/23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A94E-E79C-4175-9E27-1C1E8F5D9601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299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D478C68-04E7-47CD-B9B8-3C1E1D34F9F6}" type="datetimeFigureOut">
              <a:rPr lang="en-US" smtClean="0"/>
              <a:t>9/23/23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A94E-E79C-4175-9E27-1C1E8F5D9601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6613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78C68-04E7-47CD-B9B8-3C1E1D34F9F6}" type="datetimeFigureOut">
              <a:rPr lang="en-US" smtClean="0"/>
              <a:t>9/23/23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DE6A94E-E79C-4175-9E27-1C1E8F5D960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9011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Quiz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246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Chapter 4 Problem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6.	(II) What average force is required to stop a 950-kg car in 8.0 s if the car is traveling at 95 km h?</a:t>
            </a:r>
          </a:p>
        </p:txBody>
      </p:sp>
    </p:spTree>
    <p:extLst>
      <p:ext uri="{BB962C8B-B14F-4D97-AF65-F5344CB8AC3E}">
        <p14:creationId xmlns:p14="http://schemas.microsoft.com/office/powerpoint/2010/main" val="1850095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4699" y="319534"/>
            <a:ext cx="9603275" cy="1049235"/>
          </a:xfrm>
        </p:spPr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</a:rPr>
              <a:t>Chapter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926" y="1368769"/>
            <a:ext cx="11110074" cy="4086151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 The two masses shown in </a:t>
            </a:r>
            <a:r>
              <a:rPr lang="en-US">
                <a:latin typeface="Comic Sans MS" panose="030F0702030302020204" pitchFamily="66" charset="0"/>
              </a:rPr>
              <a:t>Fig below are </a:t>
            </a:r>
            <a:r>
              <a:rPr lang="en-US" dirty="0">
                <a:latin typeface="Comic Sans MS" panose="030F0702030302020204" pitchFamily="66" charset="0"/>
              </a:rPr>
              <a:t>each initially above the ground, and the massless frictionless pulley is above the ground. What is the acceleration of the system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2833" y="2939473"/>
            <a:ext cx="2323712" cy="27576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33818" y="3412495"/>
            <a:ext cx="341746" cy="20538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647440" y="4765040"/>
            <a:ext cx="406400" cy="7013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319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Chapter 4 Problem 48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779" y="1925367"/>
            <a:ext cx="9603275" cy="3450613"/>
          </a:xfrm>
        </p:spPr>
        <p:txBody>
          <a:bodyPr/>
          <a:lstStyle/>
          <a:p>
            <a:r>
              <a:rPr lang="en-US" sz="2400" dirty="0">
                <a:latin typeface="Comic Sans MS" panose="030F0702030302020204" pitchFamily="66" charset="0"/>
              </a:rPr>
              <a:t>48.	(II) The block shown in Fig. 4–43 has mass m=7.0kg  and lies on a fixed smooth frictionless plane tilted at an angle </a:t>
            </a:r>
            <a:r>
              <a:rPr lang="el-GR" sz="2400" dirty="0">
                <a:latin typeface="Comic Sans MS" panose="030F0702030302020204" pitchFamily="66" charset="0"/>
              </a:rPr>
              <a:t>θ</a:t>
            </a:r>
            <a:r>
              <a:rPr lang="en-US" sz="2400" dirty="0">
                <a:latin typeface="Comic Sans MS" panose="030F0702030302020204" pitchFamily="66" charset="0"/>
              </a:rPr>
              <a:t>=22.0°  to the horizontal. (a) Determine the acceleration of the block as it slides down the plane. (b) If the block starts from rest 12.0 m up the plane from its base, what will be the block’s speed when it reaches the bottom of the incline?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2258" y="3916218"/>
            <a:ext cx="2929741" cy="2050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60010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76</TotalTime>
  <Words>49</Words>
  <Application>Microsoft Macintosh PowerPoint</Application>
  <PresentationFormat>Custom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Gallery</vt:lpstr>
      <vt:lpstr>Quiz 3</vt:lpstr>
      <vt:lpstr>Chapter 4 Problem 6</vt:lpstr>
      <vt:lpstr>Chapter 4</vt:lpstr>
      <vt:lpstr>Chapter 4 Problem 48</vt:lpstr>
    </vt:vector>
  </TitlesOfParts>
  <Company>Winthrop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Amir, Fatima Zohra</dc:creator>
  <cp:lastModifiedBy>FATIMA Amir</cp:lastModifiedBy>
  <cp:revision>11</cp:revision>
  <cp:lastPrinted>2022-09-21T17:42:09Z</cp:lastPrinted>
  <dcterms:created xsi:type="dcterms:W3CDTF">2022-09-20T20:40:21Z</dcterms:created>
  <dcterms:modified xsi:type="dcterms:W3CDTF">2023-09-23T13:18:39Z</dcterms:modified>
</cp:coreProperties>
</file>