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Lst>
  <p:notesMasterIdLst>
    <p:notesMasterId r:id="rId22"/>
  </p:notesMasterIdLst>
  <p:sldIdLst>
    <p:sldId id="265" r:id="rId8"/>
    <p:sldId id="273" r:id="rId9"/>
    <p:sldId id="274" r:id="rId10"/>
    <p:sldId id="275" r:id="rId11"/>
    <p:sldId id="276" r:id="rId12"/>
    <p:sldId id="257" r:id="rId13"/>
    <p:sldId id="258" r:id="rId14"/>
    <p:sldId id="259" r:id="rId15"/>
    <p:sldId id="260" r:id="rId16"/>
    <p:sldId id="261" r:id="rId17"/>
    <p:sldId id="262" r:id="rId18"/>
    <p:sldId id="263" r:id="rId19"/>
    <p:sldId id="264" r:id="rId20"/>
    <p:sldId id="266" r:id="rId21"/>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4" autoAdjust="0"/>
    <p:restoredTop sz="94660"/>
  </p:normalViewPr>
  <p:slideViewPr>
    <p:cSldViewPr snapToGrid="0">
      <p:cViewPr varScale="1">
        <p:scale>
          <a:sx n="70" d="100"/>
          <a:sy n="70" d="100"/>
        </p:scale>
        <p:origin x="54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C1758C4-299E-4464-87C6-2A9B608A7D26}" type="datetimeFigureOut">
              <a:rPr lang="en-US" smtClean="0"/>
              <a:t>10/22/2025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020A02A1-85D6-48CE-8140-9BBD80F5D949}" type="slidenum">
              <a:rPr lang="en-US" smtClean="0"/>
              <a:t>‹#›</a:t>
            </a:fld>
            <a:endParaRPr lang="en-US"/>
          </a:p>
        </p:txBody>
      </p:sp>
    </p:spTree>
    <p:extLst>
      <p:ext uri="{BB962C8B-B14F-4D97-AF65-F5344CB8AC3E}">
        <p14:creationId xmlns:p14="http://schemas.microsoft.com/office/powerpoint/2010/main" val="984493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a:extLst>
              <a:ext uri="{FF2B5EF4-FFF2-40B4-BE49-F238E27FC236}">
                <a16:creationId xmlns:a16="http://schemas.microsoft.com/office/drawing/2014/main" id="{449DFF35-8B12-D1AD-8A9F-8BBE43CFAA2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184405">
              <a:defRPr>
                <a:solidFill>
                  <a:schemeClr val="tx1"/>
                </a:solidFill>
                <a:latin typeface="Calibri" panose="020F0502020204030204" pitchFamily="34" charset="0"/>
              </a:defRPr>
            </a:lvl1pPr>
            <a:lvl2pPr marL="955377" indent="-353358" defTabSz="1184405">
              <a:defRPr>
                <a:solidFill>
                  <a:schemeClr val="tx1"/>
                </a:solidFill>
                <a:latin typeface="Calibri" panose="020F0502020204030204" pitchFamily="34" charset="0"/>
              </a:defRPr>
            </a:lvl2pPr>
            <a:lvl3pPr marL="1480507" indent="-269927" defTabSz="1184405">
              <a:defRPr>
                <a:solidFill>
                  <a:schemeClr val="tx1"/>
                </a:solidFill>
                <a:latin typeface="Calibri" panose="020F0502020204030204" pitchFamily="34" charset="0"/>
              </a:defRPr>
            </a:lvl3pPr>
            <a:lvl4pPr marL="2080889" indent="-269927" defTabSz="1184405">
              <a:defRPr>
                <a:solidFill>
                  <a:schemeClr val="tx1"/>
                </a:solidFill>
                <a:latin typeface="Calibri" panose="020F0502020204030204" pitchFamily="34" charset="0"/>
              </a:defRPr>
            </a:lvl4pPr>
            <a:lvl5pPr marL="2678000" indent="-269927" defTabSz="1184405">
              <a:defRPr>
                <a:solidFill>
                  <a:schemeClr val="tx1"/>
                </a:solidFill>
                <a:latin typeface="Calibri" panose="020F0502020204030204" pitchFamily="34" charset="0"/>
              </a:defRPr>
            </a:lvl5pPr>
            <a:lvl6pPr marL="3149144" indent="-269927" defTabSz="1184405" eaLnBrk="0" fontAlgn="base" hangingPunct="0">
              <a:spcBef>
                <a:spcPct val="0"/>
              </a:spcBef>
              <a:spcAft>
                <a:spcPct val="0"/>
              </a:spcAft>
              <a:defRPr>
                <a:solidFill>
                  <a:schemeClr val="tx1"/>
                </a:solidFill>
                <a:latin typeface="Calibri" panose="020F0502020204030204" pitchFamily="34" charset="0"/>
              </a:defRPr>
            </a:lvl6pPr>
            <a:lvl7pPr marL="3620289" indent="-269927" defTabSz="1184405" eaLnBrk="0" fontAlgn="base" hangingPunct="0">
              <a:spcBef>
                <a:spcPct val="0"/>
              </a:spcBef>
              <a:spcAft>
                <a:spcPct val="0"/>
              </a:spcAft>
              <a:defRPr>
                <a:solidFill>
                  <a:schemeClr val="tx1"/>
                </a:solidFill>
                <a:latin typeface="Calibri" panose="020F0502020204030204" pitchFamily="34" charset="0"/>
              </a:defRPr>
            </a:lvl7pPr>
            <a:lvl8pPr marL="4091433" indent="-269927" defTabSz="1184405" eaLnBrk="0" fontAlgn="base" hangingPunct="0">
              <a:spcBef>
                <a:spcPct val="0"/>
              </a:spcBef>
              <a:spcAft>
                <a:spcPct val="0"/>
              </a:spcAft>
              <a:defRPr>
                <a:solidFill>
                  <a:schemeClr val="tx1"/>
                </a:solidFill>
                <a:latin typeface="Calibri" panose="020F0502020204030204" pitchFamily="34" charset="0"/>
              </a:defRPr>
            </a:lvl8pPr>
            <a:lvl9pPr marL="4562578" indent="-269927" defTabSz="1184405"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B057727-17E7-4F02-9F56-DF0EBAB8DEE1}" type="slidenum">
              <a:rPr lang="en-US" altLang="en-US">
                <a:solidFill>
                  <a:srgbClr val="000000"/>
                </a:solidFill>
                <a:latin typeface="Arial" panose="020B0604020202020204" pitchFamily="34" charset="0"/>
                <a:ea typeface="MS PGothic" panose="020B0600070205080204" pitchFamily="34" charset="-128"/>
                <a:cs typeface="Arial" panose="020B0604020202020204" pitchFamily="34" charset="0"/>
              </a:rPr>
              <a:pPr fontAlgn="base">
                <a:spcBef>
                  <a:spcPct val="0"/>
                </a:spcBef>
                <a:spcAft>
                  <a:spcPct val="0"/>
                </a:spcAft>
              </a:pPr>
              <a:t>1</a:t>
            </a:fld>
            <a:endParaRPr lang="en-US" altLang="en-US">
              <a:solidFill>
                <a:srgbClr val="000000"/>
              </a:solidFill>
              <a:latin typeface="Arial" panose="020B0604020202020204" pitchFamily="34" charset="0"/>
              <a:ea typeface="MS PGothic" panose="020B0600070205080204" pitchFamily="34" charset="-128"/>
              <a:cs typeface="Arial" panose="020B0604020202020204" pitchFamily="34" charset="0"/>
            </a:endParaRPr>
          </a:p>
        </p:txBody>
      </p:sp>
      <p:sp>
        <p:nvSpPr>
          <p:cNvPr id="105475" name="Rectangle 2">
            <a:extLst>
              <a:ext uri="{FF2B5EF4-FFF2-40B4-BE49-F238E27FC236}">
                <a16:creationId xmlns:a16="http://schemas.microsoft.com/office/drawing/2014/main" id="{9FFDE543-D596-43F9-DC4F-5DDD29D0209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6" name="Rectangle 3">
            <a:extLst>
              <a:ext uri="{FF2B5EF4-FFF2-40B4-BE49-F238E27FC236}">
                <a16:creationId xmlns:a16="http://schemas.microsoft.com/office/drawing/2014/main" id="{7FEE4164-15A2-AAA9-8F0F-8485DE2DB2D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ea typeface="MS PGothic" panose="020B0600070205080204" pitchFamily="34" charset="-128"/>
              </a:rPr>
              <a:t>Chapter Opener. Caption: A polevaulter running toward the high bar has kinetic energy. When he plants the pole and puts his weight on it, his kinetic energy gets transformed: first into elastic potential energy of the bent pole and then into gravitational potential energy as his body rises. As he crosses the bar, the pole is straight and has given up all its elastic potential energy to the athlete’s gravitational potential energy. Nearly all his kinetic energy has disappeared, also becoming gravitational potential energy of his body at the great height of the bar (world record over 6 m), which is exactly what he wants. In these, and all other energy transformations that continually take place in the world, the total energy is always conserved. Indeed, the conservation of energy is one of the greatest laws of physics, and finds applications in a wide range of other fields.</a:t>
            </a:r>
          </a:p>
          <a:p>
            <a:pPr eaLnBrk="1" hangingPunct="1">
              <a:spcBef>
                <a:spcPct val="0"/>
              </a:spcBef>
            </a:pPr>
            <a:endParaRPr lang="en-US" altLang="en-US">
              <a:ea typeface="MS PGothic"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a:extLst>
              <a:ext uri="{FF2B5EF4-FFF2-40B4-BE49-F238E27FC236}">
                <a16:creationId xmlns:a16="http://schemas.microsoft.com/office/drawing/2014/main" id="{29431E2F-548B-BE7F-3B30-C0880F49CA7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18760">
              <a:defRPr>
                <a:solidFill>
                  <a:schemeClr val="tx1"/>
                </a:solidFill>
                <a:latin typeface="Calibri" panose="020F0502020204030204" pitchFamily="34" charset="0"/>
              </a:defRPr>
            </a:lvl1pPr>
            <a:lvl2pPr marL="994639" indent="-366446" defTabSz="1218760">
              <a:defRPr>
                <a:solidFill>
                  <a:schemeClr val="tx1"/>
                </a:solidFill>
                <a:latin typeface="Calibri" panose="020F0502020204030204" pitchFamily="34" charset="0"/>
              </a:defRPr>
            </a:lvl2pPr>
            <a:lvl3pPr marL="1542672" indent="-279743" defTabSz="1218760">
              <a:defRPr>
                <a:solidFill>
                  <a:schemeClr val="tx1"/>
                </a:solidFill>
                <a:latin typeface="Calibri" panose="020F0502020204030204" pitchFamily="34" charset="0"/>
              </a:defRPr>
            </a:lvl3pPr>
            <a:lvl4pPr marL="2167593" indent="-279743" defTabSz="1218760">
              <a:defRPr>
                <a:solidFill>
                  <a:schemeClr val="tx1"/>
                </a:solidFill>
                <a:latin typeface="Calibri" panose="020F0502020204030204" pitchFamily="34" charset="0"/>
              </a:defRPr>
            </a:lvl4pPr>
            <a:lvl5pPr marL="2790877" indent="-279743" defTabSz="1218760">
              <a:defRPr>
                <a:solidFill>
                  <a:schemeClr val="tx1"/>
                </a:solidFill>
                <a:latin typeface="Calibri" panose="020F0502020204030204" pitchFamily="34" charset="0"/>
              </a:defRPr>
            </a:lvl5pPr>
            <a:lvl6pPr marL="3262022" indent="-279743" defTabSz="1218760" eaLnBrk="0" fontAlgn="base" hangingPunct="0">
              <a:spcBef>
                <a:spcPct val="0"/>
              </a:spcBef>
              <a:spcAft>
                <a:spcPct val="0"/>
              </a:spcAft>
              <a:defRPr>
                <a:solidFill>
                  <a:schemeClr val="tx1"/>
                </a:solidFill>
                <a:latin typeface="Calibri" panose="020F0502020204030204" pitchFamily="34" charset="0"/>
              </a:defRPr>
            </a:lvl6pPr>
            <a:lvl7pPr marL="3733167" indent="-279743" defTabSz="1218760" eaLnBrk="0" fontAlgn="base" hangingPunct="0">
              <a:spcBef>
                <a:spcPct val="0"/>
              </a:spcBef>
              <a:spcAft>
                <a:spcPct val="0"/>
              </a:spcAft>
              <a:defRPr>
                <a:solidFill>
                  <a:schemeClr val="tx1"/>
                </a:solidFill>
                <a:latin typeface="Calibri" panose="020F0502020204030204" pitchFamily="34" charset="0"/>
              </a:defRPr>
            </a:lvl7pPr>
            <a:lvl8pPr marL="4204311" indent="-279743" defTabSz="1218760" eaLnBrk="0" fontAlgn="base" hangingPunct="0">
              <a:spcBef>
                <a:spcPct val="0"/>
              </a:spcBef>
              <a:spcAft>
                <a:spcPct val="0"/>
              </a:spcAft>
              <a:defRPr>
                <a:solidFill>
                  <a:schemeClr val="tx1"/>
                </a:solidFill>
                <a:latin typeface="Calibri" panose="020F0502020204030204" pitchFamily="34" charset="0"/>
              </a:defRPr>
            </a:lvl8pPr>
            <a:lvl9pPr marL="4675456" indent="-279743" defTabSz="121876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FCBBB68-5E22-4EC7-ACB6-6CE4B9E2DAB4}" type="slidenum">
              <a:rPr lang="en-US" altLang="en-US">
                <a:solidFill>
                  <a:srgbClr val="000000"/>
                </a:solidFill>
                <a:latin typeface="Arial" panose="020B0604020202020204" pitchFamily="34" charset="0"/>
                <a:ea typeface="MS PGothic" panose="020B0600070205080204" pitchFamily="34" charset="-128"/>
                <a:cs typeface="Arial" panose="020B0604020202020204" pitchFamily="34" charset="0"/>
              </a:rPr>
              <a:pPr fontAlgn="base">
                <a:spcBef>
                  <a:spcPct val="0"/>
                </a:spcBef>
                <a:spcAft>
                  <a:spcPct val="0"/>
                </a:spcAft>
              </a:pPr>
              <a:t>3</a:t>
            </a:fld>
            <a:endParaRPr lang="en-US" altLang="en-US">
              <a:solidFill>
                <a:srgbClr val="000000"/>
              </a:solidFill>
              <a:latin typeface="Arial" panose="020B0604020202020204" pitchFamily="34" charset="0"/>
              <a:ea typeface="MS PGothic" panose="020B0600070205080204" pitchFamily="34" charset="-128"/>
              <a:cs typeface="Arial" panose="020B0604020202020204" pitchFamily="34" charset="0"/>
            </a:endParaRPr>
          </a:p>
        </p:txBody>
      </p:sp>
      <p:sp>
        <p:nvSpPr>
          <p:cNvPr id="138243" name="Rectangle 2">
            <a:extLst>
              <a:ext uri="{FF2B5EF4-FFF2-40B4-BE49-F238E27FC236}">
                <a16:creationId xmlns:a16="http://schemas.microsoft.com/office/drawing/2014/main" id="{D366236D-B8FC-6D3E-61A5-EF1332625FD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4" name="Rectangle 3">
            <a:extLst>
              <a:ext uri="{FF2B5EF4-FFF2-40B4-BE49-F238E27FC236}">
                <a16:creationId xmlns:a16="http://schemas.microsoft.com/office/drawing/2014/main" id="{C38F741F-28F7-6BA2-6B04-F302A92897D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ea typeface="MS PGothic" panose="020B0600070205080204" pitchFamily="34" charset="-128"/>
              </a:rPr>
              <a:t>Figure 8-5.</a:t>
            </a:r>
          </a:p>
          <a:p>
            <a:pPr eaLnBrk="1" hangingPunct="1">
              <a:spcBef>
                <a:spcPct val="0"/>
              </a:spcBef>
            </a:pPr>
            <a:r>
              <a:rPr lang="en-US" altLang="en-US">
                <a:ea typeface="MS PGothic" panose="020B0600070205080204" pitchFamily="34" charset="-128"/>
              </a:rPr>
              <a:t>Answer: a. At point 2, U = 9.8 x 10</a:t>
            </a:r>
            <a:r>
              <a:rPr lang="en-US" altLang="en-US" baseline="30000">
                <a:ea typeface="MS PGothic" panose="020B0600070205080204" pitchFamily="34" charset="-128"/>
              </a:rPr>
              <a:t>4</a:t>
            </a:r>
            <a:r>
              <a:rPr lang="en-US" altLang="en-US">
                <a:ea typeface="MS PGothic" panose="020B0600070205080204" pitchFamily="34" charset="-128"/>
              </a:rPr>
              <a:t> J; at point 3, U = -1.5 x 10</a:t>
            </a:r>
            <a:r>
              <a:rPr lang="en-US" altLang="en-US" baseline="30000">
                <a:ea typeface="MS PGothic" panose="020B0600070205080204" pitchFamily="34" charset="-128"/>
              </a:rPr>
              <a:t>5</a:t>
            </a:r>
            <a:r>
              <a:rPr lang="en-US" altLang="en-US">
                <a:ea typeface="MS PGothic" panose="020B0600070205080204" pitchFamily="34" charset="-128"/>
              </a:rPr>
              <a:t> J.</a:t>
            </a:r>
          </a:p>
          <a:p>
            <a:pPr eaLnBrk="1" hangingPunct="1">
              <a:spcBef>
                <a:spcPct val="0"/>
              </a:spcBef>
            </a:pPr>
            <a:r>
              <a:rPr lang="en-US" altLang="en-US">
                <a:ea typeface="MS PGothic" panose="020B0600070205080204" pitchFamily="34" charset="-128"/>
              </a:rPr>
              <a:t>b. U = -2.5 x 10</a:t>
            </a:r>
            <a:r>
              <a:rPr lang="en-US" altLang="en-US" baseline="30000">
                <a:ea typeface="MS PGothic" panose="020B0600070205080204" pitchFamily="34" charset="-128"/>
              </a:rPr>
              <a:t>5</a:t>
            </a:r>
            <a:r>
              <a:rPr lang="en-US" altLang="en-US">
                <a:ea typeface="MS PGothic" panose="020B0600070205080204" pitchFamily="34" charset="-128"/>
              </a:rPr>
              <a:t> J.</a:t>
            </a:r>
          </a:p>
          <a:p>
            <a:pPr eaLnBrk="1" hangingPunct="1">
              <a:spcBef>
                <a:spcPct val="0"/>
              </a:spcBef>
            </a:pPr>
            <a:r>
              <a:rPr lang="en-US" altLang="en-US">
                <a:ea typeface="MS PGothic" panose="020B0600070205080204" pitchFamily="34" charset="-128"/>
              </a:rPr>
              <a:t>c. At point 1, U = 1.5 x 10</a:t>
            </a:r>
            <a:r>
              <a:rPr lang="en-US" altLang="en-US" baseline="30000">
                <a:ea typeface="MS PGothic" panose="020B0600070205080204" pitchFamily="34" charset="-128"/>
              </a:rPr>
              <a:t>5</a:t>
            </a:r>
            <a:r>
              <a:rPr lang="en-US" altLang="en-US">
                <a:ea typeface="MS PGothic" panose="020B0600070205080204" pitchFamily="34" charset="-128"/>
              </a:rPr>
              <a:t> J. At point 2, U = 2.5 x 10</a:t>
            </a:r>
            <a:r>
              <a:rPr lang="en-US" altLang="en-US" baseline="30000">
                <a:ea typeface="MS PGothic" panose="020B0600070205080204" pitchFamily="34" charset="-128"/>
              </a:rPr>
              <a:t>5</a:t>
            </a:r>
            <a:r>
              <a:rPr lang="en-US" altLang="en-US">
                <a:ea typeface="MS PGothic" panose="020B0600070205080204" pitchFamily="34" charset="-128"/>
              </a:rPr>
              <a:t> J. At point 3, U = 0 (by definition); the change in going from point 2 to point 3 is -2.5 x 10</a:t>
            </a:r>
            <a:r>
              <a:rPr lang="en-US" altLang="en-US" baseline="30000">
                <a:ea typeface="MS PGothic" panose="020B0600070205080204" pitchFamily="34" charset="-128"/>
              </a:rPr>
              <a:t>5</a:t>
            </a:r>
            <a:r>
              <a:rPr lang="en-US" altLang="en-US">
                <a:ea typeface="MS PGothic" panose="020B0600070205080204" pitchFamily="34" charset="-128"/>
              </a:rPr>
              <a:t> J.</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0F55F12D-B1EE-D0CB-A6D4-34FF59D3A17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13852">
              <a:defRPr>
                <a:solidFill>
                  <a:schemeClr val="tx1"/>
                </a:solidFill>
                <a:latin typeface="Comic Sans MS" panose="030F0702030302020204" pitchFamily="66" charset="0"/>
                <a:ea typeface="MS PGothic" panose="020B0600070205080204" pitchFamily="34" charset="-128"/>
              </a:defRPr>
            </a:lvl1pPr>
            <a:lvl2pPr marL="984823" indent="-364810" defTabSz="1213852">
              <a:defRPr>
                <a:solidFill>
                  <a:schemeClr val="tx1"/>
                </a:solidFill>
                <a:latin typeface="Comic Sans MS" panose="030F0702030302020204" pitchFamily="66" charset="0"/>
                <a:ea typeface="MS PGothic" panose="020B0600070205080204" pitchFamily="34" charset="-128"/>
              </a:defRPr>
            </a:lvl2pPr>
            <a:lvl3pPr marL="1523041" indent="-281378" defTabSz="1213852">
              <a:defRPr>
                <a:solidFill>
                  <a:schemeClr val="tx1"/>
                </a:solidFill>
                <a:latin typeface="Comic Sans MS" panose="030F0702030302020204" pitchFamily="66" charset="0"/>
                <a:ea typeface="MS PGothic" panose="020B0600070205080204" pitchFamily="34" charset="-128"/>
              </a:defRPr>
            </a:lvl3pPr>
            <a:lvl4pPr marL="2136510" indent="-281378" defTabSz="1213852">
              <a:defRPr>
                <a:solidFill>
                  <a:schemeClr val="tx1"/>
                </a:solidFill>
                <a:latin typeface="Comic Sans MS" panose="030F0702030302020204" pitchFamily="66" charset="0"/>
                <a:ea typeface="MS PGothic" panose="020B0600070205080204" pitchFamily="34" charset="-128"/>
              </a:defRPr>
            </a:lvl4pPr>
            <a:lvl5pPr marL="2754887" indent="-281378" defTabSz="1213852">
              <a:defRPr>
                <a:solidFill>
                  <a:schemeClr val="tx1"/>
                </a:solidFill>
                <a:latin typeface="Comic Sans MS" panose="030F0702030302020204" pitchFamily="66" charset="0"/>
                <a:ea typeface="MS PGothic" panose="020B0600070205080204" pitchFamily="34" charset="-128"/>
              </a:defRPr>
            </a:lvl5pPr>
            <a:lvl6pPr marL="3226032" indent="-281378" defTabSz="1213852"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6pPr>
            <a:lvl7pPr marL="3697176" indent="-281378" defTabSz="1213852"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7pPr>
            <a:lvl8pPr marL="4168321" indent="-281378" defTabSz="1213852"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8pPr>
            <a:lvl9pPr marL="4639466" indent="-281378" defTabSz="1213852"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9pPr>
          </a:lstStyle>
          <a:p>
            <a:pPr fontAlgn="base">
              <a:spcBef>
                <a:spcPct val="0"/>
              </a:spcBef>
              <a:spcAft>
                <a:spcPct val="0"/>
              </a:spcAft>
            </a:pPr>
            <a:fld id="{F710DEDC-0FC1-4CAE-9271-5A6DF83567BD}" type="slidenum">
              <a:rPr lang="en-US" altLang="en-US">
                <a:solidFill>
                  <a:srgbClr val="000000"/>
                </a:solidFill>
                <a:latin typeface="Arial" panose="020B0604020202020204" pitchFamily="34" charset="0"/>
                <a:cs typeface="Arial" panose="020B0604020202020204" pitchFamily="34" charset="0"/>
              </a:rPr>
              <a:pPr fontAlgn="base">
                <a:spcBef>
                  <a:spcPct val="0"/>
                </a:spcBef>
                <a:spcAft>
                  <a:spcPct val="0"/>
                </a:spcAft>
              </a:pPr>
              <a:t>6</a:t>
            </a:fld>
            <a:endParaRPr lang="en-US" altLang="en-US">
              <a:solidFill>
                <a:srgbClr val="000000"/>
              </a:solidFill>
              <a:latin typeface="Arial" panose="020B0604020202020204" pitchFamily="34" charset="0"/>
              <a:cs typeface="Arial" panose="020B0604020202020204" pitchFamily="34" charset="0"/>
            </a:endParaRPr>
          </a:p>
        </p:txBody>
      </p:sp>
      <p:sp>
        <p:nvSpPr>
          <p:cNvPr id="92163" name="Rectangle 2">
            <a:extLst>
              <a:ext uri="{FF2B5EF4-FFF2-40B4-BE49-F238E27FC236}">
                <a16:creationId xmlns:a16="http://schemas.microsoft.com/office/drawing/2014/main" id="{682098C0-5B34-FF00-2E2A-01525A5E262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4" name="Rectangle 3">
            <a:extLst>
              <a:ext uri="{FF2B5EF4-FFF2-40B4-BE49-F238E27FC236}">
                <a16:creationId xmlns:a16="http://schemas.microsoft.com/office/drawing/2014/main" id="{65193D0B-80AA-A745-0AFC-62564E597F8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ea typeface="MS PGothic" panose="020B0600070205080204" pitchFamily="34" charset="-128"/>
              </a:rPr>
              <a:t>Figure 8-6. Caption: A spring (a) can store energy (elastic potential energy) when compressed (b), which can be used to do work when released (c) and (d).</a:t>
            </a:r>
          </a:p>
          <a:p>
            <a:pPr eaLnBrk="1" hangingPunct="1">
              <a:spcBef>
                <a:spcPct val="0"/>
              </a:spcBef>
            </a:pPr>
            <a:endParaRPr lang="en-US" altLang="en-US">
              <a:ea typeface="MS PGothic"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a:extLst>
              <a:ext uri="{FF2B5EF4-FFF2-40B4-BE49-F238E27FC236}">
                <a16:creationId xmlns:a16="http://schemas.microsoft.com/office/drawing/2014/main" id="{DFF16A01-8B80-D58C-77E8-62BDE477C7B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189313">
              <a:defRPr>
                <a:solidFill>
                  <a:schemeClr val="tx1"/>
                </a:solidFill>
                <a:latin typeface="Comic Sans MS" panose="030F0702030302020204" pitchFamily="66" charset="0"/>
                <a:ea typeface="MS PGothic" panose="020B0600070205080204" pitchFamily="34" charset="-128"/>
              </a:defRPr>
            </a:lvl1pPr>
            <a:lvl2pPr marL="984823" indent="-364810" defTabSz="1189313">
              <a:defRPr>
                <a:solidFill>
                  <a:schemeClr val="tx1"/>
                </a:solidFill>
                <a:latin typeface="Comic Sans MS" panose="030F0702030302020204" pitchFamily="66" charset="0"/>
                <a:ea typeface="MS PGothic" panose="020B0600070205080204" pitchFamily="34" charset="-128"/>
              </a:defRPr>
            </a:lvl2pPr>
            <a:lvl3pPr marL="1523041" indent="-281378" defTabSz="1189313">
              <a:defRPr>
                <a:solidFill>
                  <a:schemeClr val="tx1"/>
                </a:solidFill>
                <a:latin typeface="Comic Sans MS" panose="030F0702030302020204" pitchFamily="66" charset="0"/>
                <a:ea typeface="MS PGothic" panose="020B0600070205080204" pitchFamily="34" charset="-128"/>
              </a:defRPr>
            </a:lvl3pPr>
            <a:lvl4pPr marL="2134874" indent="-281378" defTabSz="1189313">
              <a:defRPr>
                <a:solidFill>
                  <a:schemeClr val="tx1"/>
                </a:solidFill>
                <a:latin typeface="Comic Sans MS" panose="030F0702030302020204" pitchFamily="66" charset="0"/>
                <a:ea typeface="MS PGothic" panose="020B0600070205080204" pitchFamily="34" charset="-128"/>
              </a:defRPr>
            </a:lvl4pPr>
            <a:lvl5pPr marL="2754887" indent="-281378" defTabSz="1189313">
              <a:defRPr>
                <a:solidFill>
                  <a:schemeClr val="tx1"/>
                </a:solidFill>
                <a:latin typeface="Comic Sans MS" panose="030F0702030302020204" pitchFamily="66" charset="0"/>
                <a:ea typeface="MS PGothic" panose="020B0600070205080204" pitchFamily="34" charset="-128"/>
              </a:defRPr>
            </a:lvl5pPr>
            <a:lvl6pPr marL="3226032" indent="-281378" defTabSz="1189313"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6pPr>
            <a:lvl7pPr marL="3697176" indent="-281378" defTabSz="1189313"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7pPr>
            <a:lvl8pPr marL="4168321" indent="-281378" defTabSz="1189313"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8pPr>
            <a:lvl9pPr marL="4639466" indent="-281378" defTabSz="1189313"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9pPr>
          </a:lstStyle>
          <a:p>
            <a:pPr fontAlgn="base">
              <a:spcBef>
                <a:spcPct val="0"/>
              </a:spcBef>
              <a:spcAft>
                <a:spcPct val="0"/>
              </a:spcAft>
            </a:pPr>
            <a:fld id="{C5A2D1A1-317F-4E1B-87EF-78D7C26094E9}" type="slidenum">
              <a:rPr lang="en-US" altLang="en-US">
                <a:solidFill>
                  <a:srgbClr val="000000"/>
                </a:solidFill>
                <a:latin typeface="Arial" panose="020B0604020202020204" pitchFamily="34" charset="0"/>
              </a:rPr>
              <a:pPr fontAlgn="base">
                <a:spcBef>
                  <a:spcPct val="0"/>
                </a:spcBef>
                <a:spcAft>
                  <a:spcPct val="0"/>
                </a:spcAft>
              </a:pPr>
              <a:t>12</a:t>
            </a:fld>
            <a:endParaRPr lang="en-US" altLang="en-US">
              <a:solidFill>
                <a:srgbClr val="000000"/>
              </a:solidFill>
              <a:latin typeface="Arial" panose="020B0604020202020204" pitchFamily="34" charset="0"/>
            </a:endParaRPr>
          </a:p>
        </p:txBody>
      </p:sp>
      <p:sp>
        <p:nvSpPr>
          <p:cNvPr id="99331" name="Rectangle 2">
            <a:extLst>
              <a:ext uri="{FF2B5EF4-FFF2-40B4-BE49-F238E27FC236}">
                <a16:creationId xmlns:a16="http://schemas.microsoft.com/office/drawing/2014/main" id="{FA9A17E6-6472-F77F-256E-3541D386057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2" name="Rectangle 3">
            <a:extLst>
              <a:ext uri="{FF2B5EF4-FFF2-40B4-BE49-F238E27FC236}">
                <a16:creationId xmlns:a16="http://schemas.microsoft.com/office/drawing/2014/main" id="{1BB245CC-CD4B-01FF-25B1-3D6BA5FAB7D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ea typeface="MS PGothic" panose="020B0600070205080204" pitchFamily="34" charset="-128"/>
              </a:rPr>
              <a:t>Figure 8-7. Caption: The rock’s potential energy changes to kinetic energy as it falls. Note bar graphs representing potential energy </a:t>
            </a:r>
            <a:r>
              <a:rPr lang="en-US" altLang="en-US" i="1">
                <a:ea typeface="MS PGothic" panose="020B0600070205080204" pitchFamily="34" charset="-128"/>
              </a:rPr>
              <a:t>U </a:t>
            </a:r>
            <a:r>
              <a:rPr lang="en-US" altLang="en-US">
                <a:ea typeface="MS PGothic" panose="020B0600070205080204" pitchFamily="34" charset="-128"/>
              </a:rPr>
              <a:t>and kinetic energy </a:t>
            </a:r>
            <a:r>
              <a:rPr lang="en-US" altLang="en-US" i="1">
                <a:ea typeface="MS PGothic" panose="020B0600070205080204" pitchFamily="34" charset="-128"/>
              </a:rPr>
              <a:t>K </a:t>
            </a:r>
            <a:r>
              <a:rPr lang="en-US" altLang="en-US">
                <a:ea typeface="MS PGothic" panose="020B0600070205080204" pitchFamily="34" charset="-128"/>
              </a:rPr>
              <a:t>for the three different positions.</a:t>
            </a:r>
          </a:p>
          <a:p>
            <a:pPr eaLnBrk="1" hangingPunct="1">
              <a:spcBef>
                <a:spcPct val="0"/>
              </a:spcBef>
            </a:pPr>
            <a:endParaRPr lang="en-US" altLang="en-US">
              <a:ea typeface="MS PGothic"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a:extLst>
              <a:ext uri="{FF2B5EF4-FFF2-40B4-BE49-F238E27FC236}">
                <a16:creationId xmlns:a16="http://schemas.microsoft.com/office/drawing/2014/main" id="{7A978D3E-9D81-B623-86B1-5EDB69AEA70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199129">
              <a:defRPr>
                <a:solidFill>
                  <a:schemeClr val="tx1"/>
                </a:solidFill>
                <a:latin typeface="Comic Sans MS" panose="030F0702030302020204" pitchFamily="66" charset="0"/>
                <a:ea typeface="MS PGothic" panose="020B0600070205080204" pitchFamily="34" charset="-128"/>
              </a:defRPr>
            </a:lvl1pPr>
            <a:lvl2pPr marL="991367" indent="-368082" defTabSz="1199129">
              <a:defRPr>
                <a:solidFill>
                  <a:schemeClr val="tx1"/>
                </a:solidFill>
                <a:latin typeface="Comic Sans MS" panose="030F0702030302020204" pitchFamily="66" charset="0"/>
                <a:ea typeface="MS PGothic" panose="020B0600070205080204" pitchFamily="34" charset="-128"/>
              </a:defRPr>
            </a:lvl2pPr>
            <a:lvl3pPr marL="1532856" indent="-284650" defTabSz="1199129">
              <a:defRPr>
                <a:solidFill>
                  <a:schemeClr val="tx1"/>
                </a:solidFill>
                <a:latin typeface="Comic Sans MS" panose="030F0702030302020204" pitchFamily="66" charset="0"/>
                <a:ea typeface="MS PGothic" panose="020B0600070205080204" pitchFamily="34" charset="-128"/>
              </a:defRPr>
            </a:lvl3pPr>
            <a:lvl4pPr marL="2156141" indent="-284650" defTabSz="1199129">
              <a:defRPr>
                <a:solidFill>
                  <a:schemeClr val="tx1"/>
                </a:solidFill>
                <a:latin typeface="Comic Sans MS" panose="030F0702030302020204" pitchFamily="66" charset="0"/>
                <a:ea typeface="MS PGothic" panose="020B0600070205080204" pitchFamily="34" charset="-128"/>
              </a:defRPr>
            </a:lvl4pPr>
            <a:lvl5pPr marL="2777790" indent="-284650" defTabSz="1199129">
              <a:defRPr>
                <a:solidFill>
                  <a:schemeClr val="tx1"/>
                </a:solidFill>
                <a:latin typeface="Comic Sans MS" panose="030F0702030302020204" pitchFamily="66" charset="0"/>
                <a:ea typeface="MS PGothic" panose="020B0600070205080204" pitchFamily="34" charset="-128"/>
              </a:defRPr>
            </a:lvl5pPr>
            <a:lvl6pPr marL="3248935" indent="-284650" defTabSz="1199129"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6pPr>
            <a:lvl7pPr marL="3720079" indent="-284650" defTabSz="1199129"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7pPr>
            <a:lvl8pPr marL="4191224" indent="-284650" defTabSz="1199129"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8pPr>
            <a:lvl9pPr marL="4662368" indent="-284650" defTabSz="1199129"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9pPr>
          </a:lstStyle>
          <a:p>
            <a:pPr fontAlgn="base">
              <a:spcBef>
                <a:spcPct val="0"/>
              </a:spcBef>
              <a:spcAft>
                <a:spcPct val="0"/>
              </a:spcAft>
            </a:pPr>
            <a:fld id="{1BC168BA-AD5A-4F74-A1E2-2759E0BCA4C5}" type="slidenum">
              <a:rPr lang="en-US" altLang="en-US">
                <a:solidFill>
                  <a:srgbClr val="000000"/>
                </a:solidFill>
                <a:latin typeface="Arial" panose="020B0604020202020204" pitchFamily="34" charset="0"/>
              </a:rPr>
              <a:pPr fontAlgn="base">
                <a:spcBef>
                  <a:spcPct val="0"/>
                </a:spcBef>
                <a:spcAft>
                  <a:spcPct val="0"/>
                </a:spcAft>
              </a:pPr>
              <a:t>13</a:t>
            </a:fld>
            <a:endParaRPr lang="en-US" altLang="en-US">
              <a:solidFill>
                <a:srgbClr val="000000"/>
              </a:solidFill>
              <a:latin typeface="Arial" panose="020B0604020202020204" pitchFamily="34" charset="0"/>
            </a:endParaRPr>
          </a:p>
        </p:txBody>
      </p:sp>
      <p:sp>
        <p:nvSpPr>
          <p:cNvPr id="101379" name="Rectangle 2">
            <a:extLst>
              <a:ext uri="{FF2B5EF4-FFF2-40B4-BE49-F238E27FC236}">
                <a16:creationId xmlns:a16="http://schemas.microsoft.com/office/drawing/2014/main" id="{26B3C2CF-1DFC-2ADC-31E0-DFAA162D512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80" name="Rectangle 3">
            <a:extLst>
              <a:ext uri="{FF2B5EF4-FFF2-40B4-BE49-F238E27FC236}">
                <a16:creationId xmlns:a16="http://schemas.microsoft.com/office/drawing/2014/main" id="{CD9EA9EC-D45E-1837-85EA-8CBFD15A212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ea typeface="MS PGothic" panose="020B0600070205080204" pitchFamily="34" charset="-128"/>
              </a:rPr>
              <a:t>Figure 8-8. Caption: A roller-coaster car moving without friction illustrates the conservation of mechanical energy.</a:t>
            </a:r>
          </a:p>
          <a:p>
            <a:pPr eaLnBrk="1" hangingPunct="1">
              <a:spcBef>
                <a:spcPct val="0"/>
              </a:spcBef>
            </a:pPr>
            <a:endParaRPr lang="en-US" altLang="en-US">
              <a:ea typeface="MS PGothic"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AE8FF4F2-A1D5-5752-610A-0BB085478FD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194221">
              <a:defRPr>
                <a:solidFill>
                  <a:schemeClr val="tx1"/>
                </a:solidFill>
                <a:latin typeface="Comic Sans MS" panose="030F0702030302020204" pitchFamily="66" charset="0"/>
                <a:ea typeface="MS PGothic" panose="020B0600070205080204" pitchFamily="34" charset="-128"/>
              </a:defRPr>
            </a:lvl1pPr>
            <a:lvl2pPr marL="986460" indent="-368082" defTabSz="1194221">
              <a:defRPr>
                <a:solidFill>
                  <a:schemeClr val="tx1"/>
                </a:solidFill>
                <a:latin typeface="Comic Sans MS" panose="030F0702030302020204" pitchFamily="66" charset="0"/>
                <a:ea typeface="MS PGothic" panose="020B0600070205080204" pitchFamily="34" charset="-128"/>
              </a:defRPr>
            </a:lvl2pPr>
            <a:lvl3pPr marL="1526313" indent="-281378" defTabSz="1194221">
              <a:defRPr>
                <a:solidFill>
                  <a:schemeClr val="tx1"/>
                </a:solidFill>
                <a:latin typeface="Comic Sans MS" panose="030F0702030302020204" pitchFamily="66" charset="0"/>
                <a:ea typeface="MS PGothic" panose="020B0600070205080204" pitchFamily="34" charset="-128"/>
              </a:defRPr>
            </a:lvl3pPr>
            <a:lvl4pPr marL="2146325" indent="-281378" defTabSz="1194221">
              <a:defRPr>
                <a:solidFill>
                  <a:schemeClr val="tx1"/>
                </a:solidFill>
                <a:latin typeface="Comic Sans MS" panose="030F0702030302020204" pitchFamily="66" charset="0"/>
                <a:ea typeface="MS PGothic" panose="020B0600070205080204" pitchFamily="34" charset="-128"/>
              </a:defRPr>
            </a:lvl4pPr>
            <a:lvl5pPr marL="2767975" indent="-281378" defTabSz="1194221">
              <a:defRPr>
                <a:solidFill>
                  <a:schemeClr val="tx1"/>
                </a:solidFill>
                <a:latin typeface="Comic Sans MS" panose="030F0702030302020204" pitchFamily="66" charset="0"/>
                <a:ea typeface="MS PGothic" panose="020B0600070205080204" pitchFamily="34" charset="-128"/>
              </a:defRPr>
            </a:lvl5pPr>
            <a:lvl6pPr marL="3239119" indent="-281378" defTabSz="1194221"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6pPr>
            <a:lvl7pPr marL="3710264" indent="-281378" defTabSz="1194221"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7pPr>
            <a:lvl8pPr marL="4181408" indent="-281378" defTabSz="1194221"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8pPr>
            <a:lvl9pPr marL="4652553" indent="-281378" defTabSz="1194221" eaLnBrk="0" fontAlgn="base" hangingPunct="0">
              <a:spcBef>
                <a:spcPct val="0"/>
              </a:spcBef>
              <a:spcAft>
                <a:spcPct val="0"/>
              </a:spcAft>
              <a:defRPr>
                <a:solidFill>
                  <a:schemeClr val="tx1"/>
                </a:solidFill>
                <a:latin typeface="Comic Sans MS" panose="030F0702030302020204" pitchFamily="66" charset="0"/>
                <a:ea typeface="MS PGothic" panose="020B0600070205080204" pitchFamily="34" charset="-128"/>
              </a:defRPr>
            </a:lvl9pPr>
          </a:lstStyle>
          <a:p>
            <a:pPr fontAlgn="base">
              <a:spcBef>
                <a:spcPct val="0"/>
              </a:spcBef>
              <a:spcAft>
                <a:spcPct val="0"/>
              </a:spcAft>
            </a:pPr>
            <a:fld id="{011E2DB1-112F-40C1-B848-FDBBADF824FB}" type="slidenum">
              <a:rPr lang="en-US" altLang="en-US">
                <a:solidFill>
                  <a:srgbClr val="000000"/>
                </a:solidFill>
                <a:latin typeface="Arial" panose="020B0604020202020204" pitchFamily="34" charset="0"/>
              </a:rPr>
              <a:pPr fontAlgn="base">
                <a:spcBef>
                  <a:spcPct val="0"/>
                </a:spcBef>
                <a:spcAft>
                  <a:spcPct val="0"/>
                </a:spcAft>
              </a:pPr>
              <a:t>14</a:t>
            </a:fld>
            <a:endParaRPr lang="en-US" altLang="en-US">
              <a:solidFill>
                <a:srgbClr val="000000"/>
              </a:solidFill>
              <a:latin typeface="Arial" panose="020B0604020202020204" pitchFamily="34" charset="0"/>
            </a:endParaRPr>
          </a:p>
        </p:txBody>
      </p:sp>
      <p:sp>
        <p:nvSpPr>
          <p:cNvPr id="103427" name="Rectangle 2">
            <a:extLst>
              <a:ext uri="{FF2B5EF4-FFF2-40B4-BE49-F238E27FC236}">
                <a16:creationId xmlns:a16="http://schemas.microsoft.com/office/drawing/2014/main" id="{C7BD8C16-F149-AA2D-A900-58D19FB1E12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8" name="Rectangle 3">
            <a:extLst>
              <a:ext uri="{FF2B5EF4-FFF2-40B4-BE49-F238E27FC236}">
                <a16:creationId xmlns:a16="http://schemas.microsoft.com/office/drawing/2014/main" id="{57FAE0B0-C7F0-74D3-595C-E9397A1F30E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ea typeface="MS PGothic" panose="020B0600070205080204" pitchFamily="34" charset="-128"/>
              </a:rPr>
              <a:t>Figure 8-12. Caption: Example 8-7. (a) A dart is pushed against a spring, compressing it 6.0 cm. The dart is then released, and in (b) it leaves the spring at velocity v</a:t>
            </a:r>
            <a:r>
              <a:rPr lang="en-US" altLang="en-US" baseline="-25000">
                <a:ea typeface="MS PGothic" panose="020B0600070205080204" pitchFamily="34" charset="-128"/>
              </a:rPr>
              <a:t>2</a:t>
            </a:r>
            <a:r>
              <a:rPr lang="en-US" altLang="en-US">
                <a:ea typeface="MS PGothic" panose="020B0600070205080204" pitchFamily="34" charset="-128"/>
              </a:rPr>
              <a:t>.</a:t>
            </a:r>
          </a:p>
          <a:p>
            <a:pPr eaLnBrk="1" hangingPunct="1">
              <a:spcBef>
                <a:spcPct val="0"/>
              </a:spcBef>
            </a:pPr>
            <a:r>
              <a:rPr lang="en-US" altLang="en-US">
                <a:ea typeface="MS PGothic" panose="020B0600070205080204" pitchFamily="34" charset="-128"/>
              </a:rPr>
              <a:t>Solution: Use conservation of energy, with the initial energy as elastic potential energy; v = 3.0 m/s.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EAC000C6-8CC7-3042-385A-845866EF0E7D}"/>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C68725EE-69A0-D684-E062-3EE1656EE467}"/>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E8EF7B9E-A3D0-F9EC-8DF2-2EF1C2EC059D}"/>
              </a:ext>
            </a:extLst>
          </p:cNvPr>
          <p:cNvSpPr>
            <a:spLocks noGrp="1" noChangeArrowheads="1"/>
          </p:cNvSpPr>
          <p:nvPr>
            <p:ph type="sldNum" sz="quarter" idx="12"/>
          </p:nvPr>
        </p:nvSpPr>
        <p:spPr/>
        <p:txBody>
          <a:bodyPr/>
          <a:lstStyle>
            <a:lvl1pPr>
              <a:defRPr/>
            </a:lvl1pPr>
          </a:lstStyle>
          <a:p>
            <a:pPr>
              <a:defRPr/>
            </a:pPr>
            <a:fld id="{078707FB-0FF3-4C47-8A76-10F163670E7F}" type="slidenum">
              <a:rPr lang="en-US" altLang="en-US"/>
              <a:pPr>
                <a:defRPr/>
              </a:pPr>
              <a:t>‹#›</a:t>
            </a:fld>
            <a:endParaRPr lang="en-US" altLang="en-US"/>
          </a:p>
        </p:txBody>
      </p:sp>
    </p:spTree>
    <p:extLst>
      <p:ext uri="{BB962C8B-B14F-4D97-AF65-F5344CB8AC3E}">
        <p14:creationId xmlns:p14="http://schemas.microsoft.com/office/powerpoint/2010/main" val="2820143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99BA62C-D95C-A3B2-9E81-F25CE073E08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38483366-B9EE-85A7-0A12-23225DB8BF70}"/>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BC04388A-B9DD-9D8B-9FEB-EA7B36F3968F}"/>
              </a:ext>
            </a:extLst>
          </p:cNvPr>
          <p:cNvSpPr>
            <a:spLocks noGrp="1" noChangeArrowheads="1"/>
          </p:cNvSpPr>
          <p:nvPr>
            <p:ph type="sldNum" sz="quarter" idx="12"/>
          </p:nvPr>
        </p:nvSpPr>
        <p:spPr/>
        <p:txBody>
          <a:bodyPr/>
          <a:lstStyle>
            <a:lvl1pPr>
              <a:defRPr/>
            </a:lvl1pPr>
          </a:lstStyle>
          <a:p>
            <a:pPr>
              <a:defRPr/>
            </a:pPr>
            <a:fld id="{8AAF9101-AE1E-462E-AD7D-BBC52941D985}" type="slidenum">
              <a:rPr lang="en-US" altLang="en-US"/>
              <a:pPr>
                <a:defRPr/>
              </a:pPr>
              <a:t>‹#›</a:t>
            </a:fld>
            <a:endParaRPr lang="en-US" altLang="en-US"/>
          </a:p>
        </p:txBody>
      </p:sp>
    </p:spTree>
    <p:extLst>
      <p:ext uri="{BB962C8B-B14F-4D97-AF65-F5344CB8AC3E}">
        <p14:creationId xmlns:p14="http://schemas.microsoft.com/office/powerpoint/2010/main" val="1172591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3600" y="228600"/>
            <a:ext cx="27940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228600"/>
            <a:ext cx="8178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E54998E-7EAD-0C1C-4F32-BFFDFB60113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5BCD81AB-34C7-8C5D-51AE-992461C5E40C}"/>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50490A96-044E-439A-5458-40813EEA96C7}"/>
              </a:ext>
            </a:extLst>
          </p:cNvPr>
          <p:cNvSpPr>
            <a:spLocks noGrp="1" noChangeArrowheads="1"/>
          </p:cNvSpPr>
          <p:nvPr>
            <p:ph type="sldNum" sz="quarter" idx="12"/>
          </p:nvPr>
        </p:nvSpPr>
        <p:spPr/>
        <p:txBody>
          <a:bodyPr/>
          <a:lstStyle>
            <a:lvl1pPr>
              <a:defRPr/>
            </a:lvl1pPr>
          </a:lstStyle>
          <a:p>
            <a:pPr>
              <a:defRPr/>
            </a:pPr>
            <a:fld id="{58BD1C06-9FD1-40FD-A335-B1E3C777A1E2}" type="slidenum">
              <a:rPr lang="en-US" altLang="en-US"/>
              <a:pPr>
                <a:defRPr/>
              </a:pPr>
              <a:t>‹#›</a:t>
            </a:fld>
            <a:endParaRPr lang="en-US" altLang="en-US"/>
          </a:p>
        </p:txBody>
      </p:sp>
    </p:spTree>
    <p:extLst>
      <p:ext uri="{BB962C8B-B14F-4D97-AF65-F5344CB8AC3E}">
        <p14:creationId xmlns:p14="http://schemas.microsoft.com/office/powerpoint/2010/main" val="3336763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FFA3972-395D-0389-B1A2-F16F470F731C}"/>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157AE3AA-9C6B-5A94-6ACD-F2003A5BA4CD}"/>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C5B1489F-D53F-4EAE-F88C-51E9E0D44546}"/>
              </a:ext>
            </a:extLst>
          </p:cNvPr>
          <p:cNvSpPr>
            <a:spLocks noGrp="1" noChangeArrowheads="1"/>
          </p:cNvSpPr>
          <p:nvPr>
            <p:ph type="sldNum" sz="quarter" idx="12"/>
          </p:nvPr>
        </p:nvSpPr>
        <p:spPr/>
        <p:txBody>
          <a:bodyPr/>
          <a:lstStyle>
            <a:lvl1pPr>
              <a:defRPr/>
            </a:lvl1pPr>
          </a:lstStyle>
          <a:p>
            <a:pPr>
              <a:defRPr/>
            </a:pPr>
            <a:fld id="{ED5B80A6-E152-41E8-88F3-9B5523A7EC7C}" type="slidenum">
              <a:rPr lang="en-US" altLang="en-US"/>
              <a:pPr>
                <a:defRPr/>
              </a:pPr>
              <a:t>‹#›</a:t>
            </a:fld>
            <a:endParaRPr lang="en-US" altLang="en-US"/>
          </a:p>
        </p:txBody>
      </p:sp>
    </p:spTree>
    <p:extLst>
      <p:ext uri="{BB962C8B-B14F-4D97-AF65-F5344CB8AC3E}">
        <p14:creationId xmlns:p14="http://schemas.microsoft.com/office/powerpoint/2010/main" val="4118528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14ED95-18C1-C233-0BC1-52B10B20942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D45FEDFC-C2FC-9C0F-FBB9-E1BC1AE5A23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2B1EED9B-B8C9-C70A-F6EA-F5884F6E7197}"/>
              </a:ext>
            </a:extLst>
          </p:cNvPr>
          <p:cNvSpPr>
            <a:spLocks noGrp="1" noChangeArrowheads="1"/>
          </p:cNvSpPr>
          <p:nvPr>
            <p:ph type="sldNum" sz="quarter" idx="12"/>
          </p:nvPr>
        </p:nvSpPr>
        <p:spPr/>
        <p:txBody>
          <a:bodyPr/>
          <a:lstStyle>
            <a:lvl1pPr>
              <a:defRPr/>
            </a:lvl1pPr>
          </a:lstStyle>
          <a:p>
            <a:pPr>
              <a:defRPr/>
            </a:pPr>
            <a:fld id="{B99AE8A4-3367-4A7B-9CF0-6B476705A8D4}" type="slidenum">
              <a:rPr lang="en-US" altLang="en-US"/>
              <a:pPr>
                <a:defRPr/>
              </a:pPr>
              <a:t>‹#›</a:t>
            </a:fld>
            <a:endParaRPr lang="en-US" altLang="en-US"/>
          </a:p>
        </p:txBody>
      </p:sp>
    </p:spTree>
    <p:extLst>
      <p:ext uri="{BB962C8B-B14F-4D97-AF65-F5344CB8AC3E}">
        <p14:creationId xmlns:p14="http://schemas.microsoft.com/office/powerpoint/2010/main" val="746144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a:extLst>
              <a:ext uri="{FF2B5EF4-FFF2-40B4-BE49-F238E27FC236}">
                <a16:creationId xmlns:a16="http://schemas.microsoft.com/office/drawing/2014/main" id="{3D0C6347-8C72-E9BF-9308-223D5786EE57}"/>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62682FE1-1301-4D7B-204D-55F8EE88BCE7}"/>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AABEC7CB-79B7-DD10-669A-BCEE3DA6E4C6}"/>
              </a:ext>
            </a:extLst>
          </p:cNvPr>
          <p:cNvSpPr>
            <a:spLocks noGrp="1" noChangeArrowheads="1"/>
          </p:cNvSpPr>
          <p:nvPr>
            <p:ph type="sldNum" sz="quarter" idx="12"/>
          </p:nvPr>
        </p:nvSpPr>
        <p:spPr/>
        <p:txBody>
          <a:bodyPr/>
          <a:lstStyle>
            <a:lvl1pPr>
              <a:defRPr/>
            </a:lvl1pPr>
          </a:lstStyle>
          <a:p>
            <a:pPr>
              <a:defRPr/>
            </a:pPr>
            <a:fld id="{DDE644AE-081A-4CC1-B779-2F566BBBA312}" type="slidenum">
              <a:rPr lang="en-US" altLang="en-US"/>
              <a:pPr>
                <a:defRPr/>
              </a:pPr>
              <a:t>‹#›</a:t>
            </a:fld>
            <a:endParaRPr lang="en-US" altLang="en-US"/>
          </a:p>
        </p:txBody>
      </p:sp>
    </p:spTree>
    <p:extLst>
      <p:ext uri="{BB962C8B-B14F-4D97-AF65-F5344CB8AC3E}">
        <p14:creationId xmlns:p14="http://schemas.microsoft.com/office/powerpoint/2010/main" val="18297428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614C85-40CD-114D-93C9-7911C31695E0}"/>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AF3FBB74-CD1E-D4FF-3149-8EC4B53F9A7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C2530321-59BC-A20A-D6B3-EADC7EEB65B1}"/>
              </a:ext>
            </a:extLst>
          </p:cNvPr>
          <p:cNvSpPr>
            <a:spLocks noGrp="1" noChangeArrowheads="1"/>
          </p:cNvSpPr>
          <p:nvPr>
            <p:ph type="sldNum" sz="quarter" idx="12"/>
          </p:nvPr>
        </p:nvSpPr>
        <p:spPr/>
        <p:txBody>
          <a:bodyPr/>
          <a:lstStyle>
            <a:lvl1pPr>
              <a:defRPr/>
            </a:lvl1pPr>
          </a:lstStyle>
          <a:p>
            <a:pPr>
              <a:defRPr/>
            </a:pPr>
            <a:fld id="{037626EB-F065-45E0-BD99-E74794F0FAB4}" type="slidenum">
              <a:rPr lang="en-US" altLang="en-US"/>
              <a:pPr>
                <a:defRPr/>
              </a:pPr>
              <a:t>‹#›</a:t>
            </a:fld>
            <a:endParaRPr lang="en-US" altLang="en-US"/>
          </a:p>
        </p:txBody>
      </p:sp>
    </p:spTree>
    <p:extLst>
      <p:ext uri="{BB962C8B-B14F-4D97-AF65-F5344CB8AC3E}">
        <p14:creationId xmlns:p14="http://schemas.microsoft.com/office/powerpoint/2010/main" val="2718544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B70A73B-7E90-F25A-61E5-9D1D1DB0592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1BB0B761-8491-F97D-E280-AB206A26A49E}"/>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51CFBD0C-9F51-5B66-FB04-418A6CAB8415}"/>
              </a:ext>
            </a:extLst>
          </p:cNvPr>
          <p:cNvSpPr>
            <a:spLocks noGrp="1" noChangeArrowheads="1"/>
          </p:cNvSpPr>
          <p:nvPr>
            <p:ph type="sldNum" sz="quarter" idx="12"/>
          </p:nvPr>
        </p:nvSpPr>
        <p:spPr/>
        <p:txBody>
          <a:bodyPr/>
          <a:lstStyle>
            <a:lvl1pPr>
              <a:defRPr/>
            </a:lvl1pPr>
          </a:lstStyle>
          <a:p>
            <a:pPr>
              <a:defRPr/>
            </a:pPr>
            <a:fld id="{E5C18A54-23B7-4597-9942-C659973F1908}" type="slidenum">
              <a:rPr lang="en-US" altLang="en-US"/>
              <a:pPr>
                <a:defRPr/>
              </a:pPr>
              <a:t>‹#›</a:t>
            </a:fld>
            <a:endParaRPr lang="en-US" altLang="en-US"/>
          </a:p>
        </p:txBody>
      </p:sp>
    </p:spTree>
    <p:extLst>
      <p:ext uri="{BB962C8B-B14F-4D97-AF65-F5344CB8AC3E}">
        <p14:creationId xmlns:p14="http://schemas.microsoft.com/office/powerpoint/2010/main" val="1764192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BBA43FA-5CE6-7FDF-3058-DD4B87DE8385}"/>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B7E913BC-2312-E3D0-B177-01EE80541741}"/>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D1E79896-1414-91B6-9AB6-FB822F389772}"/>
              </a:ext>
            </a:extLst>
          </p:cNvPr>
          <p:cNvSpPr>
            <a:spLocks noGrp="1" noChangeArrowheads="1"/>
          </p:cNvSpPr>
          <p:nvPr>
            <p:ph type="sldNum" sz="quarter" idx="12"/>
          </p:nvPr>
        </p:nvSpPr>
        <p:spPr/>
        <p:txBody>
          <a:bodyPr/>
          <a:lstStyle>
            <a:lvl1pPr>
              <a:defRPr/>
            </a:lvl1pPr>
          </a:lstStyle>
          <a:p>
            <a:pPr>
              <a:defRPr/>
            </a:pPr>
            <a:fld id="{F96760AF-45AE-4BC5-8F0C-4028ECA1DBB2}" type="slidenum">
              <a:rPr lang="en-US" altLang="en-US"/>
              <a:pPr>
                <a:defRPr/>
              </a:pPr>
              <a:t>‹#›</a:t>
            </a:fld>
            <a:endParaRPr lang="en-US" altLang="en-US"/>
          </a:p>
        </p:txBody>
      </p:sp>
    </p:spTree>
    <p:extLst>
      <p:ext uri="{BB962C8B-B14F-4D97-AF65-F5344CB8AC3E}">
        <p14:creationId xmlns:p14="http://schemas.microsoft.com/office/powerpoint/2010/main" val="10662657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793A811-FB06-96CA-A4BB-474430DA67E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B52A1AE8-9869-76A8-8445-B828710F2948}"/>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6B93BB01-E3CA-23B4-9AD2-B85DCC9F8925}"/>
              </a:ext>
            </a:extLst>
          </p:cNvPr>
          <p:cNvSpPr>
            <a:spLocks noGrp="1" noChangeArrowheads="1"/>
          </p:cNvSpPr>
          <p:nvPr>
            <p:ph type="sldNum" sz="quarter" idx="12"/>
          </p:nvPr>
        </p:nvSpPr>
        <p:spPr/>
        <p:txBody>
          <a:bodyPr/>
          <a:lstStyle>
            <a:lvl1pPr>
              <a:defRPr/>
            </a:lvl1pPr>
          </a:lstStyle>
          <a:p>
            <a:pPr>
              <a:defRPr/>
            </a:pPr>
            <a:fld id="{10B4D829-1BFB-4380-B38B-8CDC00A10614}" type="slidenum">
              <a:rPr lang="en-US" altLang="en-US"/>
              <a:pPr>
                <a:defRPr/>
              </a:pPr>
              <a:t>‹#›</a:t>
            </a:fld>
            <a:endParaRPr lang="en-US" altLang="en-US"/>
          </a:p>
        </p:txBody>
      </p:sp>
    </p:spTree>
    <p:extLst>
      <p:ext uri="{BB962C8B-B14F-4D97-AF65-F5344CB8AC3E}">
        <p14:creationId xmlns:p14="http://schemas.microsoft.com/office/powerpoint/2010/main" val="2168027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AA28A699-CCF9-4521-C9FE-FDFC8A9461E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13B1B275-A149-636B-AB3B-ECE485004FCC}"/>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C0AFF5AE-C7A6-B18A-849D-1D641A3D7DE0}"/>
              </a:ext>
            </a:extLst>
          </p:cNvPr>
          <p:cNvSpPr>
            <a:spLocks noGrp="1" noChangeArrowheads="1"/>
          </p:cNvSpPr>
          <p:nvPr>
            <p:ph type="sldNum" sz="quarter" idx="12"/>
          </p:nvPr>
        </p:nvSpPr>
        <p:spPr/>
        <p:txBody>
          <a:bodyPr/>
          <a:lstStyle>
            <a:lvl1pPr>
              <a:defRPr/>
            </a:lvl1pPr>
          </a:lstStyle>
          <a:p>
            <a:pPr>
              <a:defRPr/>
            </a:pPr>
            <a:fld id="{8E8D48E8-9DA5-4E1C-A48D-99F1F434A795}" type="slidenum">
              <a:rPr lang="en-US" altLang="en-US"/>
              <a:pPr>
                <a:defRPr/>
              </a:pPr>
              <a:t>‹#›</a:t>
            </a:fld>
            <a:endParaRPr lang="en-US" altLang="en-US"/>
          </a:p>
        </p:txBody>
      </p:sp>
    </p:spTree>
    <p:extLst>
      <p:ext uri="{BB962C8B-B14F-4D97-AF65-F5344CB8AC3E}">
        <p14:creationId xmlns:p14="http://schemas.microsoft.com/office/powerpoint/2010/main" val="2437917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83D82C8-0C44-4779-F485-8976C2C81CCF}"/>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B14B675F-25F9-8DC7-5434-363F17C51DC8}"/>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3B2CF2A7-3052-AB95-E784-CADCD0D6A3A6}"/>
              </a:ext>
            </a:extLst>
          </p:cNvPr>
          <p:cNvSpPr>
            <a:spLocks noGrp="1" noChangeArrowheads="1"/>
          </p:cNvSpPr>
          <p:nvPr>
            <p:ph type="sldNum" sz="quarter" idx="12"/>
          </p:nvPr>
        </p:nvSpPr>
        <p:spPr/>
        <p:txBody>
          <a:bodyPr/>
          <a:lstStyle>
            <a:lvl1pPr>
              <a:defRPr/>
            </a:lvl1pPr>
          </a:lstStyle>
          <a:p>
            <a:pPr>
              <a:defRPr/>
            </a:pPr>
            <a:fld id="{8837CEDB-3F6C-42BA-AD0F-358C6756E868}" type="slidenum">
              <a:rPr lang="en-US" altLang="en-US"/>
              <a:pPr>
                <a:defRPr/>
              </a:pPr>
              <a:t>‹#›</a:t>
            </a:fld>
            <a:endParaRPr lang="en-US" altLang="en-US"/>
          </a:p>
        </p:txBody>
      </p:sp>
    </p:spTree>
    <p:extLst>
      <p:ext uri="{BB962C8B-B14F-4D97-AF65-F5344CB8AC3E}">
        <p14:creationId xmlns:p14="http://schemas.microsoft.com/office/powerpoint/2010/main" val="18958576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2164E1D2-857B-E058-9349-1FD689B97020}"/>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7327050F-378B-4EBA-E2DB-F0CEB3CB239F}"/>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1F445A6E-DE74-DAF2-02FC-6DF7F2D4EB63}"/>
              </a:ext>
            </a:extLst>
          </p:cNvPr>
          <p:cNvSpPr>
            <a:spLocks noGrp="1" noChangeArrowheads="1"/>
          </p:cNvSpPr>
          <p:nvPr>
            <p:ph type="sldNum" sz="quarter" idx="12"/>
          </p:nvPr>
        </p:nvSpPr>
        <p:spPr/>
        <p:txBody>
          <a:bodyPr/>
          <a:lstStyle>
            <a:lvl1pPr>
              <a:defRPr/>
            </a:lvl1pPr>
          </a:lstStyle>
          <a:p>
            <a:pPr>
              <a:defRPr/>
            </a:pPr>
            <a:fld id="{36FB3F9A-DCB9-43F0-8B72-1B430B38C496}" type="slidenum">
              <a:rPr lang="en-US" altLang="en-US"/>
              <a:pPr>
                <a:defRPr/>
              </a:pPr>
              <a:t>‹#›</a:t>
            </a:fld>
            <a:endParaRPr lang="en-US" altLang="en-US"/>
          </a:p>
        </p:txBody>
      </p:sp>
    </p:spTree>
    <p:extLst>
      <p:ext uri="{BB962C8B-B14F-4D97-AF65-F5344CB8AC3E}">
        <p14:creationId xmlns:p14="http://schemas.microsoft.com/office/powerpoint/2010/main" val="4177294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F2F7CC9-37CC-0F49-93B9-098193E5E79D}"/>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B1FD2344-806D-0CCE-4A43-CEE64DC5435D}"/>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5EE9A397-3BD1-7FA9-D4DF-4A0BB1260F57}"/>
              </a:ext>
            </a:extLst>
          </p:cNvPr>
          <p:cNvSpPr>
            <a:spLocks noGrp="1" noChangeArrowheads="1"/>
          </p:cNvSpPr>
          <p:nvPr>
            <p:ph type="sldNum" sz="quarter" idx="12"/>
          </p:nvPr>
        </p:nvSpPr>
        <p:spPr/>
        <p:txBody>
          <a:bodyPr/>
          <a:lstStyle>
            <a:lvl1pPr>
              <a:defRPr/>
            </a:lvl1pPr>
          </a:lstStyle>
          <a:p>
            <a:pPr>
              <a:defRPr/>
            </a:pPr>
            <a:fld id="{C2CF9391-833D-45DA-9C11-ABDE50F59E96}" type="slidenum">
              <a:rPr lang="en-US" altLang="en-US"/>
              <a:pPr>
                <a:defRPr/>
              </a:pPr>
              <a:t>‹#›</a:t>
            </a:fld>
            <a:endParaRPr lang="en-US" altLang="en-US"/>
          </a:p>
        </p:txBody>
      </p:sp>
    </p:spTree>
    <p:extLst>
      <p:ext uri="{BB962C8B-B14F-4D97-AF65-F5344CB8AC3E}">
        <p14:creationId xmlns:p14="http://schemas.microsoft.com/office/powerpoint/2010/main" val="40136260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3600" y="228600"/>
            <a:ext cx="27940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228600"/>
            <a:ext cx="8178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06FD3A1-0EBA-7FEC-0A7E-BA475369E857}"/>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1A868C5C-3412-0A83-70E7-A44AF46374DB}"/>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8516B0BE-BCD9-496B-6DB7-815BD67CB740}"/>
              </a:ext>
            </a:extLst>
          </p:cNvPr>
          <p:cNvSpPr>
            <a:spLocks noGrp="1" noChangeArrowheads="1"/>
          </p:cNvSpPr>
          <p:nvPr>
            <p:ph type="sldNum" sz="quarter" idx="12"/>
          </p:nvPr>
        </p:nvSpPr>
        <p:spPr/>
        <p:txBody>
          <a:bodyPr/>
          <a:lstStyle>
            <a:lvl1pPr>
              <a:defRPr/>
            </a:lvl1pPr>
          </a:lstStyle>
          <a:p>
            <a:pPr>
              <a:defRPr/>
            </a:pPr>
            <a:fld id="{EF80EAD5-ABFA-449D-8428-B01D34D3BD2A}" type="slidenum">
              <a:rPr lang="en-US" altLang="en-US"/>
              <a:pPr>
                <a:defRPr/>
              </a:pPr>
              <a:t>‹#›</a:t>
            </a:fld>
            <a:endParaRPr lang="en-US" altLang="en-US"/>
          </a:p>
        </p:txBody>
      </p:sp>
    </p:spTree>
    <p:extLst>
      <p:ext uri="{BB962C8B-B14F-4D97-AF65-F5344CB8AC3E}">
        <p14:creationId xmlns:p14="http://schemas.microsoft.com/office/powerpoint/2010/main" val="22822184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B822159-45B3-185E-7C1B-4F2849CC256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5A425523-A3FB-2C38-AA24-75F0070E2517}"/>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65499BE0-94F0-050D-848C-43A9C116C88A}"/>
              </a:ext>
            </a:extLst>
          </p:cNvPr>
          <p:cNvSpPr>
            <a:spLocks noGrp="1" noChangeArrowheads="1"/>
          </p:cNvSpPr>
          <p:nvPr>
            <p:ph type="sldNum" sz="quarter" idx="12"/>
          </p:nvPr>
        </p:nvSpPr>
        <p:spPr/>
        <p:txBody>
          <a:bodyPr/>
          <a:lstStyle>
            <a:lvl1pPr>
              <a:defRPr/>
            </a:lvl1pPr>
          </a:lstStyle>
          <a:p>
            <a:pPr>
              <a:defRPr/>
            </a:pPr>
            <a:fld id="{E1FBE254-E99D-427D-9091-B1F5A2849371}" type="slidenum">
              <a:rPr lang="en-US" altLang="en-US"/>
              <a:pPr>
                <a:defRPr/>
              </a:pPr>
              <a:t>‹#›</a:t>
            </a:fld>
            <a:endParaRPr lang="en-US" altLang="en-US"/>
          </a:p>
        </p:txBody>
      </p:sp>
    </p:spTree>
    <p:extLst>
      <p:ext uri="{BB962C8B-B14F-4D97-AF65-F5344CB8AC3E}">
        <p14:creationId xmlns:p14="http://schemas.microsoft.com/office/powerpoint/2010/main" val="8675106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18334E7-C740-52E5-E82D-497778BC70E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AB6CC7A8-788C-F568-C10B-E43470FB4B24}"/>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34DF781C-18EA-B2D0-772E-837FE14182BF}"/>
              </a:ext>
            </a:extLst>
          </p:cNvPr>
          <p:cNvSpPr>
            <a:spLocks noGrp="1" noChangeArrowheads="1"/>
          </p:cNvSpPr>
          <p:nvPr>
            <p:ph type="sldNum" sz="quarter" idx="12"/>
          </p:nvPr>
        </p:nvSpPr>
        <p:spPr/>
        <p:txBody>
          <a:bodyPr/>
          <a:lstStyle>
            <a:lvl1pPr>
              <a:defRPr/>
            </a:lvl1pPr>
          </a:lstStyle>
          <a:p>
            <a:pPr>
              <a:defRPr/>
            </a:pPr>
            <a:fld id="{0CF26573-E6C2-4966-BF57-89E622590812}" type="slidenum">
              <a:rPr lang="en-US" altLang="en-US"/>
              <a:pPr>
                <a:defRPr/>
              </a:pPr>
              <a:t>‹#›</a:t>
            </a:fld>
            <a:endParaRPr lang="en-US" altLang="en-US"/>
          </a:p>
        </p:txBody>
      </p:sp>
    </p:spTree>
    <p:extLst>
      <p:ext uri="{BB962C8B-B14F-4D97-AF65-F5344CB8AC3E}">
        <p14:creationId xmlns:p14="http://schemas.microsoft.com/office/powerpoint/2010/main" val="296052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a:extLst>
              <a:ext uri="{FF2B5EF4-FFF2-40B4-BE49-F238E27FC236}">
                <a16:creationId xmlns:a16="http://schemas.microsoft.com/office/drawing/2014/main" id="{C1C9523B-5955-E7BE-2EF7-45ACEF7930F4}"/>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3FADE5C3-AF11-ED15-7375-7DC43496A69E}"/>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3B3EB9A5-E564-3B13-C6B2-E7ADF940036B}"/>
              </a:ext>
            </a:extLst>
          </p:cNvPr>
          <p:cNvSpPr>
            <a:spLocks noGrp="1" noChangeArrowheads="1"/>
          </p:cNvSpPr>
          <p:nvPr>
            <p:ph type="sldNum" sz="quarter" idx="12"/>
          </p:nvPr>
        </p:nvSpPr>
        <p:spPr/>
        <p:txBody>
          <a:bodyPr/>
          <a:lstStyle>
            <a:lvl1pPr>
              <a:defRPr/>
            </a:lvl1pPr>
          </a:lstStyle>
          <a:p>
            <a:pPr>
              <a:defRPr/>
            </a:pPr>
            <a:fld id="{A882AAC2-A065-4298-B73C-E53B141CA32E}" type="slidenum">
              <a:rPr lang="en-US" altLang="en-US"/>
              <a:pPr>
                <a:defRPr/>
              </a:pPr>
              <a:t>‹#›</a:t>
            </a:fld>
            <a:endParaRPr lang="en-US" altLang="en-US"/>
          </a:p>
        </p:txBody>
      </p:sp>
    </p:spTree>
    <p:extLst>
      <p:ext uri="{BB962C8B-B14F-4D97-AF65-F5344CB8AC3E}">
        <p14:creationId xmlns:p14="http://schemas.microsoft.com/office/powerpoint/2010/main" val="42788666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98EC7F-B467-D6BA-342C-931CF160A354}"/>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18E5FBE7-F01C-CC8A-4BB6-89D1A29FBF76}"/>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EE7E3FC5-28B1-4C4B-CC76-EC6E2ED818E4}"/>
              </a:ext>
            </a:extLst>
          </p:cNvPr>
          <p:cNvSpPr>
            <a:spLocks noGrp="1" noChangeArrowheads="1"/>
          </p:cNvSpPr>
          <p:nvPr>
            <p:ph type="sldNum" sz="quarter" idx="12"/>
          </p:nvPr>
        </p:nvSpPr>
        <p:spPr/>
        <p:txBody>
          <a:bodyPr/>
          <a:lstStyle>
            <a:lvl1pPr>
              <a:defRPr/>
            </a:lvl1pPr>
          </a:lstStyle>
          <a:p>
            <a:pPr>
              <a:defRPr/>
            </a:pPr>
            <a:fld id="{900F844F-4256-4461-A856-B08B169C15C6}" type="slidenum">
              <a:rPr lang="en-US" altLang="en-US"/>
              <a:pPr>
                <a:defRPr/>
              </a:pPr>
              <a:t>‹#›</a:t>
            </a:fld>
            <a:endParaRPr lang="en-US" altLang="en-US"/>
          </a:p>
        </p:txBody>
      </p:sp>
    </p:spTree>
    <p:extLst>
      <p:ext uri="{BB962C8B-B14F-4D97-AF65-F5344CB8AC3E}">
        <p14:creationId xmlns:p14="http://schemas.microsoft.com/office/powerpoint/2010/main" val="32603669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E4C1CB1-4A36-2510-986F-F11580CB72F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E8BEBFB9-DBB0-7545-C6C2-23170B3A436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5E0CDC23-037C-ACA0-FA25-2916CEF86A3B}"/>
              </a:ext>
            </a:extLst>
          </p:cNvPr>
          <p:cNvSpPr>
            <a:spLocks noGrp="1" noChangeArrowheads="1"/>
          </p:cNvSpPr>
          <p:nvPr>
            <p:ph type="sldNum" sz="quarter" idx="12"/>
          </p:nvPr>
        </p:nvSpPr>
        <p:spPr/>
        <p:txBody>
          <a:bodyPr/>
          <a:lstStyle>
            <a:lvl1pPr>
              <a:defRPr/>
            </a:lvl1pPr>
          </a:lstStyle>
          <a:p>
            <a:pPr>
              <a:defRPr/>
            </a:pPr>
            <a:fld id="{717F8663-3717-4BCA-9DA1-FDC32BDEFA9C}" type="slidenum">
              <a:rPr lang="en-US" altLang="en-US"/>
              <a:pPr>
                <a:defRPr/>
              </a:pPr>
              <a:t>‹#›</a:t>
            </a:fld>
            <a:endParaRPr lang="en-US" altLang="en-US"/>
          </a:p>
        </p:txBody>
      </p:sp>
    </p:spTree>
    <p:extLst>
      <p:ext uri="{BB962C8B-B14F-4D97-AF65-F5344CB8AC3E}">
        <p14:creationId xmlns:p14="http://schemas.microsoft.com/office/powerpoint/2010/main" val="31168343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AEF1A2C-8B80-A2CB-31F2-95B0544B3F7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7056C2D3-BCC9-9DDA-AC97-98D33D91A130}"/>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0EA9BCF3-C502-1BF0-A442-72A5E876AB98}"/>
              </a:ext>
            </a:extLst>
          </p:cNvPr>
          <p:cNvSpPr>
            <a:spLocks noGrp="1" noChangeArrowheads="1"/>
          </p:cNvSpPr>
          <p:nvPr>
            <p:ph type="sldNum" sz="quarter" idx="12"/>
          </p:nvPr>
        </p:nvSpPr>
        <p:spPr/>
        <p:txBody>
          <a:bodyPr/>
          <a:lstStyle>
            <a:lvl1pPr>
              <a:defRPr/>
            </a:lvl1pPr>
          </a:lstStyle>
          <a:p>
            <a:pPr>
              <a:defRPr/>
            </a:pPr>
            <a:fld id="{D8EFD41A-E2BA-465D-A74A-29AF5A72DA3A}" type="slidenum">
              <a:rPr lang="en-US" altLang="en-US"/>
              <a:pPr>
                <a:defRPr/>
              </a:pPr>
              <a:t>‹#›</a:t>
            </a:fld>
            <a:endParaRPr lang="en-US" altLang="en-US"/>
          </a:p>
        </p:txBody>
      </p:sp>
    </p:spTree>
    <p:extLst>
      <p:ext uri="{BB962C8B-B14F-4D97-AF65-F5344CB8AC3E}">
        <p14:creationId xmlns:p14="http://schemas.microsoft.com/office/powerpoint/2010/main" val="42921456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85EEE9D-D3FB-A5BA-7704-624739133D6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6F5DEBF9-97EE-B4BA-48DF-C71D1EB23B61}"/>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2010F16A-BBA4-7C7B-1C71-68B8B731A579}"/>
              </a:ext>
            </a:extLst>
          </p:cNvPr>
          <p:cNvSpPr>
            <a:spLocks noGrp="1" noChangeArrowheads="1"/>
          </p:cNvSpPr>
          <p:nvPr>
            <p:ph type="sldNum" sz="quarter" idx="12"/>
          </p:nvPr>
        </p:nvSpPr>
        <p:spPr/>
        <p:txBody>
          <a:bodyPr/>
          <a:lstStyle>
            <a:lvl1pPr>
              <a:defRPr/>
            </a:lvl1pPr>
          </a:lstStyle>
          <a:p>
            <a:pPr>
              <a:defRPr/>
            </a:pPr>
            <a:fld id="{1651680E-230F-4465-B837-2F3466E14030}" type="slidenum">
              <a:rPr lang="en-US" altLang="en-US"/>
              <a:pPr>
                <a:defRPr/>
              </a:pPr>
              <a:t>‹#›</a:t>
            </a:fld>
            <a:endParaRPr lang="en-US" altLang="en-US"/>
          </a:p>
        </p:txBody>
      </p:sp>
    </p:spTree>
    <p:extLst>
      <p:ext uri="{BB962C8B-B14F-4D97-AF65-F5344CB8AC3E}">
        <p14:creationId xmlns:p14="http://schemas.microsoft.com/office/powerpoint/2010/main" val="3612628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a:extLst>
              <a:ext uri="{FF2B5EF4-FFF2-40B4-BE49-F238E27FC236}">
                <a16:creationId xmlns:a16="http://schemas.microsoft.com/office/drawing/2014/main" id="{73EDAA0B-2BDD-0FDE-3FCD-3424C5853BE0}"/>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96FABB0D-74E1-C837-C3BA-C69F890162BB}"/>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AAA2B774-9A6C-9A4E-A0ED-A11483DB47DC}"/>
              </a:ext>
            </a:extLst>
          </p:cNvPr>
          <p:cNvSpPr>
            <a:spLocks noGrp="1" noChangeArrowheads="1"/>
          </p:cNvSpPr>
          <p:nvPr>
            <p:ph type="sldNum" sz="quarter" idx="12"/>
          </p:nvPr>
        </p:nvSpPr>
        <p:spPr/>
        <p:txBody>
          <a:bodyPr/>
          <a:lstStyle>
            <a:lvl1pPr>
              <a:defRPr/>
            </a:lvl1pPr>
          </a:lstStyle>
          <a:p>
            <a:pPr>
              <a:defRPr/>
            </a:pPr>
            <a:fld id="{C3A81381-778C-4EA4-AB06-540098D408AA}" type="slidenum">
              <a:rPr lang="en-US" altLang="en-US"/>
              <a:pPr>
                <a:defRPr/>
              </a:pPr>
              <a:t>‹#›</a:t>
            </a:fld>
            <a:endParaRPr lang="en-US" altLang="en-US"/>
          </a:p>
        </p:txBody>
      </p:sp>
    </p:spTree>
    <p:extLst>
      <p:ext uri="{BB962C8B-B14F-4D97-AF65-F5344CB8AC3E}">
        <p14:creationId xmlns:p14="http://schemas.microsoft.com/office/powerpoint/2010/main" val="31950764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EA6F2396-05E9-2ED9-986C-DB23271E9CFB}"/>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EF0E6CB0-0642-2DD6-A71A-6F1A94E17DD4}"/>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E50C908E-CCF9-AD0C-D74B-AC4925399267}"/>
              </a:ext>
            </a:extLst>
          </p:cNvPr>
          <p:cNvSpPr>
            <a:spLocks noGrp="1" noChangeArrowheads="1"/>
          </p:cNvSpPr>
          <p:nvPr>
            <p:ph type="sldNum" sz="quarter" idx="12"/>
          </p:nvPr>
        </p:nvSpPr>
        <p:spPr/>
        <p:txBody>
          <a:bodyPr/>
          <a:lstStyle>
            <a:lvl1pPr>
              <a:defRPr/>
            </a:lvl1pPr>
          </a:lstStyle>
          <a:p>
            <a:pPr>
              <a:defRPr/>
            </a:pPr>
            <a:fld id="{32666072-A467-481A-95F7-1FBB379C1B02}" type="slidenum">
              <a:rPr lang="en-US" altLang="en-US"/>
              <a:pPr>
                <a:defRPr/>
              </a:pPr>
              <a:t>‹#›</a:t>
            </a:fld>
            <a:endParaRPr lang="en-US" altLang="en-US"/>
          </a:p>
        </p:txBody>
      </p:sp>
    </p:spTree>
    <p:extLst>
      <p:ext uri="{BB962C8B-B14F-4D97-AF65-F5344CB8AC3E}">
        <p14:creationId xmlns:p14="http://schemas.microsoft.com/office/powerpoint/2010/main" val="6618584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E9E49FB4-C293-95C4-E929-0FF61678E9C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FE8644C5-69AC-F47A-74B4-83BC753B407E}"/>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C88B01FE-4CCE-7E02-9621-6EB060B9963A}"/>
              </a:ext>
            </a:extLst>
          </p:cNvPr>
          <p:cNvSpPr>
            <a:spLocks noGrp="1" noChangeArrowheads="1"/>
          </p:cNvSpPr>
          <p:nvPr>
            <p:ph type="sldNum" sz="quarter" idx="12"/>
          </p:nvPr>
        </p:nvSpPr>
        <p:spPr/>
        <p:txBody>
          <a:bodyPr/>
          <a:lstStyle>
            <a:lvl1pPr>
              <a:defRPr/>
            </a:lvl1pPr>
          </a:lstStyle>
          <a:p>
            <a:pPr>
              <a:defRPr/>
            </a:pPr>
            <a:fld id="{189F3735-5375-4EA4-89D4-F72D6C11A902}" type="slidenum">
              <a:rPr lang="en-US" altLang="en-US"/>
              <a:pPr>
                <a:defRPr/>
              </a:pPr>
              <a:t>‹#›</a:t>
            </a:fld>
            <a:endParaRPr lang="en-US" altLang="en-US"/>
          </a:p>
        </p:txBody>
      </p:sp>
    </p:spTree>
    <p:extLst>
      <p:ext uri="{BB962C8B-B14F-4D97-AF65-F5344CB8AC3E}">
        <p14:creationId xmlns:p14="http://schemas.microsoft.com/office/powerpoint/2010/main" val="15092467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B9B9042-044A-5ECE-1C5C-2C86BDAE1CE5}"/>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20123F06-C5CB-149C-861D-392C115F6032}"/>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12247B80-673A-55EB-A810-5AB4692C2A72}"/>
              </a:ext>
            </a:extLst>
          </p:cNvPr>
          <p:cNvSpPr>
            <a:spLocks noGrp="1" noChangeArrowheads="1"/>
          </p:cNvSpPr>
          <p:nvPr>
            <p:ph type="sldNum" sz="quarter" idx="12"/>
          </p:nvPr>
        </p:nvSpPr>
        <p:spPr/>
        <p:txBody>
          <a:bodyPr/>
          <a:lstStyle>
            <a:lvl1pPr>
              <a:defRPr/>
            </a:lvl1pPr>
          </a:lstStyle>
          <a:p>
            <a:pPr>
              <a:defRPr/>
            </a:pPr>
            <a:fld id="{BD497A08-8B72-48F4-867E-E3C8C6DDFBE0}" type="slidenum">
              <a:rPr lang="en-US" altLang="en-US"/>
              <a:pPr>
                <a:defRPr/>
              </a:pPr>
              <a:t>‹#›</a:t>
            </a:fld>
            <a:endParaRPr lang="en-US" altLang="en-US"/>
          </a:p>
        </p:txBody>
      </p:sp>
    </p:spTree>
    <p:extLst>
      <p:ext uri="{BB962C8B-B14F-4D97-AF65-F5344CB8AC3E}">
        <p14:creationId xmlns:p14="http://schemas.microsoft.com/office/powerpoint/2010/main" val="10544723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3600" y="228600"/>
            <a:ext cx="27940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228600"/>
            <a:ext cx="8178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FC6A38C-3F5C-00E9-5086-D7DF936C5B07}"/>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F5B81E30-08F7-EFEE-323C-60BA29E27708}"/>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F94681A8-A1E0-4050-9B3C-A17282923B33}"/>
              </a:ext>
            </a:extLst>
          </p:cNvPr>
          <p:cNvSpPr>
            <a:spLocks noGrp="1" noChangeArrowheads="1"/>
          </p:cNvSpPr>
          <p:nvPr>
            <p:ph type="sldNum" sz="quarter" idx="12"/>
          </p:nvPr>
        </p:nvSpPr>
        <p:spPr/>
        <p:txBody>
          <a:bodyPr/>
          <a:lstStyle>
            <a:lvl1pPr>
              <a:defRPr/>
            </a:lvl1pPr>
          </a:lstStyle>
          <a:p>
            <a:pPr>
              <a:defRPr/>
            </a:pPr>
            <a:fld id="{60C0DE8A-E683-46FB-BCB5-7B12B337D4E6}" type="slidenum">
              <a:rPr lang="en-US" altLang="en-US"/>
              <a:pPr>
                <a:defRPr/>
              </a:pPr>
              <a:t>‹#›</a:t>
            </a:fld>
            <a:endParaRPr lang="en-US" altLang="en-US"/>
          </a:p>
        </p:txBody>
      </p:sp>
    </p:spTree>
    <p:extLst>
      <p:ext uri="{BB962C8B-B14F-4D97-AF65-F5344CB8AC3E}">
        <p14:creationId xmlns:p14="http://schemas.microsoft.com/office/powerpoint/2010/main" val="25496241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60208AC-7AB8-1E57-770B-A83B0D83BF11}"/>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77915375-96AC-A06B-8A32-D54D5ED5CE1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F7FFFAF4-7246-3F14-E646-DA0147DAC075}"/>
              </a:ext>
            </a:extLst>
          </p:cNvPr>
          <p:cNvSpPr>
            <a:spLocks noGrp="1" noChangeArrowheads="1"/>
          </p:cNvSpPr>
          <p:nvPr>
            <p:ph type="sldNum" sz="quarter" idx="12"/>
          </p:nvPr>
        </p:nvSpPr>
        <p:spPr/>
        <p:txBody>
          <a:bodyPr/>
          <a:lstStyle>
            <a:lvl1pPr>
              <a:defRPr/>
            </a:lvl1pPr>
          </a:lstStyle>
          <a:p>
            <a:fld id="{E33CA840-1CF2-4CD8-B96B-088EF2B3A08C}" type="slidenum">
              <a:rPr lang="en-US" altLang="en-US"/>
              <a:pPr/>
              <a:t>‹#›</a:t>
            </a:fld>
            <a:endParaRPr lang="en-US" altLang="en-US"/>
          </a:p>
        </p:txBody>
      </p:sp>
    </p:spTree>
    <p:extLst>
      <p:ext uri="{BB962C8B-B14F-4D97-AF65-F5344CB8AC3E}">
        <p14:creationId xmlns:p14="http://schemas.microsoft.com/office/powerpoint/2010/main" val="3068745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BE59E8F-64E1-C964-0AEA-867107D9773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59F13E04-B915-3C5C-8CB8-77E397E15310}"/>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CE02593B-2B01-F5B9-2EB0-E23D4DBCE271}"/>
              </a:ext>
            </a:extLst>
          </p:cNvPr>
          <p:cNvSpPr>
            <a:spLocks noGrp="1" noChangeArrowheads="1"/>
          </p:cNvSpPr>
          <p:nvPr>
            <p:ph type="sldNum" sz="quarter" idx="12"/>
          </p:nvPr>
        </p:nvSpPr>
        <p:spPr/>
        <p:txBody>
          <a:bodyPr/>
          <a:lstStyle>
            <a:lvl1pPr>
              <a:defRPr/>
            </a:lvl1pPr>
          </a:lstStyle>
          <a:p>
            <a:fld id="{9005EC7A-27E8-455B-B7F5-562082F1E9CB}" type="slidenum">
              <a:rPr lang="en-US" altLang="en-US"/>
              <a:pPr/>
              <a:t>‹#›</a:t>
            </a:fld>
            <a:endParaRPr lang="en-US" altLang="en-US"/>
          </a:p>
        </p:txBody>
      </p:sp>
    </p:spTree>
    <p:extLst>
      <p:ext uri="{BB962C8B-B14F-4D97-AF65-F5344CB8AC3E}">
        <p14:creationId xmlns:p14="http://schemas.microsoft.com/office/powerpoint/2010/main" val="328661777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a:extLst>
              <a:ext uri="{FF2B5EF4-FFF2-40B4-BE49-F238E27FC236}">
                <a16:creationId xmlns:a16="http://schemas.microsoft.com/office/drawing/2014/main" id="{799F851F-1C09-88A2-3536-CA914A9C57E7}"/>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DF462181-EF07-DBB5-BEA9-2696BD29F6F4}"/>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9F6FA5E5-ABDD-1733-991A-01B0AF604C27}"/>
              </a:ext>
            </a:extLst>
          </p:cNvPr>
          <p:cNvSpPr>
            <a:spLocks noGrp="1" noChangeArrowheads="1"/>
          </p:cNvSpPr>
          <p:nvPr>
            <p:ph type="sldNum" sz="quarter" idx="12"/>
          </p:nvPr>
        </p:nvSpPr>
        <p:spPr/>
        <p:txBody>
          <a:bodyPr/>
          <a:lstStyle>
            <a:lvl1pPr>
              <a:defRPr/>
            </a:lvl1pPr>
          </a:lstStyle>
          <a:p>
            <a:fld id="{95A1066A-5E0E-4ACA-9B28-869785CA2D68}" type="slidenum">
              <a:rPr lang="en-US" altLang="en-US"/>
              <a:pPr/>
              <a:t>‹#›</a:t>
            </a:fld>
            <a:endParaRPr lang="en-US" altLang="en-US"/>
          </a:p>
        </p:txBody>
      </p:sp>
    </p:spTree>
    <p:extLst>
      <p:ext uri="{BB962C8B-B14F-4D97-AF65-F5344CB8AC3E}">
        <p14:creationId xmlns:p14="http://schemas.microsoft.com/office/powerpoint/2010/main" val="35008103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CA5116-AF3D-5D29-52FF-3B54CE8743A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71E9D92C-00F7-E859-0D94-8DDCE9A8F382}"/>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8A9660F1-22F5-9D4F-3B0F-1F0B44F1B691}"/>
              </a:ext>
            </a:extLst>
          </p:cNvPr>
          <p:cNvSpPr>
            <a:spLocks noGrp="1" noChangeArrowheads="1"/>
          </p:cNvSpPr>
          <p:nvPr>
            <p:ph type="sldNum" sz="quarter" idx="12"/>
          </p:nvPr>
        </p:nvSpPr>
        <p:spPr/>
        <p:txBody>
          <a:bodyPr/>
          <a:lstStyle>
            <a:lvl1pPr>
              <a:defRPr/>
            </a:lvl1pPr>
          </a:lstStyle>
          <a:p>
            <a:fld id="{BC3F3CEC-175A-4ED4-94A7-69CE6D8687F2}" type="slidenum">
              <a:rPr lang="en-US" altLang="en-US"/>
              <a:pPr/>
              <a:t>‹#›</a:t>
            </a:fld>
            <a:endParaRPr lang="en-US" altLang="en-US"/>
          </a:p>
        </p:txBody>
      </p:sp>
    </p:spTree>
    <p:extLst>
      <p:ext uri="{BB962C8B-B14F-4D97-AF65-F5344CB8AC3E}">
        <p14:creationId xmlns:p14="http://schemas.microsoft.com/office/powerpoint/2010/main" val="31836897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38D5C34-E558-3324-DEF8-B37CE673D1A5}"/>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69FDEBD3-B238-2A6F-60ED-ABE4BA1CB2E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72B8FE5A-0911-9638-5F79-93BD4FF576A7}"/>
              </a:ext>
            </a:extLst>
          </p:cNvPr>
          <p:cNvSpPr>
            <a:spLocks noGrp="1" noChangeArrowheads="1"/>
          </p:cNvSpPr>
          <p:nvPr>
            <p:ph type="sldNum" sz="quarter" idx="12"/>
          </p:nvPr>
        </p:nvSpPr>
        <p:spPr/>
        <p:txBody>
          <a:bodyPr/>
          <a:lstStyle>
            <a:lvl1pPr>
              <a:defRPr/>
            </a:lvl1pPr>
          </a:lstStyle>
          <a:p>
            <a:fld id="{D6EF80FE-B276-4C6B-9185-B115DF8C618E}" type="slidenum">
              <a:rPr lang="en-US" altLang="en-US"/>
              <a:pPr/>
              <a:t>‹#›</a:t>
            </a:fld>
            <a:endParaRPr lang="en-US" altLang="en-US"/>
          </a:p>
        </p:txBody>
      </p:sp>
    </p:spTree>
    <p:extLst>
      <p:ext uri="{BB962C8B-B14F-4D97-AF65-F5344CB8AC3E}">
        <p14:creationId xmlns:p14="http://schemas.microsoft.com/office/powerpoint/2010/main" val="409893733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5F0F29E-5039-B292-F464-9A6F6A6BA87D}"/>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19D449CB-23E1-3878-6429-1C5F7333C610}"/>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75A05522-A20E-E95D-9E28-9A00EBF3060B}"/>
              </a:ext>
            </a:extLst>
          </p:cNvPr>
          <p:cNvSpPr>
            <a:spLocks noGrp="1" noChangeArrowheads="1"/>
          </p:cNvSpPr>
          <p:nvPr>
            <p:ph type="sldNum" sz="quarter" idx="12"/>
          </p:nvPr>
        </p:nvSpPr>
        <p:spPr/>
        <p:txBody>
          <a:bodyPr/>
          <a:lstStyle>
            <a:lvl1pPr>
              <a:defRPr/>
            </a:lvl1pPr>
          </a:lstStyle>
          <a:p>
            <a:fld id="{5AEDDB46-0B0E-408C-BFAA-CC04D0B2B330}" type="slidenum">
              <a:rPr lang="en-US" altLang="en-US"/>
              <a:pPr/>
              <a:t>‹#›</a:t>
            </a:fld>
            <a:endParaRPr lang="en-US" altLang="en-US"/>
          </a:p>
        </p:txBody>
      </p:sp>
    </p:spTree>
    <p:extLst>
      <p:ext uri="{BB962C8B-B14F-4D97-AF65-F5344CB8AC3E}">
        <p14:creationId xmlns:p14="http://schemas.microsoft.com/office/powerpoint/2010/main" val="1131437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911877E-6745-6E4E-9686-BE716AAC469D}"/>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02DD7EA8-BF88-2D2E-72C5-6F5368996C72}"/>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8B8C1256-DECA-4FE8-C77C-5A0070735AC6}"/>
              </a:ext>
            </a:extLst>
          </p:cNvPr>
          <p:cNvSpPr>
            <a:spLocks noGrp="1" noChangeArrowheads="1"/>
          </p:cNvSpPr>
          <p:nvPr>
            <p:ph type="sldNum" sz="quarter" idx="12"/>
          </p:nvPr>
        </p:nvSpPr>
        <p:spPr/>
        <p:txBody>
          <a:bodyPr/>
          <a:lstStyle>
            <a:lvl1pPr>
              <a:defRPr/>
            </a:lvl1pPr>
          </a:lstStyle>
          <a:p>
            <a:pPr>
              <a:defRPr/>
            </a:pPr>
            <a:fld id="{BD56A0E0-EE27-493B-840B-012334B8C80D}" type="slidenum">
              <a:rPr lang="en-US" altLang="en-US"/>
              <a:pPr>
                <a:defRPr/>
              </a:pPr>
              <a:t>‹#›</a:t>
            </a:fld>
            <a:endParaRPr lang="en-US" altLang="en-US"/>
          </a:p>
        </p:txBody>
      </p:sp>
    </p:spTree>
    <p:extLst>
      <p:ext uri="{BB962C8B-B14F-4D97-AF65-F5344CB8AC3E}">
        <p14:creationId xmlns:p14="http://schemas.microsoft.com/office/powerpoint/2010/main" val="116985142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978C732-22CA-8E2E-7B78-E46DF70856B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D98AEF6C-E371-AB0A-6A8A-1D8EB4280C49}"/>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5BB72B2B-A556-3438-6030-C9B220976FD4}"/>
              </a:ext>
            </a:extLst>
          </p:cNvPr>
          <p:cNvSpPr>
            <a:spLocks noGrp="1" noChangeArrowheads="1"/>
          </p:cNvSpPr>
          <p:nvPr>
            <p:ph type="sldNum" sz="quarter" idx="12"/>
          </p:nvPr>
        </p:nvSpPr>
        <p:spPr/>
        <p:txBody>
          <a:bodyPr/>
          <a:lstStyle>
            <a:lvl1pPr>
              <a:defRPr/>
            </a:lvl1pPr>
          </a:lstStyle>
          <a:p>
            <a:fld id="{520284C9-020E-4EFD-9DAE-11EB336384FB}" type="slidenum">
              <a:rPr lang="en-US" altLang="en-US"/>
              <a:pPr/>
              <a:t>‹#›</a:t>
            </a:fld>
            <a:endParaRPr lang="en-US" altLang="en-US"/>
          </a:p>
        </p:txBody>
      </p:sp>
    </p:spTree>
    <p:extLst>
      <p:ext uri="{BB962C8B-B14F-4D97-AF65-F5344CB8AC3E}">
        <p14:creationId xmlns:p14="http://schemas.microsoft.com/office/powerpoint/2010/main" val="42543954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6B683DB3-3B14-B17B-9EA5-7E5938BD2A3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8982A3E1-93EC-35CF-E100-BAB8C91BE24C}"/>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97431BE3-9811-5ABA-38E4-8A3A1F8950AC}"/>
              </a:ext>
            </a:extLst>
          </p:cNvPr>
          <p:cNvSpPr>
            <a:spLocks noGrp="1" noChangeArrowheads="1"/>
          </p:cNvSpPr>
          <p:nvPr>
            <p:ph type="sldNum" sz="quarter" idx="12"/>
          </p:nvPr>
        </p:nvSpPr>
        <p:spPr/>
        <p:txBody>
          <a:bodyPr/>
          <a:lstStyle>
            <a:lvl1pPr>
              <a:defRPr/>
            </a:lvl1pPr>
          </a:lstStyle>
          <a:p>
            <a:fld id="{F4E79130-1518-4A97-8222-90B4CA9B238C}" type="slidenum">
              <a:rPr lang="en-US" altLang="en-US"/>
              <a:pPr/>
              <a:t>‹#›</a:t>
            </a:fld>
            <a:endParaRPr lang="en-US" altLang="en-US"/>
          </a:p>
        </p:txBody>
      </p:sp>
    </p:spTree>
    <p:extLst>
      <p:ext uri="{BB962C8B-B14F-4D97-AF65-F5344CB8AC3E}">
        <p14:creationId xmlns:p14="http://schemas.microsoft.com/office/powerpoint/2010/main" val="30815194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F654EF8B-18F0-19A3-2A25-7B669FE618E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FF6A07AB-32B1-BAD0-D8BE-8C6CA87797C8}"/>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20394FA2-55DB-BECA-8699-703B73D75AE6}"/>
              </a:ext>
            </a:extLst>
          </p:cNvPr>
          <p:cNvSpPr>
            <a:spLocks noGrp="1" noChangeArrowheads="1"/>
          </p:cNvSpPr>
          <p:nvPr>
            <p:ph type="sldNum" sz="quarter" idx="12"/>
          </p:nvPr>
        </p:nvSpPr>
        <p:spPr/>
        <p:txBody>
          <a:bodyPr/>
          <a:lstStyle>
            <a:lvl1pPr>
              <a:defRPr/>
            </a:lvl1pPr>
          </a:lstStyle>
          <a:p>
            <a:fld id="{D2AAA2DA-1362-45B5-9CC6-509E89CA79E7}" type="slidenum">
              <a:rPr lang="en-US" altLang="en-US"/>
              <a:pPr/>
              <a:t>‹#›</a:t>
            </a:fld>
            <a:endParaRPr lang="en-US" altLang="en-US"/>
          </a:p>
        </p:txBody>
      </p:sp>
    </p:spTree>
    <p:extLst>
      <p:ext uri="{BB962C8B-B14F-4D97-AF65-F5344CB8AC3E}">
        <p14:creationId xmlns:p14="http://schemas.microsoft.com/office/powerpoint/2010/main" val="390485735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10F954C-406D-7B17-637C-E2203F55111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C65D170D-B45F-E8E3-00D8-232279D3FE36}"/>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AA1790B6-D385-336F-4140-98A239B62FCE}"/>
              </a:ext>
            </a:extLst>
          </p:cNvPr>
          <p:cNvSpPr>
            <a:spLocks noGrp="1" noChangeArrowheads="1"/>
          </p:cNvSpPr>
          <p:nvPr>
            <p:ph type="sldNum" sz="quarter" idx="12"/>
          </p:nvPr>
        </p:nvSpPr>
        <p:spPr/>
        <p:txBody>
          <a:bodyPr/>
          <a:lstStyle>
            <a:lvl1pPr>
              <a:defRPr/>
            </a:lvl1pPr>
          </a:lstStyle>
          <a:p>
            <a:fld id="{A6A32E69-7136-411A-BF60-8624C2F1728E}" type="slidenum">
              <a:rPr lang="en-US" altLang="en-US"/>
              <a:pPr/>
              <a:t>‹#›</a:t>
            </a:fld>
            <a:endParaRPr lang="en-US" altLang="en-US"/>
          </a:p>
        </p:txBody>
      </p:sp>
    </p:spTree>
    <p:extLst>
      <p:ext uri="{BB962C8B-B14F-4D97-AF65-F5344CB8AC3E}">
        <p14:creationId xmlns:p14="http://schemas.microsoft.com/office/powerpoint/2010/main" val="271982743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3600" y="228600"/>
            <a:ext cx="27940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228600"/>
            <a:ext cx="8178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EF188E6-D53A-2A3E-08E9-628228176F76}"/>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3CB15205-B39F-C5D7-12F5-B1143A48D590}"/>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EFFF7A0B-A24D-AD2D-8F1F-F36A66D1B842}"/>
              </a:ext>
            </a:extLst>
          </p:cNvPr>
          <p:cNvSpPr>
            <a:spLocks noGrp="1" noChangeArrowheads="1"/>
          </p:cNvSpPr>
          <p:nvPr>
            <p:ph type="sldNum" sz="quarter" idx="12"/>
          </p:nvPr>
        </p:nvSpPr>
        <p:spPr/>
        <p:txBody>
          <a:bodyPr/>
          <a:lstStyle>
            <a:lvl1pPr>
              <a:defRPr/>
            </a:lvl1pPr>
          </a:lstStyle>
          <a:p>
            <a:fld id="{E705AF92-FD4B-4DD3-B6E1-CCA204F2EF46}" type="slidenum">
              <a:rPr lang="en-US" altLang="en-US"/>
              <a:pPr/>
              <a:t>‹#›</a:t>
            </a:fld>
            <a:endParaRPr lang="en-US" altLang="en-US"/>
          </a:p>
        </p:txBody>
      </p:sp>
    </p:spTree>
    <p:extLst>
      <p:ext uri="{BB962C8B-B14F-4D97-AF65-F5344CB8AC3E}">
        <p14:creationId xmlns:p14="http://schemas.microsoft.com/office/powerpoint/2010/main" val="39406979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9B1BD2CD-F3F5-0F0B-5249-51B0F1F7654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6418CBB1-7645-6936-7547-A941957C949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DF6AE3AB-9520-02D4-4223-CCE6897A417E}"/>
              </a:ext>
            </a:extLst>
          </p:cNvPr>
          <p:cNvSpPr>
            <a:spLocks noGrp="1" noChangeArrowheads="1"/>
          </p:cNvSpPr>
          <p:nvPr>
            <p:ph type="sldNum" sz="quarter" idx="12"/>
          </p:nvPr>
        </p:nvSpPr>
        <p:spPr/>
        <p:txBody>
          <a:bodyPr/>
          <a:lstStyle>
            <a:lvl1pPr>
              <a:defRPr/>
            </a:lvl1pPr>
          </a:lstStyle>
          <a:p>
            <a:fld id="{B48CF57B-2E7E-4D5C-A992-290096E4C049}" type="slidenum">
              <a:rPr lang="en-US" altLang="en-US"/>
              <a:pPr/>
              <a:t>‹#›</a:t>
            </a:fld>
            <a:endParaRPr lang="en-US" altLang="en-US"/>
          </a:p>
        </p:txBody>
      </p:sp>
    </p:spTree>
    <p:extLst>
      <p:ext uri="{BB962C8B-B14F-4D97-AF65-F5344CB8AC3E}">
        <p14:creationId xmlns:p14="http://schemas.microsoft.com/office/powerpoint/2010/main" val="271783955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3A6EECD-A64E-1BFE-9CB9-BA063B4FF7F6}"/>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1000B688-9857-73FA-7209-9D714C9B9634}"/>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619EF050-9216-175B-6392-6631FCE86A55}"/>
              </a:ext>
            </a:extLst>
          </p:cNvPr>
          <p:cNvSpPr>
            <a:spLocks noGrp="1" noChangeArrowheads="1"/>
          </p:cNvSpPr>
          <p:nvPr>
            <p:ph type="sldNum" sz="quarter" idx="12"/>
          </p:nvPr>
        </p:nvSpPr>
        <p:spPr/>
        <p:txBody>
          <a:bodyPr/>
          <a:lstStyle>
            <a:lvl1pPr>
              <a:defRPr/>
            </a:lvl1pPr>
          </a:lstStyle>
          <a:p>
            <a:fld id="{3EBFEB89-FAA2-4DDF-9465-5849C7B47A4F}" type="slidenum">
              <a:rPr lang="en-US" altLang="en-US"/>
              <a:pPr/>
              <a:t>‹#›</a:t>
            </a:fld>
            <a:endParaRPr lang="en-US" altLang="en-US"/>
          </a:p>
        </p:txBody>
      </p:sp>
    </p:spTree>
    <p:extLst>
      <p:ext uri="{BB962C8B-B14F-4D97-AF65-F5344CB8AC3E}">
        <p14:creationId xmlns:p14="http://schemas.microsoft.com/office/powerpoint/2010/main" val="193225940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a:extLst>
              <a:ext uri="{FF2B5EF4-FFF2-40B4-BE49-F238E27FC236}">
                <a16:creationId xmlns:a16="http://schemas.microsoft.com/office/drawing/2014/main" id="{278345B8-1476-4FDD-517C-BFFE649D1CEF}"/>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BB290727-A0F0-3CB9-C2F6-1880E4EEBD3D}"/>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58A25ECE-1EB8-29AD-4F9E-826EEE97D60C}"/>
              </a:ext>
            </a:extLst>
          </p:cNvPr>
          <p:cNvSpPr>
            <a:spLocks noGrp="1" noChangeArrowheads="1"/>
          </p:cNvSpPr>
          <p:nvPr>
            <p:ph type="sldNum" sz="quarter" idx="12"/>
          </p:nvPr>
        </p:nvSpPr>
        <p:spPr/>
        <p:txBody>
          <a:bodyPr/>
          <a:lstStyle>
            <a:lvl1pPr>
              <a:defRPr/>
            </a:lvl1pPr>
          </a:lstStyle>
          <a:p>
            <a:fld id="{2187C45F-921A-4E37-85AE-20239D4EE21C}" type="slidenum">
              <a:rPr lang="en-US" altLang="en-US"/>
              <a:pPr/>
              <a:t>‹#›</a:t>
            </a:fld>
            <a:endParaRPr lang="en-US" altLang="en-US"/>
          </a:p>
        </p:txBody>
      </p:sp>
    </p:spTree>
    <p:extLst>
      <p:ext uri="{BB962C8B-B14F-4D97-AF65-F5344CB8AC3E}">
        <p14:creationId xmlns:p14="http://schemas.microsoft.com/office/powerpoint/2010/main" val="7700857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0750E8-5AF7-DED9-99DE-B4D39273304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BE8FE145-13D3-0F95-0F1B-86804D506169}"/>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67BD72A9-7603-8AA2-C332-173228A6D671}"/>
              </a:ext>
            </a:extLst>
          </p:cNvPr>
          <p:cNvSpPr>
            <a:spLocks noGrp="1" noChangeArrowheads="1"/>
          </p:cNvSpPr>
          <p:nvPr>
            <p:ph type="sldNum" sz="quarter" idx="12"/>
          </p:nvPr>
        </p:nvSpPr>
        <p:spPr/>
        <p:txBody>
          <a:bodyPr/>
          <a:lstStyle>
            <a:lvl1pPr>
              <a:defRPr/>
            </a:lvl1pPr>
          </a:lstStyle>
          <a:p>
            <a:fld id="{F93BF427-DAD4-4D6A-8690-83E8C68DD6CC}" type="slidenum">
              <a:rPr lang="en-US" altLang="en-US"/>
              <a:pPr/>
              <a:t>‹#›</a:t>
            </a:fld>
            <a:endParaRPr lang="en-US" altLang="en-US"/>
          </a:p>
        </p:txBody>
      </p:sp>
    </p:spTree>
    <p:extLst>
      <p:ext uri="{BB962C8B-B14F-4D97-AF65-F5344CB8AC3E}">
        <p14:creationId xmlns:p14="http://schemas.microsoft.com/office/powerpoint/2010/main" val="37573828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6901530-7E8B-6E43-95A6-0AC73472D05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F090B601-5A8B-0FF4-6FBF-DB15410C7326}"/>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56D39605-373D-43B1-28F0-B10A397925A9}"/>
              </a:ext>
            </a:extLst>
          </p:cNvPr>
          <p:cNvSpPr>
            <a:spLocks noGrp="1" noChangeArrowheads="1"/>
          </p:cNvSpPr>
          <p:nvPr>
            <p:ph type="sldNum" sz="quarter" idx="12"/>
          </p:nvPr>
        </p:nvSpPr>
        <p:spPr/>
        <p:txBody>
          <a:bodyPr/>
          <a:lstStyle>
            <a:lvl1pPr>
              <a:defRPr/>
            </a:lvl1pPr>
          </a:lstStyle>
          <a:p>
            <a:fld id="{3CCE44EB-6E53-4B47-96F0-55C6961D5861}" type="slidenum">
              <a:rPr lang="en-US" altLang="en-US"/>
              <a:pPr/>
              <a:t>‹#›</a:t>
            </a:fld>
            <a:endParaRPr lang="en-US" altLang="en-US"/>
          </a:p>
        </p:txBody>
      </p:sp>
    </p:spTree>
    <p:extLst>
      <p:ext uri="{BB962C8B-B14F-4D97-AF65-F5344CB8AC3E}">
        <p14:creationId xmlns:p14="http://schemas.microsoft.com/office/powerpoint/2010/main" val="2886464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763728F5-52AE-CF13-9FE2-630DAA94BBDD}"/>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F5719918-DD55-42C6-5001-D92D2FE2FD96}"/>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83F1F351-3A93-9B9E-876C-3826B0CE5043}"/>
              </a:ext>
            </a:extLst>
          </p:cNvPr>
          <p:cNvSpPr>
            <a:spLocks noGrp="1" noChangeArrowheads="1"/>
          </p:cNvSpPr>
          <p:nvPr>
            <p:ph type="sldNum" sz="quarter" idx="12"/>
          </p:nvPr>
        </p:nvSpPr>
        <p:spPr/>
        <p:txBody>
          <a:bodyPr/>
          <a:lstStyle>
            <a:lvl1pPr>
              <a:defRPr/>
            </a:lvl1pPr>
          </a:lstStyle>
          <a:p>
            <a:pPr>
              <a:defRPr/>
            </a:pPr>
            <a:fld id="{61CF4854-3635-4B6C-9752-C55B9BE2F84D}" type="slidenum">
              <a:rPr lang="en-US" altLang="en-US"/>
              <a:pPr>
                <a:defRPr/>
              </a:pPr>
              <a:t>‹#›</a:t>
            </a:fld>
            <a:endParaRPr lang="en-US" altLang="en-US"/>
          </a:p>
        </p:txBody>
      </p:sp>
    </p:spTree>
    <p:extLst>
      <p:ext uri="{BB962C8B-B14F-4D97-AF65-F5344CB8AC3E}">
        <p14:creationId xmlns:p14="http://schemas.microsoft.com/office/powerpoint/2010/main" val="128997360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E42DBEE-7A42-9738-175E-4FC9166A5884}"/>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C335A923-BFFB-BB5E-110A-2EE8B06C6515}"/>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945AD4AA-3829-C242-585D-BA565751708F}"/>
              </a:ext>
            </a:extLst>
          </p:cNvPr>
          <p:cNvSpPr>
            <a:spLocks noGrp="1" noChangeArrowheads="1"/>
          </p:cNvSpPr>
          <p:nvPr>
            <p:ph type="sldNum" sz="quarter" idx="12"/>
          </p:nvPr>
        </p:nvSpPr>
        <p:spPr/>
        <p:txBody>
          <a:bodyPr/>
          <a:lstStyle>
            <a:lvl1pPr>
              <a:defRPr/>
            </a:lvl1pPr>
          </a:lstStyle>
          <a:p>
            <a:fld id="{E159E99A-48F5-4924-9EB9-A2CF9D0268C5}" type="slidenum">
              <a:rPr lang="en-US" altLang="en-US"/>
              <a:pPr/>
              <a:t>‹#›</a:t>
            </a:fld>
            <a:endParaRPr lang="en-US" altLang="en-US"/>
          </a:p>
        </p:txBody>
      </p:sp>
    </p:spTree>
    <p:extLst>
      <p:ext uri="{BB962C8B-B14F-4D97-AF65-F5344CB8AC3E}">
        <p14:creationId xmlns:p14="http://schemas.microsoft.com/office/powerpoint/2010/main" val="315895715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04AB1DB-085C-0672-F375-3423258B3B7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0FA63334-3A1F-0FC8-5BD6-5BBBFCA6B912}"/>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30C45EF4-F715-6C1F-E3D5-8633F471B3FD}"/>
              </a:ext>
            </a:extLst>
          </p:cNvPr>
          <p:cNvSpPr>
            <a:spLocks noGrp="1" noChangeArrowheads="1"/>
          </p:cNvSpPr>
          <p:nvPr>
            <p:ph type="sldNum" sz="quarter" idx="12"/>
          </p:nvPr>
        </p:nvSpPr>
        <p:spPr/>
        <p:txBody>
          <a:bodyPr/>
          <a:lstStyle>
            <a:lvl1pPr>
              <a:defRPr/>
            </a:lvl1pPr>
          </a:lstStyle>
          <a:p>
            <a:fld id="{D1C62B9C-5C07-4982-AB90-5C0627BA4B32}" type="slidenum">
              <a:rPr lang="en-US" altLang="en-US"/>
              <a:pPr/>
              <a:t>‹#›</a:t>
            </a:fld>
            <a:endParaRPr lang="en-US" altLang="en-US"/>
          </a:p>
        </p:txBody>
      </p:sp>
    </p:spTree>
    <p:extLst>
      <p:ext uri="{BB962C8B-B14F-4D97-AF65-F5344CB8AC3E}">
        <p14:creationId xmlns:p14="http://schemas.microsoft.com/office/powerpoint/2010/main" val="77704440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7F32CD8B-1C91-80FB-2669-6B66B9CE39E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BE376BF4-4767-1C05-E026-2F377F2D2A2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C708E68F-B27D-457B-3C7B-D80112E26F91}"/>
              </a:ext>
            </a:extLst>
          </p:cNvPr>
          <p:cNvSpPr>
            <a:spLocks noGrp="1" noChangeArrowheads="1"/>
          </p:cNvSpPr>
          <p:nvPr>
            <p:ph type="sldNum" sz="quarter" idx="12"/>
          </p:nvPr>
        </p:nvSpPr>
        <p:spPr/>
        <p:txBody>
          <a:bodyPr/>
          <a:lstStyle>
            <a:lvl1pPr>
              <a:defRPr/>
            </a:lvl1pPr>
          </a:lstStyle>
          <a:p>
            <a:fld id="{15F70CD2-B427-4276-B544-FD2CB270E912}" type="slidenum">
              <a:rPr lang="en-US" altLang="en-US"/>
              <a:pPr/>
              <a:t>‹#›</a:t>
            </a:fld>
            <a:endParaRPr lang="en-US" altLang="en-US"/>
          </a:p>
        </p:txBody>
      </p:sp>
    </p:spTree>
    <p:extLst>
      <p:ext uri="{BB962C8B-B14F-4D97-AF65-F5344CB8AC3E}">
        <p14:creationId xmlns:p14="http://schemas.microsoft.com/office/powerpoint/2010/main" val="1345380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74D8EEF3-545D-1DE7-DAA8-B64B346095A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E3D4B988-34E3-5869-5BED-784B66E9C3DC}"/>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D4524240-D9A7-6A66-B7DF-25A170D72610}"/>
              </a:ext>
            </a:extLst>
          </p:cNvPr>
          <p:cNvSpPr>
            <a:spLocks noGrp="1" noChangeArrowheads="1"/>
          </p:cNvSpPr>
          <p:nvPr>
            <p:ph type="sldNum" sz="quarter" idx="12"/>
          </p:nvPr>
        </p:nvSpPr>
        <p:spPr/>
        <p:txBody>
          <a:bodyPr/>
          <a:lstStyle>
            <a:lvl1pPr>
              <a:defRPr/>
            </a:lvl1pPr>
          </a:lstStyle>
          <a:p>
            <a:fld id="{86F98CB4-8437-4ABC-846E-4FA4C30E9113}" type="slidenum">
              <a:rPr lang="en-US" altLang="en-US"/>
              <a:pPr/>
              <a:t>‹#›</a:t>
            </a:fld>
            <a:endParaRPr lang="en-US" altLang="en-US"/>
          </a:p>
        </p:txBody>
      </p:sp>
    </p:spTree>
    <p:extLst>
      <p:ext uri="{BB962C8B-B14F-4D97-AF65-F5344CB8AC3E}">
        <p14:creationId xmlns:p14="http://schemas.microsoft.com/office/powerpoint/2010/main" val="9964815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5AF9254-35F8-5D3C-D356-0EF4E65E73B6}"/>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C3F76E04-AD7A-AF96-7EED-39B8CF851E7B}"/>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2028B3D2-10FE-D8B2-3A87-E2EA73185618}"/>
              </a:ext>
            </a:extLst>
          </p:cNvPr>
          <p:cNvSpPr>
            <a:spLocks noGrp="1" noChangeArrowheads="1"/>
          </p:cNvSpPr>
          <p:nvPr>
            <p:ph type="sldNum" sz="quarter" idx="12"/>
          </p:nvPr>
        </p:nvSpPr>
        <p:spPr/>
        <p:txBody>
          <a:bodyPr/>
          <a:lstStyle>
            <a:lvl1pPr>
              <a:defRPr/>
            </a:lvl1pPr>
          </a:lstStyle>
          <a:p>
            <a:fld id="{E659672D-499B-4C24-966B-6F2F029C0E2C}" type="slidenum">
              <a:rPr lang="en-US" altLang="en-US"/>
              <a:pPr/>
              <a:t>‹#›</a:t>
            </a:fld>
            <a:endParaRPr lang="en-US" altLang="en-US"/>
          </a:p>
        </p:txBody>
      </p:sp>
    </p:spTree>
    <p:extLst>
      <p:ext uri="{BB962C8B-B14F-4D97-AF65-F5344CB8AC3E}">
        <p14:creationId xmlns:p14="http://schemas.microsoft.com/office/powerpoint/2010/main" val="200698510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3600" y="228600"/>
            <a:ext cx="27940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228600"/>
            <a:ext cx="8178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A63076E-4177-C515-CA73-B7C45F09CCD1}"/>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3F9B497E-4DC2-E3E2-0E47-A691F5BEFE1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3908EBBC-2F35-F8BA-E8AF-9D14E98F5BDC}"/>
              </a:ext>
            </a:extLst>
          </p:cNvPr>
          <p:cNvSpPr>
            <a:spLocks noGrp="1" noChangeArrowheads="1"/>
          </p:cNvSpPr>
          <p:nvPr>
            <p:ph type="sldNum" sz="quarter" idx="12"/>
          </p:nvPr>
        </p:nvSpPr>
        <p:spPr/>
        <p:txBody>
          <a:bodyPr/>
          <a:lstStyle>
            <a:lvl1pPr>
              <a:defRPr/>
            </a:lvl1pPr>
          </a:lstStyle>
          <a:p>
            <a:fld id="{4907863A-9972-45C8-B376-27377E5CA466}" type="slidenum">
              <a:rPr lang="en-US" altLang="en-US"/>
              <a:pPr/>
              <a:t>‹#›</a:t>
            </a:fld>
            <a:endParaRPr lang="en-US" altLang="en-US"/>
          </a:p>
        </p:txBody>
      </p:sp>
    </p:spTree>
    <p:extLst>
      <p:ext uri="{BB962C8B-B14F-4D97-AF65-F5344CB8AC3E}">
        <p14:creationId xmlns:p14="http://schemas.microsoft.com/office/powerpoint/2010/main" val="381034587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17CE42C3-36E0-7886-D23A-471F3E8E67C4}"/>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FAA5B36F-A089-E324-743E-36F41A0F0EDF}"/>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EFFB77C0-F966-FEEA-DC95-F7C9A0379372}"/>
              </a:ext>
            </a:extLst>
          </p:cNvPr>
          <p:cNvSpPr>
            <a:spLocks noGrp="1" noChangeArrowheads="1"/>
          </p:cNvSpPr>
          <p:nvPr>
            <p:ph type="sldNum" sz="quarter" idx="12"/>
          </p:nvPr>
        </p:nvSpPr>
        <p:spPr/>
        <p:txBody>
          <a:bodyPr/>
          <a:lstStyle>
            <a:lvl1pPr>
              <a:defRPr/>
            </a:lvl1pPr>
          </a:lstStyle>
          <a:p>
            <a:fld id="{9ED1BE06-ACC7-4338-9D87-763303F31275}" type="slidenum">
              <a:rPr lang="en-US" altLang="en-US"/>
              <a:pPr/>
              <a:t>‹#›</a:t>
            </a:fld>
            <a:endParaRPr lang="en-US" altLang="en-US"/>
          </a:p>
        </p:txBody>
      </p:sp>
    </p:spTree>
    <p:extLst>
      <p:ext uri="{BB962C8B-B14F-4D97-AF65-F5344CB8AC3E}">
        <p14:creationId xmlns:p14="http://schemas.microsoft.com/office/powerpoint/2010/main" val="387463041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4A9D329-BB88-E299-1DFE-1B54AAFBD3F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A8547928-39B1-6F8C-C515-B705AE6C707F}"/>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8C552FE2-66B1-25F1-B8B2-7A239A42D038}"/>
              </a:ext>
            </a:extLst>
          </p:cNvPr>
          <p:cNvSpPr>
            <a:spLocks noGrp="1" noChangeArrowheads="1"/>
          </p:cNvSpPr>
          <p:nvPr>
            <p:ph type="sldNum" sz="quarter" idx="12"/>
          </p:nvPr>
        </p:nvSpPr>
        <p:spPr/>
        <p:txBody>
          <a:bodyPr/>
          <a:lstStyle>
            <a:lvl1pPr>
              <a:defRPr/>
            </a:lvl1pPr>
          </a:lstStyle>
          <a:p>
            <a:fld id="{709CF280-597E-4828-B64E-A9A085E7D077}" type="slidenum">
              <a:rPr lang="en-US" altLang="en-US"/>
              <a:pPr/>
              <a:t>‹#›</a:t>
            </a:fld>
            <a:endParaRPr lang="en-US" altLang="en-US"/>
          </a:p>
        </p:txBody>
      </p:sp>
    </p:spTree>
    <p:extLst>
      <p:ext uri="{BB962C8B-B14F-4D97-AF65-F5344CB8AC3E}">
        <p14:creationId xmlns:p14="http://schemas.microsoft.com/office/powerpoint/2010/main" val="38715086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a:extLst>
              <a:ext uri="{FF2B5EF4-FFF2-40B4-BE49-F238E27FC236}">
                <a16:creationId xmlns:a16="http://schemas.microsoft.com/office/drawing/2014/main" id="{F59BB013-848D-50C2-1D20-B0FBB77371F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218B571D-3C2E-9D8B-2BD0-283AF3440C8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A0AE7C0D-E336-1BB0-D12F-B6D81854EE70}"/>
              </a:ext>
            </a:extLst>
          </p:cNvPr>
          <p:cNvSpPr>
            <a:spLocks noGrp="1" noChangeArrowheads="1"/>
          </p:cNvSpPr>
          <p:nvPr>
            <p:ph type="sldNum" sz="quarter" idx="12"/>
          </p:nvPr>
        </p:nvSpPr>
        <p:spPr/>
        <p:txBody>
          <a:bodyPr/>
          <a:lstStyle>
            <a:lvl1pPr>
              <a:defRPr/>
            </a:lvl1pPr>
          </a:lstStyle>
          <a:p>
            <a:fld id="{F27BA3F0-6667-4BEB-80EB-A430AF44C4C0}" type="slidenum">
              <a:rPr lang="en-US" altLang="en-US"/>
              <a:pPr/>
              <a:t>‹#›</a:t>
            </a:fld>
            <a:endParaRPr lang="en-US" altLang="en-US"/>
          </a:p>
        </p:txBody>
      </p:sp>
    </p:spTree>
    <p:extLst>
      <p:ext uri="{BB962C8B-B14F-4D97-AF65-F5344CB8AC3E}">
        <p14:creationId xmlns:p14="http://schemas.microsoft.com/office/powerpoint/2010/main" val="349654918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E695E7-2843-452C-F567-9CBD3EA85AF0}"/>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D391EEB9-0A7A-21BA-B2E0-208F6F808199}"/>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31A7722A-6E4D-B7A0-4FF3-ADA6F523C175}"/>
              </a:ext>
            </a:extLst>
          </p:cNvPr>
          <p:cNvSpPr>
            <a:spLocks noGrp="1" noChangeArrowheads="1"/>
          </p:cNvSpPr>
          <p:nvPr>
            <p:ph type="sldNum" sz="quarter" idx="12"/>
          </p:nvPr>
        </p:nvSpPr>
        <p:spPr/>
        <p:txBody>
          <a:bodyPr/>
          <a:lstStyle>
            <a:lvl1pPr>
              <a:defRPr/>
            </a:lvl1pPr>
          </a:lstStyle>
          <a:p>
            <a:fld id="{329066CA-3F90-4E30-B972-D3EC75805C37}" type="slidenum">
              <a:rPr lang="en-US" altLang="en-US"/>
              <a:pPr/>
              <a:t>‹#›</a:t>
            </a:fld>
            <a:endParaRPr lang="en-US" altLang="en-US"/>
          </a:p>
        </p:txBody>
      </p:sp>
    </p:spTree>
    <p:extLst>
      <p:ext uri="{BB962C8B-B14F-4D97-AF65-F5344CB8AC3E}">
        <p14:creationId xmlns:p14="http://schemas.microsoft.com/office/powerpoint/2010/main" val="655072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F347507-5D26-03FD-6BCC-D11AB44C14DA}"/>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5140437E-59DE-64E3-88D0-C5CD6CAED3D9}"/>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241A35BE-E032-1D69-3482-72312D310A7A}"/>
              </a:ext>
            </a:extLst>
          </p:cNvPr>
          <p:cNvSpPr>
            <a:spLocks noGrp="1" noChangeArrowheads="1"/>
          </p:cNvSpPr>
          <p:nvPr>
            <p:ph type="sldNum" sz="quarter" idx="12"/>
          </p:nvPr>
        </p:nvSpPr>
        <p:spPr/>
        <p:txBody>
          <a:bodyPr/>
          <a:lstStyle>
            <a:lvl1pPr>
              <a:defRPr/>
            </a:lvl1pPr>
          </a:lstStyle>
          <a:p>
            <a:pPr>
              <a:defRPr/>
            </a:pPr>
            <a:fld id="{D301C9A3-A258-4BC6-9852-3F4685540FD8}" type="slidenum">
              <a:rPr lang="en-US" altLang="en-US"/>
              <a:pPr>
                <a:defRPr/>
              </a:pPr>
              <a:t>‹#›</a:t>
            </a:fld>
            <a:endParaRPr lang="en-US" altLang="en-US"/>
          </a:p>
        </p:txBody>
      </p:sp>
    </p:spTree>
    <p:extLst>
      <p:ext uri="{BB962C8B-B14F-4D97-AF65-F5344CB8AC3E}">
        <p14:creationId xmlns:p14="http://schemas.microsoft.com/office/powerpoint/2010/main" val="34979271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AA6414C-36E9-1765-DE2E-0436CFA078C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A6AFAFFC-D203-8E50-B9BF-4C33CCA95AF8}"/>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A05D1221-84E4-EC93-A13A-EAE80BD9ED48}"/>
              </a:ext>
            </a:extLst>
          </p:cNvPr>
          <p:cNvSpPr>
            <a:spLocks noGrp="1" noChangeArrowheads="1"/>
          </p:cNvSpPr>
          <p:nvPr>
            <p:ph type="sldNum" sz="quarter" idx="12"/>
          </p:nvPr>
        </p:nvSpPr>
        <p:spPr/>
        <p:txBody>
          <a:bodyPr/>
          <a:lstStyle>
            <a:lvl1pPr>
              <a:defRPr/>
            </a:lvl1pPr>
          </a:lstStyle>
          <a:p>
            <a:fld id="{4F0A8D3A-EB32-4F9C-A596-FFAD12FC96EB}" type="slidenum">
              <a:rPr lang="en-US" altLang="en-US"/>
              <a:pPr/>
              <a:t>‹#›</a:t>
            </a:fld>
            <a:endParaRPr lang="en-US" altLang="en-US"/>
          </a:p>
        </p:txBody>
      </p:sp>
    </p:spTree>
    <p:extLst>
      <p:ext uri="{BB962C8B-B14F-4D97-AF65-F5344CB8AC3E}">
        <p14:creationId xmlns:p14="http://schemas.microsoft.com/office/powerpoint/2010/main" val="345690649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303FA7A-5A62-F802-A2D2-9DC12296EC9C}"/>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DE653E79-B4B6-D368-1851-E66BFE8703E1}"/>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D2B21C01-DFDB-C7F3-DD5F-351856F5FFD7}"/>
              </a:ext>
            </a:extLst>
          </p:cNvPr>
          <p:cNvSpPr>
            <a:spLocks noGrp="1" noChangeArrowheads="1"/>
          </p:cNvSpPr>
          <p:nvPr>
            <p:ph type="sldNum" sz="quarter" idx="12"/>
          </p:nvPr>
        </p:nvSpPr>
        <p:spPr/>
        <p:txBody>
          <a:bodyPr/>
          <a:lstStyle>
            <a:lvl1pPr>
              <a:defRPr/>
            </a:lvl1pPr>
          </a:lstStyle>
          <a:p>
            <a:fld id="{20F1DB7A-CF37-4C67-B704-DDAAC899D12E}" type="slidenum">
              <a:rPr lang="en-US" altLang="en-US"/>
              <a:pPr/>
              <a:t>‹#›</a:t>
            </a:fld>
            <a:endParaRPr lang="en-US" altLang="en-US"/>
          </a:p>
        </p:txBody>
      </p:sp>
    </p:spTree>
    <p:extLst>
      <p:ext uri="{BB962C8B-B14F-4D97-AF65-F5344CB8AC3E}">
        <p14:creationId xmlns:p14="http://schemas.microsoft.com/office/powerpoint/2010/main" val="240216559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FFC23F3-6E64-E8B4-CC20-9F78D55C61DB}"/>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17271DD6-2C95-C1CF-99D3-9E006D19C9DD}"/>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9AB00146-0812-D0D8-00FC-9184E80B57B6}"/>
              </a:ext>
            </a:extLst>
          </p:cNvPr>
          <p:cNvSpPr>
            <a:spLocks noGrp="1" noChangeArrowheads="1"/>
          </p:cNvSpPr>
          <p:nvPr>
            <p:ph type="sldNum" sz="quarter" idx="12"/>
          </p:nvPr>
        </p:nvSpPr>
        <p:spPr/>
        <p:txBody>
          <a:bodyPr/>
          <a:lstStyle>
            <a:lvl1pPr>
              <a:defRPr/>
            </a:lvl1pPr>
          </a:lstStyle>
          <a:p>
            <a:fld id="{6500438C-CF58-4378-9C32-2702CB66ACD1}" type="slidenum">
              <a:rPr lang="en-US" altLang="en-US"/>
              <a:pPr/>
              <a:t>‹#›</a:t>
            </a:fld>
            <a:endParaRPr lang="en-US" altLang="en-US"/>
          </a:p>
        </p:txBody>
      </p:sp>
    </p:spTree>
    <p:extLst>
      <p:ext uri="{BB962C8B-B14F-4D97-AF65-F5344CB8AC3E}">
        <p14:creationId xmlns:p14="http://schemas.microsoft.com/office/powerpoint/2010/main" val="9239918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A8A0BD38-CEF5-E72A-C7AF-7F71CEE0F10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DE51D334-A46F-B2B0-1F5D-009F3F703F6E}"/>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CB136DE1-91A3-8019-540B-CA5AAFB7CFC8}"/>
              </a:ext>
            </a:extLst>
          </p:cNvPr>
          <p:cNvSpPr>
            <a:spLocks noGrp="1" noChangeArrowheads="1"/>
          </p:cNvSpPr>
          <p:nvPr>
            <p:ph type="sldNum" sz="quarter" idx="12"/>
          </p:nvPr>
        </p:nvSpPr>
        <p:spPr/>
        <p:txBody>
          <a:bodyPr/>
          <a:lstStyle>
            <a:lvl1pPr>
              <a:defRPr/>
            </a:lvl1pPr>
          </a:lstStyle>
          <a:p>
            <a:fld id="{96A7434A-A71B-439D-A592-CA6E9FF53B98}" type="slidenum">
              <a:rPr lang="en-US" altLang="en-US"/>
              <a:pPr/>
              <a:t>‹#›</a:t>
            </a:fld>
            <a:endParaRPr lang="en-US" altLang="en-US"/>
          </a:p>
        </p:txBody>
      </p:sp>
    </p:spTree>
    <p:extLst>
      <p:ext uri="{BB962C8B-B14F-4D97-AF65-F5344CB8AC3E}">
        <p14:creationId xmlns:p14="http://schemas.microsoft.com/office/powerpoint/2010/main" val="31295612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FFB247A9-1244-6A8D-0BE7-B7E99CB8FABD}"/>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57F634AC-0F76-7A26-552C-854C643FFC42}"/>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1F23D8CF-8FD1-4943-B320-4E8DE2FBDB2A}"/>
              </a:ext>
            </a:extLst>
          </p:cNvPr>
          <p:cNvSpPr>
            <a:spLocks noGrp="1" noChangeArrowheads="1"/>
          </p:cNvSpPr>
          <p:nvPr>
            <p:ph type="sldNum" sz="quarter" idx="12"/>
          </p:nvPr>
        </p:nvSpPr>
        <p:spPr/>
        <p:txBody>
          <a:bodyPr/>
          <a:lstStyle>
            <a:lvl1pPr>
              <a:defRPr/>
            </a:lvl1pPr>
          </a:lstStyle>
          <a:p>
            <a:fld id="{AB599CFA-A8E7-44F9-8DEA-940E78599505}" type="slidenum">
              <a:rPr lang="en-US" altLang="en-US"/>
              <a:pPr/>
              <a:t>‹#›</a:t>
            </a:fld>
            <a:endParaRPr lang="en-US" altLang="en-US"/>
          </a:p>
        </p:txBody>
      </p:sp>
    </p:spTree>
    <p:extLst>
      <p:ext uri="{BB962C8B-B14F-4D97-AF65-F5344CB8AC3E}">
        <p14:creationId xmlns:p14="http://schemas.microsoft.com/office/powerpoint/2010/main" val="271446434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B4BDABD-6D55-5965-D9C7-B9B30DA73C14}"/>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F0CDB70D-0A63-7004-F6A2-B1667FB54AB9}"/>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19C04BBB-7FDD-0827-9A86-423BB0E387C1}"/>
              </a:ext>
            </a:extLst>
          </p:cNvPr>
          <p:cNvSpPr>
            <a:spLocks noGrp="1" noChangeArrowheads="1"/>
          </p:cNvSpPr>
          <p:nvPr>
            <p:ph type="sldNum" sz="quarter" idx="12"/>
          </p:nvPr>
        </p:nvSpPr>
        <p:spPr/>
        <p:txBody>
          <a:bodyPr/>
          <a:lstStyle>
            <a:lvl1pPr>
              <a:defRPr/>
            </a:lvl1pPr>
          </a:lstStyle>
          <a:p>
            <a:fld id="{DCA9A1CA-70C1-4361-8BC3-D4F6794694A6}" type="slidenum">
              <a:rPr lang="en-US" altLang="en-US"/>
              <a:pPr/>
              <a:t>‹#›</a:t>
            </a:fld>
            <a:endParaRPr lang="en-US" altLang="en-US"/>
          </a:p>
        </p:txBody>
      </p:sp>
    </p:spTree>
    <p:extLst>
      <p:ext uri="{BB962C8B-B14F-4D97-AF65-F5344CB8AC3E}">
        <p14:creationId xmlns:p14="http://schemas.microsoft.com/office/powerpoint/2010/main" val="345906399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3600" y="228600"/>
            <a:ext cx="27940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228600"/>
            <a:ext cx="8178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FD5460F-1FD4-D0B8-8970-CE5B2C52DC90}"/>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3CCD867C-9FDE-A963-226A-EA096F50CA5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4782ABB8-46B9-DAD4-F048-A923E64B0A08}"/>
              </a:ext>
            </a:extLst>
          </p:cNvPr>
          <p:cNvSpPr>
            <a:spLocks noGrp="1" noChangeArrowheads="1"/>
          </p:cNvSpPr>
          <p:nvPr>
            <p:ph type="sldNum" sz="quarter" idx="12"/>
          </p:nvPr>
        </p:nvSpPr>
        <p:spPr/>
        <p:txBody>
          <a:bodyPr/>
          <a:lstStyle>
            <a:lvl1pPr>
              <a:defRPr/>
            </a:lvl1pPr>
          </a:lstStyle>
          <a:p>
            <a:fld id="{EC70B74A-B781-4E55-B04D-63D286B7B1DB}" type="slidenum">
              <a:rPr lang="en-US" altLang="en-US"/>
              <a:pPr/>
              <a:t>‹#›</a:t>
            </a:fld>
            <a:endParaRPr lang="en-US" altLang="en-US"/>
          </a:p>
        </p:txBody>
      </p:sp>
    </p:spTree>
    <p:extLst>
      <p:ext uri="{BB962C8B-B14F-4D97-AF65-F5344CB8AC3E}">
        <p14:creationId xmlns:p14="http://schemas.microsoft.com/office/powerpoint/2010/main" val="31574633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10F087F7-38C6-45A3-A719-C1D34E52F82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387F9F8F-1F79-9EC1-7900-343BA3532CC4}"/>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D76D12F8-0E2F-AF67-D566-E5645096E09F}"/>
              </a:ext>
            </a:extLst>
          </p:cNvPr>
          <p:cNvSpPr>
            <a:spLocks noGrp="1" noChangeArrowheads="1"/>
          </p:cNvSpPr>
          <p:nvPr>
            <p:ph type="sldNum" sz="quarter" idx="12"/>
          </p:nvPr>
        </p:nvSpPr>
        <p:spPr/>
        <p:txBody>
          <a:bodyPr/>
          <a:lstStyle>
            <a:lvl1pPr>
              <a:defRPr/>
            </a:lvl1pPr>
          </a:lstStyle>
          <a:p>
            <a:fld id="{AF730B71-F3C7-47B8-ABC5-96C02F286A70}" type="slidenum">
              <a:rPr lang="en-US" altLang="en-US"/>
              <a:pPr/>
              <a:t>‹#›</a:t>
            </a:fld>
            <a:endParaRPr lang="en-US" altLang="en-US"/>
          </a:p>
        </p:txBody>
      </p:sp>
    </p:spTree>
    <p:extLst>
      <p:ext uri="{BB962C8B-B14F-4D97-AF65-F5344CB8AC3E}">
        <p14:creationId xmlns:p14="http://schemas.microsoft.com/office/powerpoint/2010/main" val="170044615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50C486B-BB63-D079-1CDA-6051F99A7305}"/>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CA1B11A7-C5D4-DC2F-1E94-2994A6C4E4A9}"/>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A1DB41EB-D5D8-ABED-B7E0-C6DE7B8714D9}"/>
              </a:ext>
            </a:extLst>
          </p:cNvPr>
          <p:cNvSpPr>
            <a:spLocks noGrp="1" noChangeArrowheads="1"/>
          </p:cNvSpPr>
          <p:nvPr>
            <p:ph type="sldNum" sz="quarter" idx="12"/>
          </p:nvPr>
        </p:nvSpPr>
        <p:spPr/>
        <p:txBody>
          <a:bodyPr/>
          <a:lstStyle>
            <a:lvl1pPr>
              <a:defRPr/>
            </a:lvl1pPr>
          </a:lstStyle>
          <a:p>
            <a:fld id="{3E21003A-9ACB-4EF5-9927-F6C105B427B9}" type="slidenum">
              <a:rPr lang="en-US" altLang="en-US"/>
              <a:pPr/>
              <a:t>‹#›</a:t>
            </a:fld>
            <a:endParaRPr lang="en-US" altLang="en-US"/>
          </a:p>
        </p:txBody>
      </p:sp>
    </p:spTree>
    <p:extLst>
      <p:ext uri="{BB962C8B-B14F-4D97-AF65-F5344CB8AC3E}">
        <p14:creationId xmlns:p14="http://schemas.microsoft.com/office/powerpoint/2010/main" val="426464289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a:extLst>
              <a:ext uri="{FF2B5EF4-FFF2-40B4-BE49-F238E27FC236}">
                <a16:creationId xmlns:a16="http://schemas.microsoft.com/office/drawing/2014/main" id="{D3B6B0CB-3320-3BDE-C6EB-ED70E8DD2D71}"/>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D66B38BD-3D35-39CF-3555-27B3FE2A99B4}"/>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A9280925-A940-1D5D-37B3-29C9E4DBACF8}"/>
              </a:ext>
            </a:extLst>
          </p:cNvPr>
          <p:cNvSpPr>
            <a:spLocks noGrp="1" noChangeArrowheads="1"/>
          </p:cNvSpPr>
          <p:nvPr>
            <p:ph type="sldNum" sz="quarter" idx="12"/>
          </p:nvPr>
        </p:nvSpPr>
        <p:spPr/>
        <p:txBody>
          <a:bodyPr/>
          <a:lstStyle>
            <a:lvl1pPr>
              <a:defRPr/>
            </a:lvl1pPr>
          </a:lstStyle>
          <a:p>
            <a:fld id="{3CD5C584-66A6-4B3F-B4C4-148305046382}" type="slidenum">
              <a:rPr lang="en-US" altLang="en-US"/>
              <a:pPr/>
              <a:t>‹#›</a:t>
            </a:fld>
            <a:endParaRPr lang="en-US" altLang="en-US"/>
          </a:p>
        </p:txBody>
      </p:sp>
    </p:spTree>
    <p:extLst>
      <p:ext uri="{BB962C8B-B14F-4D97-AF65-F5344CB8AC3E}">
        <p14:creationId xmlns:p14="http://schemas.microsoft.com/office/powerpoint/2010/main" val="1196254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AFA7B1F-67B6-A126-782D-37C6C28E46E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7F811035-500B-FDB2-D0BF-AB9B67574FD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0D5BEBD8-EEDF-2AE2-B086-E9DB5E88C965}"/>
              </a:ext>
            </a:extLst>
          </p:cNvPr>
          <p:cNvSpPr>
            <a:spLocks noGrp="1" noChangeArrowheads="1"/>
          </p:cNvSpPr>
          <p:nvPr>
            <p:ph type="sldNum" sz="quarter" idx="12"/>
          </p:nvPr>
        </p:nvSpPr>
        <p:spPr/>
        <p:txBody>
          <a:bodyPr/>
          <a:lstStyle>
            <a:lvl1pPr>
              <a:defRPr/>
            </a:lvl1pPr>
          </a:lstStyle>
          <a:p>
            <a:pPr>
              <a:defRPr/>
            </a:pPr>
            <a:fld id="{E5781CCD-5DF1-4777-9C1A-08B587FBFC5D}" type="slidenum">
              <a:rPr lang="en-US" altLang="en-US"/>
              <a:pPr>
                <a:defRPr/>
              </a:pPr>
              <a:t>‹#›</a:t>
            </a:fld>
            <a:endParaRPr lang="en-US" altLang="en-US"/>
          </a:p>
        </p:txBody>
      </p:sp>
    </p:spTree>
    <p:extLst>
      <p:ext uri="{BB962C8B-B14F-4D97-AF65-F5344CB8AC3E}">
        <p14:creationId xmlns:p14="http://schemas.microsoft.com/office/powerpoint/2010/main" val="261836237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EF32A9-F73F-ECD5-A0F1-B80C33AD24FA}"/>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D836C25E-F969-B096-B2DB-209F1E2D16E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2BC8E2C2-4C31-43A0-D38D-F25086A31E40}"/>
              </a:ext>
            </a:extLst>
          </p:cNvPr>
          <p:cNvSpPr>
            <a:spLocks noGrp="1" noChangeArrowheads="1"/>
          </p:cNvSpPr>
          <p:nvPr>
            <p:ph type="sldNum" sz="quarter" idx="12"/>
          </p:nvPr>
        </p:nvSpPr>
        <p:spPr/>
        <p:txBody>
          <a:bodyPr/>
          <a:lstStyle>
            <a:lvl1pPr>
              <a:defRPr/>
            </a:lvl1pPr>
          </a:lstStyle>
          <a:p>
            <a:fld id="{A1135A51-A7BA-45CC-A9E8-8B9C57F635F5}" type="slidenum">
              <a:rPr lang="en-US" altLang="en-US"/>
              <a:pPr/>
              <a:t>‹#›</a:t>
            </a:fld>
            <a:endParaRPr lang="en-US" altLang="en-US"/>
          </a:p>
        </p:txBody>
      </p:sp>
    </p:spTree>
    <p:extLst>
      <p:ext uri="{BB962C8B-B14F-4D97-AF65-F5344CB8AC3E}">
        <p14:creationId xmlns:p14="http://schemas.microsoft.com/office/powerpoint/2010/main" val="201186721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39BC8175-A7C1-DC9B-167D-681AA8F363F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2C82EF59-0915-B863-76A5-9D6A88A824E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E5906E18-1B34-23B7-DD6D-F76B8E4FA4F1}"/>
              </a:ext>
            </a:extLst>
          </p:cNvPr>
          <p:cNvSpPr>
            <a:spLocks noGrp="1" noChangeArrowheads="1"/>
          </p:cNvSpPr>
          <p:nvPr>
            <p:ph type="sldNum" sz="quarter" idx="12"/>
          </p:nvPr>
        </p:nvSpPr>
        <p:spPr/>
        <p:txBody>
          <a:bodyPr/>
          <a:lstStyle>
            <a:lvl1pPr>
              <a:defRPr/>
            </a:lvl1pPr>
          </a:lstStyle>
          <a:p>
            <a:fld id="{0286AB70-E1D7-4382-8891-CF567469F4F6}" type="slidenum">
              <a:rPr lang="en-US" altLang="en-US"/>
              <a:pPr/>
              <a:t>‹#›</a:t>
            </a:fld>
            <a:endParaRPr lang="en-US" altLang="en-US"/>
          </a:p>
        </p:txBody>
      </p:sp>
    </p:spTree>
    <p:extLst>
      <p:ext uri="{BB962C8B-B14F-4D97-AF65-F5344CB8AC3E}">
        <p14:creationId xmlns:p14="http://schemas.microsoft.com/office/powerpoint/2010/main" val="344757898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8B46906-B2BD-81FC-7280-8A966418FD2B}"/>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107C6DD6-6E7C-8DAB-98C9-53D71BCFEB6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4F6219E7-D8F2-B1C3-2D71-6E9C78C2D154}"/>
              </a:ext>
            </a:extLst>
          </p:cNvPr>
          <p:cNvSpPr>
            <a:spLocks noGrp="1" noChangeArrowheads="1"/>
          </p:cNvSpPr>
          <p:nvPr>
            <p:ph type="sldNum" sz="quarter" idx="12"/>
          </p:nvPr>
        </p:nvSpPr>
        <p:spPr/>
        <p:txBody>
          <a:bodyPr/>
          <a:lstStyle>
            <a:lvl1pPr>
              <a:defRPr/>
            </a:lvl1pPr>
          </a:lstStyle>
          <a:p>
            <a:fld id="{9189B52C-DB9B-4D09-9824-F66F36390BA8}" type="slidenum">
              <a:rPr lang="en-US" altLang="en-US"/>
              <a:pPr/>
              <a:t>‹#›</a:t>
            </a:fld>
            <a:endParaRPr lang="en-US" altLang="en-US"/>
          </a:p>
        </p:txBody>
      </p:sp>
    </p:spTree>
    <p:extLst>
      <p:ext uri="{BB962C8B-B14F-4D97-AF65-F5344CB8AC3E}">
        <p14:creationId xmlns:p14="http://schemas.microsoft.com/office/powerpoint/2010/main" val="60909652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73878C1-7AC1-2C8B-5910-2E9DCA1FFC3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78CA18AC-FEFC-F3E6-5538-BE36577088E9}"/>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3402E825-E656-5E74-8506-F3759CC08190}"/>
              </a:ext>
            </a:extLst>
          </p:cNvPr>
          <p:cNvSpPr>
            <a:spLocks noGrp="1" noChangeArrowheads="1"/>
          </p:cNvSpPr>
          <p:nvPr>
            <p:ph type="sldNum" sz="quarter" idx="12"/>
          </p:nvPr>
        </p:nvSpPr>
        <p:spPr/>
        <p:txBody>
          <a:bodyPr/>
          <a:lstStyle>
            <a:lvl1pPr>
              <a:defRPr/>
            </a:lvl1pPr>
          </a:lstStyle>
          <a:p>
            <a:fld id="{D6EA32A0-68D6-4B92-B42D-CEB75D343822}" type="slidenum">
              <a:rPr lang="en-US" altLang="en-US"/>
              <a:pPr/>
              <a:t>‹#›</a:t>
            </a:fld>
            <a:endParaRPr lang="en-US" altLang="en-US"/>
          </a:p>
        </p:txBody>
      </p:sp>
    </p:spTree>
    <p:extLst>
      <p:ext uri="{BB962C8B-B14F-4D97-AF65-F5344CB8AC3E}">
        <p14:creationId xmlns:p14="http://schemas.microsoft.com/office/powerpoint/2010/main" val="136889579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0A10E95F-9C8A-AA12-1E5A-4D6AC1C6666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20F4EB95-B2D8-8DC4-E2D6-07FE0500D920}"/>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B89F64CD-B622-5E14-CCE8-C7028DC4831D}"/>
              </a:ext>
            </a:extLst>
          </p:cNvPr>
          <p:cNvSpPr>
            <a:spLocks noGrp="1" noChangeArrowheads="1"/>
          </p:cNvSpPr>
          <p:nvPr>
            <p:ph type="sldNum" sz="quarter" idx="12"/>
          </p:nvPr>
        </p:nvSpPr>
        <p:spPr/>
        <p:txBody>
          <a:bodyPr/>
          <a:lstStyle>
            <a:lvl1pPr>
              <a:defRPr/>
            </a:lvl1pPr>
          </a:lstStyle>
          <a:p>
            <a:fld id="{EC70974E-844D-4DDA-A57D-DFE57235657B}" type="slidenum">
              <a:rPr lang="en-US" altLang="en-US"/>
              <a:pPr/>
              <a:t>‹#›</a:t>
            </a:fld>
            <a:endParaRPr lang="en-US" altLang="en-US"/>
          </a:p>
        </p:txBody>
      </p:sp>
    </p:spTree>
    <p:extLst>
      <p:ext uri="{BB962C8B-B14F-4D97-AF65-F5344CB8AC3E}">
        <p14:creationId xmlns:p14="http://schemas.microsoft.com/office/powerpoint/2010/main" val="293677851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F2AFD807-C91E-E5ED-AE88-C2BD8E46DE5F}"/>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74016C2C-8F05-EF9B-7A73-4C879ACAAF2E}"/>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7336165B-F63F-2680-5FF1-34DE15047FA2}"/>
              </a:ext>
            </a:extLst>
          </p:cNvPr>
          <p:cNvSpPr>
            <a:spLocks noGrp="1" noChangeArrowheads="1"/>
          </p:cNvSpPr>
          <p:nvPr>
            <p:ph type="sldNum" sz="quarter" idx="12"/>
          </p:nvPr>
        </p:nvSpPr>
        <p:spPr/>
        <p:txBody>
          <a:bodyPr/>
          <a:lstStyle>
            <a:lvl1pPr>
              <a:defRPr/>
            </a:lvl1pPr>
          </a:lstStyle>
          <a:p>
            <a:fld id="{2D92A261-EF9F-4792-908B-0D22B91DC55C}" type="slidenum">
              <a:rPr lang="en-US" altLang="en-US"/>
              <a:pPr/>
              <a:t>‹#›</a:t>
            </a:fld>
            <a:endParaRPr lang="en-US" altLang="en-US"/>
          </a:p>
        </p:txBody>
      </p:sp>
    </p:spTree>
    <p:extLst>
      <p:ext uri="{BB962C8B-B14F-4D97-AF65-F5344CB8AC3E}">
        <p14:creationId xmlns:p14="http://schemas.microsoft.com/office/powerpoint/2010/main" val="132535492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C9B325B-6038-A3DA-0BC5-ADE0C8B976C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1699888C-51AC-8D09-D1A4-20BB2DA5602C}"/>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404D83B9-27DA-4429-CC15-FB9C5FEE5CA3}"/>
              </a:ext>
            </a:extLst>
          </p:cNvPr>
          <p:cNvSpPr>
            <a:spLocks noGrp="1" noChangeArrowheads="1"/>
          </p:cNvSpPr>
          <p:nvPr>
            <p:ph type="sldNum" sz="quarter" idx="12"/>
          </p:nvPr>
        </p:nvSpPr>
        <p:spPr/>
        <p:txBody>
          <a:bodyPr/>
          <a:lstStyle>
            <a:lvl1pPr>
              <a:defRPr/>
            </a:lvl1pPr>
          </a:lstStyle>
          <a:p>
            <a:fld id="{16E02F7C-94BB-48F3-BEFD-D378DD7E9DC8}" type="slidenum">
              <a:rPr lang="en-US" altLang="en-US"/>
              <a:pPr/>
              <a:t>‹#›</a:t>
            </a:fld>
            <a:endParaRPr lang="en-US" altLang="en-US"/>
          </a:p>
        </p:txBody>
      </p:sp>
    </p:spTree>
    <p:extLst>
      <p:ext uri="{BB962C8B-B14F-4D97-AF65-F5344CB8AC3E}">
        <p14:creationId xmlns:p14="http://schemas.microsoft.com/office/powerpoint/2010/main" val="286587983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3600" y="228600"/>
            <a:ext cx="27940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228600"/>
            <a:ext cx="8178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7E67D47-C653-09ED-8390-3B5A16207251}"/>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1A6B5916-39E7-09BC-CDD4-C46DB3A85195}"/>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28030684-F02C-639E-788F-E235B0013EA7}"/>
              </a:ext>
            </a:extLst>
          </p:cNvPr>
          <p:cNvSpPr>
            <a:spLocks noGrp="1" noChangeArrowheads="1"/>
          </p:cNvSpPr>
          <p:nvPr>
            <p:ph type="sldNum" sz="quarter" idx="12"/>
          </p:nvPr>
        </p:nvSpPr>
        <p:spPr/>
        <p:txBody>
          <a:bodyPr/>
          <a:lstStyle>
            <a:lvl1pPr>
              <a:defRPr/>
            </a:lvl1pPr>
          </a:lstStyle>
          <a:p>
            <a:fld id="{5B19CE5A-9217-4D88-B8A2-0C27B735A673}" type="slidenum">
              <a:rPr lang="en-US" altLang="en-US"/>
              <a:pPr/>
              <a:t>‹#›</a:t>
            </a:fld>
            <a:endParaRPr lang="en-US" altLang="en-US"/>
          </a:p>
        </p:txBody>
      </p:sp>
    </p:spTree>
    <p:extLst>
      <p:ext uri="{BB962C8B-B14F-4D97-AF65-F5344CB8AC3E}">
        <p14:creationId xmlns:p14="http://schemas.microsoft.com/office/powerpoint/2010/main" val="4095429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8BAD0407-F6F9-76DD-4787-E5297E40B80D}"/>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4BBD16C7-A27E-AB46-C615-252591C5719F}"/>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56F0E9B0-9CFD-37EB-0F75-CB96D2D66ACC}"/>
              </a:ext>
            </a:extLst>
          </p:cNvPr>
          <p:cNvSpPr>
            <a:spLocks noGrp="1" noChangeArrowheads="1"/>
          </p:cNvSpPr>
          <p:nvPr>
            <p:ph type="sldNum" sz="quarter" idx="12"/>
          </p:nvPr>
        </p:nvSpPr>
        <p:spPr/>
        <p:txBody>
          <a:bodyPr/>
          <a:lstStyle>
            <a:lvl1pPr>
              <a:defRPr/>
            </a:lvl1pPr>
          </a:lstStyle>
          <a:p>
            <a:pPr>
              <a:defRPr/>
            </a:pPr>
            <a:fld id="{23FFABA4-77E7-46F3-B86D-8B7B3617ACA2}" type="slidenum">
              <a:rPr lang="en-US" altLang="en-US"/>
              <a:pPr>
                <a:defRPr/>
              </a:pPr>
              <a:t>‹#›</a:t>
            </a:fld>
            <a:endParaRPr lang="en-US" altLang="en-US"/>
          </a:p>
        </p:txBody>
      </p:sp>
    </p:spTree>
    <p:extLst>
      <p:ext uri="{BB962C8B-B14F-4D97-AF65-F5344CB8AC3E}">
        <p14:creationId xmlns:p14="http://schemas.microsoft.com/office/powerpoint/2010/main" val="597098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a:extLst>
              <a:ext uri="{FF2B5EF4-FFF2-40B4-BE49-F238E27FC236}">
                <a16:creationId xmlns:a16="http://schemas.microsoft.com/office/drawing/2014/main" id="{BBFCB5DD-AAC3-760B-C139-946493118506}"/>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2349E420-6D81-A0B6-E1EE-D55F0445C178}"/>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5A45D977-554A-8F90-D897-AB46CAE92359}"/>
              </a:ext>
            </a:extLst>
          </p:cNvPr>
          <p:cNvSpPr>
            <a:spLocks noGrp="1" noChangeArrowheads="1"/>
          </p:cNvSpPr>
          <p:nvPr>
            <p:ph type="sldNum" sz="quarter" idx="12"/>
          </p:nvPr>
        </p:nvSpPr>
        <p:spPr/>
        <p:txBody>
          <a:bodyPr/>
          <a:lstStyle>
            <a:lvl1pPr>
              <a:defRPr/>
            </a:lvl1pPr>
          </a:lstStyle>
          <a:p>
            <a:pPr>
              <a:defRPr/>
            </a:pPr>
            <a:fld id="{4509183E-0DE6-4FF7-979B-796F5B3CB921}" type="slidenum">
              <a:rPr lang="en-US" altLang="en-US"/>
              <a:pPr>
                <a:defRPr/>
              </a:pPr>
              <a:t>‹#›</a:t>
            </a:fld>
            <a:endParaRPr lang="en-US" altLang="en-US"/>
          </a:p>
        </p:txBody>
      </p:sp>
    </p:spTree>
    <p:extLst>
      <p:ext uri="{BB962C8B-B14F-4D97-AF65-F5344CB8AC3E}">
        <p14:creationId xmlns:p14="http://schemas.microsoft.com/office/powerpoint/2010/main" val="2647738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B1C9D024-073B-DC44-187D-DC0C37D96B81}"/>
              </a:ext>
            </a:extLst>
          </p:cNvPr>
          <p:cNvSpPr>
            <a:spLocks noChangeArrowheads="1"/>
          </p:cNvSpPr>
          <p:nvPr userDrawn="1"/>
        </p:nvSpPr>
        <p:spPr bwMode="auto">
          <a:xfrm>
            <a:off x="0" y="0"/>
            <a:ext cx="12192000" cy="1524000"/>
          </a:xfrm>
          <a:prstGeom prst="rect">
            <a:avLst/>
          </a:prstGeom>
          <a:solidFill>
            <a:srgbClr val="36FF05"/>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5123" name="Rectangle 2">
            <a:extLst>
              <a:ext uri="{FF2B5EF4-FFF2-40B4-BE49-F238E27FC236}">
                <a16:creationId xmlns:a16="http://schemas.microsoft.com/office/drawing/2014/main" id="{5A7C8BC2-8085-3570-7840-ABAC65E1DEDA}"/>
              </a:ext>
            </a:extLst>
          </p:cNvPr>
          <p:cNvSpPr>
            <a:spLocks noGrp="1" noChangeArrowheads="1"/>
          </p:cNvSpPr>
          <p:nvPr>
            <p:ph type="title"/>
          </p:nvPr>
        </p:nvSpPr>
        <p:spPr bwMode="auto">
          <a:xfrm>
            <a:off x="101600" y="228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4" name="Rectangle 3">
            <a:extLst>
              <a:ext uri="{FF2B5EF4-FFF2-40B4-BE49-F238E27FC236}">
                <a16:creationId xmlns:a16="http://schemas.microsoft.com/office/drawing/2014/main" id="{A78077AC-3312-D5A1-17ED-DCCC752A878D}"/>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B78AC144-4C35-9530-8A69-A686A2B96341}"/>
              </a:ext>
            </a:extLst>
          </p:cNvPr>
          <p:cNvSpPr>
            <a:spLocks noGrp="1" noChangeArrowheads="1"/>
          </p:cNvSpPr>
          <p:nvPr>
            <p:ph type="dt" sz="half" idx="2"/>
          </p:nvPr>
        </p:nvSpPr>
        <p:spPr bwMode="auto">
          <a:xfrm>
            <a:off x="9144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024CE87D-B03E-846E-7C41-E0F4C44F8C9E}"/>
              </a:ext>
            </a:extLst>
          </p:cNvPr>
          <p:cNvSpPr>
            <a:spLocks noGrp="1" noChangeArrowheads="1"/>
          </p:cNvSpPr>
          <p:nvPr>
            <p:ph type="ftr" sz="quarter" idx="3"/>
          </p:nvPr>
        </p:nvSpPr>
        <p:spPr bwMode="auto">
          <a:xfrm>
            <a:off x="4165600" y="62484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BA376374-7C32-2B30-38D2-F256DFF4B315}"/>
              </a:ext>
            </a:extLst>
          </p:cNvPr>
          <p:cNvSpPr>
            <a:spLocks noGrp="1" noChangeArrowheads="1"/>
          </p:cNvSpPr>
          <p:nvPr>
            <p:ph type="sldNum" sz="quarter" idx="4"/>
          </p:nvPr>
        </p:nvSpPr>
        <p:spPr bwMode="auto">
          <a:xfrm>
            <a:off x="87376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latin typeface="Comic Sans MS" panose="030F0702030302020204" pitchFamily="66" charset="0"/>
              </a:defRPr>
            </a:lvl1pPr>
          </a:lstStyle>
          <a:p>
            <a:pPr>
              <a:defRPr/>
            </a:pPr>
            <a:fld id="{A01173F0-36E5-451F-87EE-788618D8C4DC}" type="slidenum">
              <a:rPr lang="en-US" altLang="en-US"/>
              <a:pPr>
                <a:defRPr/>
              </a:pPr>
              <a:t>‹#›</a:t>
            </a:fld>
            <a:endParaRPr lang="en-US" altLang="en-US"/>
          </a:p>
        </p:txBody>
      </p:sp>
      <p:sp>
        <p:nvSpPr>
          <p:cNvPr id="1032" name="Rectangle 9">
            <a:extLst>
              <a:ext uri="{FF2B5EF4-FFF2-40B4-BE49-F238E27FC236}">
                <a16:creationId xmlns:a16="http://schemas.microsoft.com/office/drawing/2014/main" id="{D8842EB2-D29E-B542-0258-A5C79FC1E269}"/>
              </a:ext>
            </a:extLst>
          </p:cNvPr>
          <p:cNvSpPr>
            <a:spLocks noChangeArrowheads="1"/>
          </p:cNvSpPr>
          <p:nvPr userDrawn="1"/>
        </p:nvSpPr>
        <p:spPr bwMode="auto">
          <a:xfrm>
            <a:off x="10160000" y="0"/>
            <a:ext cx="2032000" cy="1524000"/>
          </a:xfrm>
          <a:prstGeom prst="rect">
            <a:avLst/>
          </a:prstGeom>
          <a:solidFill>
            <a:srgbClr val="4849E3"/>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pic>
        <p:nvPicPr>
          <p:cNvPr id="5129" name="Picture 14">
            <a:extLst>
              <a:ext uri="{FF2B5EF4-FFF2-40B4-BE49-F238E27FC236}">
                <a16:creationId xmlns:a16="http://schemas.microsoft.com/office/drawing/2014/main" id="{D0F1DB6E-E056-E1C0-BB9D-0CFA95DA692F}"/>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599738" y="76200"/>
            <a:ext cx="1490662"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0" name="Line 15">
            <a:extLst>
              <a:ext uri="{FF2B5EF4-FFF2-40B4-BE49-F238E27FC236}">
                <a16:creationId xmlns:a16="http://schemas.microsoft.com/office/drawing/2014/main" id="{75B07377-5CB0-3585-8129-08F2797C8B2E}"/>
              </a:ext>
            </a:extLst>
          </p:cNvPr>
          <p:cNvSpPr>
            <a:spLocks noChangeShapeType="1"/>
          </p:cNvSpPr>
          <p:nvPr userDrawn="1"/>
        </p:nvSpPr>
        <p:spPr bwMode="auto">
          <a:xfrm flipV="1">
            <a:off x="2336800" y="1524000"/>
            <a:ext cx="23368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5" name="Oval 16">
            <a:extLst>
              <a:ext uri="{FF2B5EF4-FFF2-40B4-BE49-F238E27FC236}">
                <a16:creationId xmlns:a16="http://schemas.microsoft.com/office/drawing/2014/main" id="{6D699B35-0379-39EC-FD33-CF819B637AD9}"/>
              </a:ext>
            </a:extLst>
          </p:cNvPr>
          <p:cNvSpPr>
            <a:spLocks noChangeArrowheads="1"/>
          </p:cNvSpPr>
          <p:nvPr userDrawn="1"/>
        </p:nvSpPr>
        <p:spPr bwMode="auto">
          <a:xfrm>
            <a:off x="1524000" y="1219200"/>
            <a:ext cx="609600" cy="457200"/>
          </a:xfrm>
          <a:prstGeom prst="ellipse">
            <a:avLst/>
          </a:prstGeom>
          <a:solidFill>
            <a:srgbClr val="FF000C"/>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5132" name="Line 17">
            <a:extLst>
              <a:ext uri="{FF2B5EF4-FFF2-40B4-BE49-F238E27FC236}">
                <a16:creationId xmlns:a16="http://schemas.microsoft.com/office/drawing/2014/main" id="{3B025494-24A4-98CD-2B20-5916F97D6C07}"/>
              </a:ext>
            </a:extLst>
          </p:cNvPr>
          <p:cNvSpPr>
            <a:spLocks noChangeShapeType="1"/>
          </p:cNvSpPr>
          <p:nvPr userDrawn="1"/>
        </p:nvSpPr>
        <p:spPr bwMode="auto">
          <a:xfrm flipH="1" flipV="1">
            <a:off x="6096000" y="1524000"/>
            <a:ext cx="25400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7" name="Oval 18">
            <a:extLst>
              <a:ext uri="{FF2B5EF4-FFF2-40B4-BE49-F238E27FC236}">
                <a16:creationId xmlns:a16="http://schemas.microsoft.com/office/drawing/2014/main" id="{D0296A04-7593-5FA5-3C8F-242D03542B66}"/>
              </a:ext>
            </a:extLst>
          </p:cNvPr>
          <p:cNvSpPr>
            <a:spLocks noChangeArrowheads="1"/>
          </p:cNvSpPr>
          <p:nvPr userDrawn="1"/>
        </p:nvSpPr>
        <p:spPr bwMode="auto">
          <a:xfrm>
            <a:off x="9042400" y="1219200"/>
            <a:ext cx="609600" cy="457200"/>
          </a:xfrm>
          <a:prstGeom prst="ellipse">
            <a:avLst/>
          </a:prstGeom>
          <a:solidFill>
            <a:srgbClr val="007570"/>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Tree>
    <p:extLst>
      <p:ext uri="{BB962C8B-B14F-4D97-AF65-F5344CB8AC3E}">
        <p14:creationId xmlns:p14="http://schemas.microsoft.com/office/powerpoint/2010/main" val="1700956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30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2pPr>
      <a:lvl3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3pPr>
      <a:lvl4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4pPr>
      <a:lvl5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5pPr>
      <a:lvl6pPr marL="3429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6pPr>
      <a:lvl7pPr marL="6858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7pPr>
      <a:lvl8pPr marL="10287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8pPr>
      <a:lvl9pPr marL="13716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9pPr>
    </p:titleStyle>
    <p:bodyStyle>
      <a:lvl1pPr marL="257175" indent="-257175" algn="l" rtl="0" eaLnBrk="0" fontAlgn="base" hangingPunct="0">
        <a:spcBef>
          <a:spcPct val="20000"/>
        </a:spcBef>
        <a:spcAft>
          <a:spcPct val="0"/>
        </a:spcAft>
        <a:buChar char="•"/>
        <a:defRPr sz="2100">
          <a:solidFill>
            <a:schemeClr val="tx1"/>
          </a:solidFill>
          <a:latin typeface="+mn-lt"/>
          <a:ea typeface="MS PGothic" panose="020B0600070205080204" pitchFamily="34" charset="-128"/>
          <a:cs typeface="+mn-cs"/>
        </a:defRPr>
      </a:lvl1pPr>
      <a:lvl2pPr marL="557213" indent="-214313" algn="l" rtl="0" eaLnBrk="0" fontAlgn="base" hangingPunct="0">
        <a:spcBef>
          <a:spcPct val="20000"/>
        </a:spcBef>
        <a:spcAft>
          <a:spcPct val="0"/>
        </a:spcAft>
        <a:buChar char="–"/>
        <a:defRPr>
          <a:solidFill>
            <a:schemeClr val="tx1"/>
          </a:solidFill>
          <a:latin typeface="+mn-lt"/>
          <a:ea typeface="MS PGothic" panose="020B0600070205080204" pitchFamily="34" charset="-128"/>
        </a:defRPr>
      </a:lvl2pPr>
      <a:lvl3pPr marL="857250" indent="-171450" algn="l" rtl="0" eaLnBrk="0" fontAlgn="base" hangingPunct="0">
        <a:spcBef>
          <a:spcPct val="20000"/>
        </a:spcBef>
        <a:spcAft>
          <a:spcPct val="0"/>
        </a:spcAft>
        <a:buChar char="•"/>
        <a:defRPr>
          <a:solidFill>
            <a:schemeClr val="tx1"/>
          </a:solidFill>
          <a:latin typeface="+mn-lt"/>
          <a:ea typeface="MS PGothic" panose="020B0600070205080204" pitchFamily="34" charset="-128"/>
        </a:defRPr>
      </a:lvl3pPr>
      <a:lvl4pPr marL="12001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4pPr>
      <a:lvl5pPr marL="15430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5pPr>
      <a:lvl6pPr marL="1885950" indent="-171450" algn="l" rtl="0" fontAlgn="base">
        <a:spcBef>
          <a:spcPct val="20000"/>
        </a:spcBef>
        <a:spcAft>
          <a:spcPct val="0"/>
        </a:spcAft>
        <a:buChar char="»"/>
        <a:defRPr sz="1500">
          <a:solidFill>
            <a:schemeClr val="tx1"/>
          </a:solidFill>
          <a:latin typeface="+mn-lt"/>
          <a:ea typeface="+mn-ea"/>
        </a:defRPr>
      </a:lvl6pPr>
      <a:lvl7pPr marL="2228850" indent="-171450" algn="l" rtl="0" fontAlgn="base">
        <a:spcBef>
          <a:spcPct val="20000"/>
        </a:spcBef>
        <a:spcAft>
          <a:spcPct val="0"/>
        </a:spcAft>
        <a:buChar char="»"/>
        <a:defRPr sz="1500">
          <a:solidFill>
            <a:schemeClr val="tx1"/>
          </a:solidFill>
          <a:latin typeface="+mn-lt"/>
          <a:ea typeface="+mn-ea"/>
        </a:defRPr>
      </a:lvl7pPr>
      <a:lvl8pPr marL="2571750" indent="-171450" algn="l" rtl="0" fontAlgn="base">
        <a:spcBef>
          <a:spcPct val="20000"/>
        </a:spcBef>
        <a:spcAft>
          <a:spcPct val="0"/>
        </a:spcAft>
        <a:buChar char="»"/>
        <a:defRPr sz="1500">
          <a:solidFill>
            <a:schemeClr val="tx1"/>
          </a:solidFill>
          <a:latin typeface="+mn-lt"/>
          <a:ea typeface="+mn-ea"/>
        </a:defRPr>
      </a:lvl8pPr>
      <a:lvl9pPr marL="2914650" indent="-171450" algn="l" rtl="0" fontAlgn="base">
        <a:spcBef>
          <a:spcPct val="20000"/>
        </a:spcBef>
        <a:spcAft>
          <a:spcPct val="0"/>
        </a:spcAft>
        <a:buChar char="»"/>
        <a:defRPr sz="1500">
          <a:solidFill>
            <a:schemeClr val="tx1"/>
          </a:solidFill>
          <a:latin typeface="+mn-lt"/>
          <a:ea typeface="+mn-ea"/>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2C80DB26-82EA-C635-447C-CA6EF2765755}"/>
              </a:ext>
            </a:extLst>
          </p:cNvPr>
          <p:cNvSpPr>
            <a:spLocks noChangeArrowheads="1"/>
          </p:cNvSpPr>
          <p:nvPr userDrawn="1"/>
        </p:nvSpPr>
        <p:spPr bwMode="auto">
          <a:xfrm>
            <a:off x="0" y="0"/>
            <a:ext cx="12192000" cy="1524000"/>
          </a:xfrm>
          <a:prstGeom prst="rect">
            <a:avLst/>
          </a:prstGeom>
          <a:solidFill>
            <a:srgbClr val="36FF05"/>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6147" name="Rectangle 2">
            <a:extLst>
              <a:ext uri="{FF2B5EF4-FFF2-40B4-BE49-F238E27FC236}">
                <a16:creationId xmlns:a16="http://schemas.microsoft.com/office/drawing/2014/main" id="{6FC7A6D2-865E-14CA-07D5-A75B6E9CE52B}"/>
              </a:ext>
            </a:extLst>
          </p:cNvPr>
          <p:cNvSpPr>
            <a:spLocks noGrp="1" noChangeArrowheads="1"/>
          </p:cNvSpPr>
          <p:nvPr>
            <p:ph type="title"/>
          </p:nvPr>
        </p:nvSpPr>
        <p:spPr bwMode="auto">
          <a:xfrm>
            <a:off x="101600" y="228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8" name="Rectangle 3">
            <a:extLst>
              <a:ext uri="{FF2B5EF4-FFF2-40B4-BE49-F238E27FC236}">
                <a16:creationId xmlns:a16="http://schemas.microsoft.com/office/drawing/2014/main" id="{2C041DFA-7202-06EA-4981-36220064D041}"/>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EB45588F-D64E-10E8-6053-27D5B0360FE0}"/>
              </a:ext>
            </a:extLst>
          </p:cNvPr>
          <p:cNvSpPr>
            <a:spLocks noGrp="1" noChangeArrowheads="1"/>
          </p:cNvSpPr>
          <p:nvPr>
            <p:ph type="dt" sz="half" idx="2"/>
          </p:nvPr>
        </p:nvSpPr>
        <p:spPr bwMode="auto">
          <a:xfrm>
            <a:off x="9144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94C3BDBA-5367-2A86-1771-871857763DE5}"/>
              </a:ext>
            </a:extLst>
          </p:cNvPr>
          <p:cNvSpPr>
            <a:spLocks noGrp="1" noChangeArrowheads="1"/>
          </p:cNvSpPr>
          <p:nvPr>
            <p:ph type="ftr" sz="quarter" idx="3"/>
          </p:nvPr>
        </p:nvSpPr>
        <p:spPr bwMode="auto">
          <a:xfrm>
            <a:off x="4165600" y="62484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18116E3F-1639-E5A9-D85D-DB572774F841}"/>
              </a:ext>
            </a:extLst>
          </p:cNvPr>
          <p:cNvSpPr>
            <a:spLocks noGrp="1" noChangeArrowheads="1"/>
          </p:cNvSpPr>
          <p:nvPr>
            <p:ph type="sldNum" sz="quarter" idx="4"/>
          </p:nvPr>
        </p:nvSpPr>
        <p:spPr bwMode="auto">
          <a:xfrm>
            <a:off x="87376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latin typeface="Comic Sans MS" panose="030F0702030302020204" pitchFamily="66" charset="0"/>
              </a:defRPr>
            </a:lvl1pPr>
          </a:lstStyle>
          <a:p>
            <a:pPr>
              <a:defRPr/>
            </a:pPr>
            <a:fld id="{9946C5D4-48C0-415B-AC07-554766769B95}" type="slidenum">
              <a:rPr lang="en-US" altLang="en-US"/>
              <a:pPr>
                <a:defRPr/>
              </a:pPr>
              <a:t>‹#›</a:t>
            </a:fld>
            <a:endParaRPr lang="en-US" altLang="en-US"/>
          </a:p>
        </p:txBody>
      </p:sp>
      <p:sp>
        <p:nvSpPr>
          <p:cNvPr id="1032" name="Rectangle 9">
            <a:extLst>
              <a:ext uri="{FF2B5EF4-FFF2-40B4-BE49-F238E27FC236}">
                <a16:creationId xmlns:a16="http://schemas.microsoft.com/office/drawing/2014/main" id="{D0C334D5-2409-C7C7-B54F-9F0FF9DC9156}"/>
              </a:ext>
            </a:extLst>
          </p:cNvPr>
          <p:cNvSpPr>
            <a:spLocks noChangeArrowheads="1"/>
          </p:cNvSpPr>
          <p:nvPr userDrawn="1"/>
        </p:nvSpPr>
        <p:spPr bwMode="auto">
          <a:xfrm>
            <a:off x="10160000" y="0"/>
            <a:ext cx="2032000" cy="1524000"/>
          </a:xfrm>
          <a:prstGeom prst="rect">
            <a:avLst/>
          </a:prstGeom>
          <a:solidFill>
            <a:srgbClr val="4849E3"/>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pic>
        <p:nvPicPr>
          <p:cNvPr id="6153" name="Picture 14">
            <a:extLst>
              <a:ext uri="{FF2B5EF4-FFF2-40B4-BE49-F238E27FC236}">
                <a16:creationId xmlns:a16="http://schemas.microsoft.com/office/drawing/2014/main" id="{0A8E6B58-E934-B257-330D-271BE5AEDC8C}"/>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599738" y="76200"/>
            <a:ext cx="1490662"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4" name="Line 15">
            <a:extLst>
              <a:ext uri="{FF2B5EF4-FFF2-40B4-BE49-F238E27FC236}">
                <a16:creationId xmlns:a16="http://schemas.microsoft.com/office/drawing/2014/main" id="{D101D8D2-5FFF-CAA9-10A0-AA9EE425110A}"/>
              </a:ext>
            </a:extLst>
          </p:cNvPr>
          <p:cNvSpPr>
            <a:spLocks noChangeShapeType="1"/>
          </p:cNvSpPr>
          <p:nvPr userDrawn="1"/>
        </p:nvSpPr>
        <p:spPr bwMode="auto">
          <a:xfrm flipV="1">
            <a:off x="2336800" y="1524000"/>
            <a:ext cx="23368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5" name="Oval 16">
            <a:extLst>
              <a:ext uri="{FF2B5EF4-FFF2-40B4-BE49-F238E27FC236}">
                <a16:creationId xmlns:a16="http://schemas.microsoft.com/office/drawing/2014/main" id="{EC5F3445-4EF2-09DC-C0B9-CDCEC55BEEE3}"/>
              </a:ext>
            </a:extLst>
          </p:cNvPr>
          <p:cNvSpPr>
            <a:spLocks noChangeArrowheads="1"/>
          </p:cNvSpPr>
          <p:nvPr userDrawn="1"/>
        </p:nvSpPr>
        <p:spPr bwMode="auto">
          <a:xfrm>
            <a:off x="1524000" y="1219200"/>
            <a:ext cx="609600" cy="457200"/>
          </a:xfrm>
          <a:prstGeom prst="ellipse">
            <a:avLst/>
          </a:prstGeom>
          <a:solidFill>
            <a:srgbClr val="FF000C"/>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6156" name="Line 17">
            <a:extLst>
              <a:ext uri="{FF2B5EF4-FFF2-40B4-BE49-F238E27FC236}">
                <a16:creationId xmlns:a16="http://schemas.microsoft.com/office/drawing/2014/main" id="{461B7BBF-2D4D-3DB5-3923-AFDDCA18BECB}"/>
              </a:ext>
            </a:extLst>
          </p:cNvPr>
          <p:cNvSpPr>
            <a:spLocks noChangeShapeType="1"/>
          </p:cNvSpPr>
          <p:nvPr userDrawn="1"/>
        </p:nvSpPr>
        <p:spPr bwMode="auto">
          <a:xfrm flipH="1" flipV="1">
            <a:off x="6096000" y="1524000"/>
            <a:ext cx="25400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7" name="Oval 18">
            <a:extLst>
              <a:ext uri="{FF2B5EF4-FFF2-40B4-BE49-F238E27FC236}">
                <a16:creationId xmlns:a16="http://schemas.microsoft.com/office/drawing/2014/main" id="{8A33F305-1893-7574-112C-054D8F0550B7}"/>
              </a:ext>
            </a:extLst>
          </p:cNvPr>
          <p:cNvSpPr>
            <a:spLocks noChangeArrowheads="1"/>
          </p:cNvSpPr>
          <p:nvPr userDrawn="1"/>
        </p:nvSpPr>
        <p:spPr bwMode="auto">
          <a:xfrm>
            <a:off x="9042400" y="1219200"/>
            <a:ext cx="609600" cy="457200"/>
          </a:xfrm>
          <a:prstGeom prst="ellipse">
            <a:avLst/>
          </a:prstGeom>
          <a:solidFill>
            <a:srgbClr val="007570"/>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Tree>
    <p:extLst>
      <p:ext uri="{BB962C8B-B14F-4D97-AF65-F5344CB8AC3E}">
        <p14:creationId xmlns:p14="http://schemas.microsoft.com/office/powerpoint/2010/main" val="39498495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30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2pPr>
      <a:lvl3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3pPr>
      <a:lvl4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4pPr>
      <a:lvl5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5pPr>
      <a:lvl6pPr marL="3429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6pPr>
      <a:lvl7pPr marL="6858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7pPr>
      <a:lvl8pPr marL="10287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8pPr>
      <a:lvl9pPr marL="13716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9pPr>
    </p:titleStyle>
    <p:bodyStyle>
      <a:lvl1pPr marL="257175" indent="-257175" algn="l" rtl="0" eaLnBrk="0" fontAlgn="base" hangingPunct="0">
        <a:spcBef>
          <a:spcPct val="20000"/>
        </a:spcBef>
        <a:spcAft>
          <a:spcPct val="0"/>
        </a:spcAft>
        <a:buChar char="•"/>
        <a:defRPr sz="2100">
          <a:solidFill>
            <a:schemeClr val="tx1"/>
          </a:solidFill>
          <a:latin typeface="+mn-lt"/>
          <a:ea typeface="MS PGothic" panose="020B0600070205080204" pitchFamily="34" charset="-128"/>
          <a:cs typeface="+mn-cs"/>
        </a:defRPr>
      </a:lvl1pPr>
      <a:lvl2pPr marL="557213" indent="-214313" algn="l" rtl="0" eaLnBrk="0" fontAlgn="base" hangingPunct="0">
        <a:spcBef>
          <a:spcPct val="20000"/>
        </a:spcBef>
        <a:spcAft>
          <a:spcPct val="0"/>
        </a:spcAft>
        <a:buChar char="–"/>
        <a:defRPr>
          <a:solidFill>
            <a:schemeClr val="tx1"/>
          </a:solidFill>
          <a:latin typeface="+mn-lt"/>
          <a:ea typeface="MS PGothic" panose="020B0600070205080204" pitchFamily="34" charset="-128"/>
        </a:defRPr>
      </a:lvl2pPr>
      <a:lvl3pPr marL="857250" indent="-171450" algn="l" rtl="0" eaLnBrk="0" fontAlgn="base" hangingPunct="0">
        <a:spcBef>
          <a:spcPct val="20000"/>
        </a:spcBef>
        <a:spcAft>
          <a:spcPct val="0"/>
        </a:spcAft>
        <a:buChar char="•"/>
        <a:defRPr>
          <a:solidFill>
            <a:schemeClr val="tx1"/>
          </a:solidFill>
          <a:latin typeface="+mn-lt"/>
          <a:ea typeface="MS PGothic" panose="020B0600070205080204" pitchFamily="34" charset="-128"/>
        </a:defRPr>
      </a:lvl3pPr>
      <a:lvl4pPr marL="12001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4pPr>
      <a:lvl5pPr marL="15430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5pPr>
      <a:lvl6pPr marL="1885950" indent="-171450" algn="l" rtl="0" fontAlgn="base">
        <a:spcBef>
          <a:spcPct val="20000"/>
        </a:spcBef>
        <a:spcAft>
          <a:spcPct val="0"/>
        </a:spcAft>
        <a:buChar char="»"/>
        <a:defRPr sz="1500">
          <a:solidFill>
            <a:schemeClr val="tx1"/>
          </a:solidFill>
          <a:latin typeface="+mn-lt"/>
          <a:ea typeface="+mn-ea"/>
        </a:defRPr>
      </a:lvl6pPr>
      <a:lvl7pPr marL="2228850" indent="-171450" algn="l" rtl="0" fontAlgn="base">
        <a:spcBef>
          <a:spcPct val="20000"/>
        </a:spcBef>
        <a:spcAft>
          <a:spcPct val="0"/>
        </a:spcAft>
        <a:buChar char="»"/>
        <a:defRPr sz="1500">
          <a:solidFill>
            <a:schemeClr val="tx1"/>
          </a:solidFill>
          <a:latin typeface="+mn-lt"/>
          <a:ea typeface="+mn-ea"/>
        </a:defRPr>
      </a:lvl7pPr>
      <a:lvl8pPr marL="2571750" indent="-171450" algn="l" rtl="0" fontAlgn="base">
        <a:spcBef>
          <a:spcPct val="20000"/>
        </a:spcBef>
        <a:spcAft>
          <a:spcPct val="0"/>
        </a:spcAft>
        <a:buChar char="»"/>
        <a:defRPr sz="1500">
          <a:solidFill>
            <a:schemeClr val="tx1"/>
          </a:solidFill>
          <a:latin typeface="+mn-lt"/>
          <a:ea typeface="+mn-ea"/>
        </a:defRPr>
      </a:lvl8pPr>
      <a:lvl9pPr marL="2914650" indent="-171450" algn="l" rtl="0" fontAlgn="base">
        <a:spcBef>
          <a:spcPct val="20000"/>
        </a:spcBef>
        <a:spcAft>
          <a:spcPct val="0"/>
        </a:spcAft>
        <a:buChar char="»"/>
        <a:defRPr sz="1500">
          <a:solidFill>
            <a:schemeClr val="tx1"/>
          </a:solidFill>
          <a:latin typeface="+mn-lt"/>
          <a:ea typeface="+mn-ea"/>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13A96EFF-EF21-3063-39B5-6BC92A76A8E8}"/>
              </a:ext>
            </a:extLst>
          </p:cNvPr>
          <p:cNvSpPr>
            <a:spLocks noChangeArrowheads="1"/>
          </p:cNvSpPr>
          <p:nvPr userDrawn="1"/>
        </p:nvSpPr>
        <p:spPr bwMode="auto">
          <a:xfrm>
            <a:off x="0" y="0"/>
            <a:ext cx="12192000" cy="1524000"/>
          </a:xfrm>
          <a:prstGeom prst="rect">
            <a:avLst/>
          </a:prstGeom>
          <a:solidFill>
            <a:srgbClr val="36FF05"/>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3075" name="Rectangle 2">
            <a:extLst>
              <a:ext uri="{FF2B5EF4-FFF2-40B4-BE49-F238E27FC236}">
                <a16:creationId xmlns:a16="http://schemas.microsoft.com/office/drawing/2014/main" id="{0D124218-318C-7E09-4E91-9FE74DE01A55}"/>
              </a:ext>
            </a:extLst>
          </p:cNvPr>
          <p:cNvSpPr>
            <a:spLocks noGrp="1" noChangeArrowheads="1"/>
          </p:cNvSpPr>
          <p:nvPr>
            <p:ph type="title"/>
          </p:nvPr>
        </p:nvSpPr>
        <p:spPr bwMode="auto">
          <a:xfrm>
            <a:off x="101600" y="228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6" name="Rectangle 3">
            <a:extLst>
              <a:ext uri="{FF2B5EF4-FFF2-40B4-BE49-F238E27FC236}">
                <a16:creationId xmlns:a16="http://schemas.microsoft.com/office/drawing/2014/main" id="{8E48EB59-601A-79D0-5269-A176E33D0C19}"/>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8C5FA8A3-D603-5FA0-9F17-E009CEBCB876}"/>
              </a:ext>
            </a:extLst>
          </p:cNvPr>
          <p:cNvSpPr>
            <a:spLocks noGrp="1" noChangeArrowheads="1"/>
          </p:cNvSpPr>
          <p:nvPr>
            <p:ph type="dt" sz="half" idx="2"/>
          </p:nvPr>
        </p:nvSpPr>
        <p:spPr bwMode="auto">
          <a:xfrm>
            <a:off x="9144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2CE591E7-7FC7-9C0D-E182-21B84A214F16}"/>
              </a:ext>
            </a:extLst>
          </p:cNvPr>
          <p:cNvSpPr>
            <a:spLocks noGrp="1" noChangeArrowheads="1"/>
          </p:cNvSpPr>
          <p:nvPr>
            <p:ph type="ftr" sz="quarter" idx="3"/>
          </p:nvPr>
        </p:nvSpPr>
        <p:spPr bwMode="auto">
          <a:xfrm>
            <a:off x="4165600" y="62484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A994F2A0-4515-A6FA-FDD4-722D68CDD92F}"/>
              </a:ext>
            </a:extLst>
          </p:cNvPr>
          <p:cNvSpPr>
            <a:spLocks noGrp="1" noChangeArrowheads="1"/>
          </p:cNvSpPr>
          <p:nvPr>
            <p:ph type="sldNum" sz="quarter" idx="4"/>
          </p:nvPr>
        </p:nvSpPr>
        <p:spPr bwMode="auto">
          <a:xfrm>
            <a:off x="87376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latin typeface="Comic Sans MS" panose="030F0702030302020204" pitchFamily="66" charset="0"/>
              </a:defRPr>
            </a:lvl1pPr>
          </a:lstStyle>
          <a:p>
            <a:pPr>
              <a:defRPr/>
            </a:pPr>
            <a:fld id="{CC110DE2-1443-407A-AA86-83F3862AA45E}" type="slidenum">
              <a:rPr lang="en-US" altLang="en-US"/>
              <a:pPr>
                <a:defRPr/>
              </a:pPr>
              <a:t>‹#›</a:t>
            </a:fld>
            <a:endParaRPr lang="en-US" altLang="en-US"/>
          </a:p>
        </p:txBody>
      </p:sp>
      <p:sp>
        <p:nvSpPr>
          <p:cNvPr id="1032" name="Rectangle 9">
            <a:extLst>
              <a:ext uri="{FF2B5EF4-FFF2-40B4-BE49-F238E27FC236}">
                <a16:creationId xmlns:a16="http://schemas.microsoft.com/office/drawing/2014/main" id="{A1FA9199-FB48-DDA9-4E04-5D478EAE41B2}"/>
              </a:ext>
            </a:extLst>
          </p:cNvPr>
          <p:cNvSpPr>
            <a:spLocks noChangeArrowheads="1"/>
          </p:cNvSpPr>
          <p:nvPr userDrawn="1"/>
        </p:nvSpPr>
        <p:spPr bwMode="auto">
          <a:xfrm>
            <a:off x="10160000" y="0"/>
            <a:ext cx="2032000" cy="1524000"/>
          </a:xfrm>
          <a:prstGeom prst="rect">
            <a:avLst/>
          </a:prstGeom>
          <a:solidFill>
            <a:srgbClr val="4849E3"/>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pic>
        <p:nvPicPr>
          <p:cNvPr id="3081" name="Picture 14">
            <a:extLst>
              <a:ext uri="{FF2B5EF4-FFF2-40B4-BE49-F238E27FC236}">
                <a16:creationId xmlns:a16="http://schemas.microsoft.com/office/drawing/2014/main" id="{283D3A5D-3AE7-C52B-973C-60D5A31FF2B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599738" y="76200"/>
            <a:ext cx="1490662"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Line 15">
            <a:extLst>
              <a:ext uri="{FF2B5EF4-FFF2-40B4-BE49-F238E27FC236}">
                <a16:creationId xmlns:a16="http://schemas.microsoft.com/office/drawing/2014/main" id="{C21C9036-7340-99B0-AB9B-7833192956FA}"/>
              </a:ext>
            </a:extLst>
          </p:cNvPr>
          <p:cNvSpPr>
            <a:spLocks noChangeShapeType="1"/>
          </p:cNvSpPr>
          <p:nvPr userDrawn="1"/>
        </p:nvSpPr>
        <p:spPr bwMode="auto">
          <a:xfrm flipV="1">
            <a:off x="2336800" y="1524000"/>
            <a:ext cx="2336800" cy="0"/>
          </a:xfrm>
          <a:prstGeom prst="line">
            <a:avLst/>
          </a:prstGeom>
          <a:noFill/>
          <a:ln w="76200">
            <a:solidFill>
              <a:srgbClr val="4849E3"/>
            </a:solidFill>
            <a:round/>
            <a:headEnd/>
            <a:tailEnd type="triangle" w="med" len="med"/>
          </a:ln>
        </p:spPr>
        <p:txBody>
          <a:bodyPr wrap="none" anchor="ctr"/>
          <a:lstStyle/>
          <a:p>
            <a:pPr eaLnBrk="1" fontAlgn="auto" hangingPunct="1">
              <a:spcBef>
                <a:spcPts val="0"/>
              </a:spcBef>
              <a:spcAft>
                <a:spcPts val="0"/>
              </a:spcAft>
              <a:defRPr/>
            </a:pPr>
            <a:endParaRPr lang="en-US" sz="1350">
              <a:solidFill>
                <a:srgbClr val="000000"/>
              </a:solidFill>
              <a:latin typeface="Comic Sans MS"/>
            </a:endParaRPr>
          </a:p>
        </p:txBody>
      </p:sp>
      <p:sp>
        <p:nvSpPr>
          <p:cNvPr id="1035" name="Oval 16">
            <a:extLst>
              <a:ext uri="{FF2B5EF4-FFF2-40B4-BE49-F238E27FC236}">
                <a16:creationId xmlns:a16="http://schemas.microsoft.com/office/drawing/2014/main" id="{7993A2E7-E8D7-A427-3058-EBF7148F9146}"/>
              </a:ext>
            </a:extLst>
          </p:cNvPr>
          <p:cNvSpPr>
            <a:spLocks noChangeArrowheads="1"/>
          </p:cNvSpPr>
          <p:nvPr userDrawn="1"/>
        </p:nvSpPr>
        <p:spPr bwMode="auto">
          <a:xfrm>
            <a:off x="1524000" y="1219200"/>
            <a:ext cx="609600" cy="457200"/>
          </a:xfrm>
          <a:prstGeom prst="ellipse">
            <a:avLst/>
          </a:prstGeom>
          <a:solidFill>
            <a:srgbClr val="FF000C"/>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1036" name="Line 17">
            <a:extLst>
              <a:ext uri="{FF2B5EF4-FFF2-40B4-BE49-F238E27FC236}">
                <a16:creationId xmlns:a16="http://schemas.microsoft.com/office/drawing/2014/main" id="{429C6EBD-9B2D-2566-0893-958C190774D4}"/>
              </a:ext>
            </a:extLst>
          </p:cNvPr>
          <p:cNvSpPr>
            <a:spLocks noChangeShapeType="1"/>
          </p:cNvSpPr>
          <p:nvPr userDrawn="1"/>
        </p:nvSpPr>
        <p:spPr bwMode="auto">
          <a:xfrm flipH="1" flipV="1">
            <a:off x="6096000" y="1524000"/>
            <a:ext cx="2540000" cy="0"/>
          </a:xfrm>
          <a:prstGeom prst="line">
            <a:avLst/>
          </a:prstGeom>
          <a:noFill/>
          <a:ln w="76200">
            <a:solidFill>
              <a:srgbClr val="4849E3"/>
            </a:solidFill>
            <a:round/>
            <a:headEnd/>
            <a:tailEnd type="triangle" w="med" len="med"/>
          </a:ln>
        </p:spPr>
        <p:txBody>
          <a:bodyPr wrap="none" anchor="ctr"/>
          <a:lstStyle/>
          <a:p>
            <a:pPr eaLnBrk="1" fontAlgn="auto" hangingPunct="1">
              <a:spcBef>
                <a:spcPts val="0"/>
              </a:spcBef>
              <a:spcAft>
                <a:spcPts val="0"/>
              </a:spcAft>
              <a:defRPr/>
            </a:pPr>
            <a:endParaRPr lang="en-US" sz="1350">
              <a:solidFill>
                <a:srgbClr val="000000"/>
              </a:solidFill>
              <a:latin typeface="Comic Sans MS"/>
            </a:endParaRPr>
          </a:p>
        </p:txBody>
      </p:sp>
      <p:sp>
        <p:nvSpPr>
          <p:cNvPr id="1037" name="Oval 18">
            <a:extLst>
              <a:ext uri="{FF2B5EF4-FFF2-40B4-BE49-F238E27FC236}">
                <a16:creationId xmlns:a16="http://schemas.microsoft.com/office/drawing/2014/main" id="{80A4B0A6-182D-22ED-1D29-984DE69D7EE8}"/>
              </a:ext>
            </a:extLst>
          </p:cNvPr>
          <p:cNvSpPr>
            <a:spLocks noChangeArrowheads="1"/>
          </p:cNvSpPr>
          <p:nvPr userDrawn="1"/>
        </p:nvSpPr>
        <p:spPr bwMode="auto">
          <a:xfrm>
            <a:off x="9042400" y="1219200"/>
            <a:ext cx="609600" cy="457200"/>
          </a:xfrm>
          <a:prstGeom prst="ellipse">
            <a:avLst/>
          </a:prstGeom>
          <a:solidFill>
            <a:srgbClr val="007570"/>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Tree>
    <p:extLst>
      <p:ext uri="{BB962C8B-B14F-4D97-AF65-F5344CB8AC3E}">
        <p14:creationId xmlns:p14="http://schemas.microsoft.com/office/powerpoint/2010/main" val="35392225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30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2pPr>
      <a:lvl3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3pPr>
      <a:lvl4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4pPr>
      <a:lvl5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5pPr>
      <a:lvl6pPr marL="3429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6pPr>
      <a:lvl7pPr marL="6858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7pPr>
      <a:lvl8pPr marL="10287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8pPr>
      <a:lvl9pPr marL="13716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9pPr>
    </p:titleStyle>
    <p:bodyStyle>
      <a:lvl1pPr marL="257175" indent="-257175" algn="l" rtl="0" eaLnBrk="0" fontAlgn="base" hangingPunct="0">
        <a:spcBef>
          <a:spcPct val="20000"/>
        </a:spcBef>
        <a:spcAft>
          <a:spcPct val="0"/>
        </a:spcAft>
        <a:buChar char="•"/>
        <a:defRPr sz="2100">
          <a:solidFill>
            <a:schemeClr val="tx1"/>
          </a:solidFill>
          <a:latin typeface="+mn-lt"/>
          <a:ea typeface="MS PGothic" panose="020B0600070205080204" pitchFamily="34" charset="-128"/>
          <a:cs typeface="+mn-cs"/>
        </a:defRPr>
      </a:lvl1pPr>
      <a:lvl2pPr marL="557213" indent="-214313" algn="l" rtl="0" eaLnBrk="0" fontAlgn="base" hangingPunct="0">
        <a:spcBef>
          <a:spcPct val="20000"/>
        </a:spcBef>
        <a:spcAft>
          <a:spcPct val="0"/>
        </a:spcAft>
        <a:buChar char="–"/>
        <a:defRPr>
          <a:solidFill>
            <a:schemeClr val="tx1"/>
          </a:solidFill>
          <a:latin typeface="+mn-lt"/>
          <a:ea typeface="MS PGothic" panose="020B0600070205080204" pitchFamily="34" charset="-128"/>
        </a:defRPr>
      </a:lvl2pPr>
      <a:lvl3pPr marL="857250" indent="-171450" algn="l" rtl="0" eaLnBrk="0" fontAlgn="base" hangingPunct="0">
        <a:spcBef>
          <a:spcPct val="20000"/>
        </a:spcBef>
        <a:spcAft>
          <a:spcPct val="0"/>
        </a:spcAft>
        <a:buChar char="•"/>
        <a:defRPr>
          <a:solidFill>
            <a:schemeClr val="tx1"/>
          </a:solidFill>
          <a:latin typeface="+mn-lt"/>
          <a:ea typeface="MS PGothic" panose="020B0600070205080204" pitchFamily="34" charset="-128"/>
        </a:defRPr>
      </a:lvl3pPr>
      <a:lvl4pPr marL="12001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4pPr>
      <a:lvl5pPr marL="15430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5pPr>
      <a:lvl6pPr marL="1885950" indent="-171450" algn="l" rtl="0" fontAlgn="base">
        <a:spcBef>
          <a:spcPct val="20000"/>
        </a:spcBef>
        <a:spcAft>
          <a:spcPct val="0"/>
        </a:spcAft>
        <a:buChar char="»"/>
        <a:defRPr sz="1500">
          <a:solidFill>
            <a:schemeClr val="tx1"/>
          </a:solidFill>
          <a:latin typeface="+mn-lt"/>
          <a:ea typeface="+mn-ea"/>
        </a:defRPr>
      </a:lvl6pPr>
      <a:lvl7pPr marL="2228850" indent="-171450" algn="l" rtl="0" fontAlgn="base">
        <a:spcBef>
          <a:spcPct val="20000"/>
        </a:spcBef>
        <a:spcAft>
          <a:spcPct val="0"/>
        </a:spcAft>
        <a:buChar char="»"/>
        <a:defRPr sz="1500">
          <a:solidFill>
            <a:schemeClr val="tx1"/>
          </a:solidFill>
          <a:latin typeface="+mn-lt"/>
          <a:ea typeface="+mn-ea"/>
        </a:defRPr>
      </a:lvl7pPr>
      <a:lvl8pPr marL="2571750" indent="-171450" algn="l" rtl="0" fontAlgn="base">
        <a:spcBef>
          <a:spcPct val="20000"/>
        </a:spcBef>
        <a:spcAft>
          <a:spcPct val="0"/>
        </a:spcAft>
        <a:buChar char="»"/>
        <a:defRPr sz="1500">
          <a:solidFill>
            <a:schemeClr val="tx1"/>
          </a:solidFill>
          <a:latin typeface="+mn-lt"/>
          <a:ea typeface="+mn-ea"/>
        </a:defRPr>
      </a:lvl8pPr>
      <a:lvl9pPr marL="2914650" indent="-171450" algn="l" rtl="0" fontAlgn="base">
        <a:spcBef>
          <a:spcPct val="20000"/>
        </a:spcBef>
        <a:spcAft>
          <a:spcPct val="0"/>
        </a:spcAft>
        <a:buChar char="»"/>
        <a:defRPr sz="1500">
          <a:solidFill>
            <a:schemeClr val="tx1"/>
          </a:solidFill>
          <a:latin typeface="+mn-lt"/>
          <a:ea typeface="+mn-ea"/>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A3A04DC2-A252-87F7-B4BE-823572AD8D48}"/>
              </a:ext>
            </a:extLst>
          </p:cNvPr>
          <p:cNvSpPr>
            <a:spLocks noChangeArrowheads="1"/>
          </p:cNvSpPr>
          <p:nvPr userDrawn="1"/>
        </p:nvSpPr>
        <p:spPr bwMode="auto">
          <a:xfrm>
            <a:off x="0" y="0"/>
            <a:ext cx="12192000" cy="1524000"/>
          </a:xfrm>
          <a:prstGeom prst="rect">
            <a:avLst/>
          </a:prstGeom>
          <a:solidFill>
            <a:srgbClr val="36FF05"/>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1027" name="Rectangle 2">
            <a:extLst>
              <a:ext uri="{FF2B5EF4-FFF2-40B4-BE49-F238E27FC236}">
                <a16:creationId xmlns:a16="http://schemas.microsoft.com/office/drawing/2014/main" id="{E70611C2-5E92-2F69-769C-F83C335A9273}"/>
              </a:ext>
            </a:extLst>
          </p:cNvPr>
          <p:cNvSpPr>
            <a:spLocks noGrp="1" noChangeArrowheads="1"/>
          </p:cNvSpPr>
          <p:nvPr>
            <p:ph type="title"/>
          </p:nvPr>
        </p:nvSpPr>
        <p:spPr bwMode="auto">
          <a:xfrm>
            <a:off x="101600" y="228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99D537FC-5DCA-CC4D-DF9B-5B484E591E43}"/>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E2507484-8BAE-9278-9EBA-33CD73D258FD}"/>
              </a:ext>
            </a:extLst>
          </p:cNvPr>
          <p:cNvSpPr>
            <a:spLocks noGrp="1" noChangeArrowheads="1"/>
          </p:cNvSpPr>
          <p:nvPr>
            <p:ph type="dt" sz="half" idx="2"/>
          </p:nvPr>
        </p:nvSpPr>
        <p:spPr bwMode="auto">
          <a:xfrm>
            <a:off x="9144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368576BD-0020-9B9F-6B00-287BBDB586AF}"/>
              </a:ext>
            </a:extLst>
          </p:cNvPr>
          <p:cNvSpPr>
            <a:spLocks noGrp="1" noChangeArrowheads="1"/>
          </p:cNvSpPr>
          <p:nvPr>
            <p:ph type="ftr" sz="quarter" idx="3"/>
          </p:nvPr>
        </p:nvSpPr>
        <p:spPr bwMode="auto">
          <a:xfrm>
            <a:off x="4165600" y="62484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D50324E3-2C0E-7421-C79A-F763A9E42D64}"/>
              </a:ext>
            </a:extLst>
          </p:cNvPr>
          <p:cNvSpPr>
            <a:spLocks noGrp="1" noChangeArrowheads="1"/>
          </p:cNvSpPr>
          <p:nvPr>
            <p:ph type="sldNum" sz="quarter" idx="4"/>
          </p:nvPr>
        </p:nvSpPr>
        <p:spPr bwMode="auto">
          <a:xfrm>
            <a:off x="87376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defRPr>
            </a:lvl1pPr>
          </a:lstStyle>
          <a:p>
            <a:fld id="{A1A0C323-CEFA-4817-9B79-A6EA69D1FC63}" type="slidenum">
              <a:rPr lang="en-US" altLang="en-US"/>
              <a:pPr/>
              <a:t>‹#›</a:t>
            </a:fld>
            <a:endParaRPr lang="en-US" altLang="en-US"/>
          </a:p>
        </p:txBody>
      </p:sp>
      <p:sp>
        <p:nvSpPr>
          <p:cNvPr id="1032" name="Rectangle 9">
            <a:extLst>
              <a:ext uri="{FF2B5EF4-FFF2-40B4-BE49-F238E27FC236}">
                <a16:creationId xmlns:a16="http://schemas.microsoft.com/office/drawing/2014/main" id="{08210625-387E-1B2B-0162-955B2184744E}"/>
              </a:ext>
            </a:extLst>
          </p:cNvPr>
          <p:cNvSpPr>
            <a:spLocks noChangeArrowheads="1"/>
          </p:cNvSpPr>
          <p:nvPr userDrawn="1"/>
        </p:nvSpPr>
        <p:spPr bwMode="auto">
          <a:xfrm>
            <a:off x="10160000" y="0"/>
            <a:ext cx="2032000" cy="1524000"/>
          </a:xfrm>
          <a:prstGeom prst="rect">
            <a:avLst/>
          </a:prstGeom>
          <a:solidFill>
            <a:srgbClr val="4849E3"/>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pic>
        <p:nvPicPr>
          <p:cNvPr id="1033" name="Picture 14">
            <a:extLst>
              <a:ext uri="{FF2B5EF4-FFF2-40B4-BE49-F238E27FC236}">
                <a16:creationId xmlns:a16="http://schemas.microsoft.com/office/drawing/2014/main" id="{3DBB09AF-43E7-F147-06D1-F53A2716A54D}"/>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599738" y="76200"/>
            <a:ext cx="1490662"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Line 15">
            <a:extLst>
              <a:ext uri="{FF2B5EF4-FFF2-40B4-BE49-F238E27FC236}">
                <a16:creationId xmlns:a16="http://schemas.microsoft.com/office/drawing/2014/main" id="{C3D7394B-2BA7-9FA5-47FF-34D93A5E3003}"/>
              </a:ext>
            </a:extLst>
          </p:cNvPr>
          <p:cNvSpPr>
            <a:spLocks noChangeShapeType="1"/>
          </p:cNvSpPr>
          <p:nvPr userDrawn="1"/>
        </p:nvSpPr>
        <p:spPr bwMode="auto">
          <a:xfrm flipV="1">
            <a:off x="2336800" y="1524000"/>
            <a:ext cx="23368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5" name="Oval 16">
            <a:extLst>
              <a:ext uri="{FF2B5EF4-FFF2-40B4-BE49-F238E27FC236}">
                <a16:creationId xmlns:a16="http://schemas.microsoft.com/office/drawing/2014/main" id="{AE8F5405-6789-AF32-D803-E4C054F268AE}"/>
              </a:ext>
            </a:extLst>
          </p:cNvPr>
          <p:cNvSpPr>
            <a:spLocks noChangeArrowheads="1"/>
          </p:cNvSpPr>
          <p:nvPr userDrawn="1"/>
        </p:nvSpPr>
        <p:spPr bwMode="auto">
          <a:xfrm>
            <a:off x="1524000" y="1219200"/>
            <a:ext cx="609600" cy="457200"/>
          </a:xfrm>
          <a:prstGeom prst="ellipse">
            <a:avLst/>
          </a:prstGeom>
          <a:solidFill>
            <a:srgbClr val="FF000C"/>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1036" name="Line 17">
            <a:extLst>
              <a:ext uri="{FF2B5EF4-FFF2-40B4-BE49-F238E27FC236}">
                <a16:creationId xmlns:a16="http://schemas.microsoft.com/office/drawing/2014/main" id="{57C46964-86DB-CBDB-CE03-51D6AE11F017}"/>
              </a:ext>
            </a:extLst>
          </p:cNvPr>
          <p:cNvSpPr>
            <a:spLocks noChangeShapeType="1"/>
          </p:cNvSpPr>
          <p:nvPr userDrawn="1"/>
        </p:nvSpPr>
        <p:spPr bwMode="auto">
          <a:xfrm flipH="1" flipV="1">
            <a:off x="6096000" y="1524000"/>
            <a:ext cx="25400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7" name="Oval 18">
            <a:extLst>
              <a:ext uri="{FF2B5EF4-FFF2-40B4-BE49-F238E27FC236}">
                <a16:creationId xmlns:a16="http://schemas.microsoft.com/office/drawing/2014/main" id="{914209B4-BF8D-F25B-2BF5-7D744D6DC963}"/>
              </a:ext>
            </a:extLst>
          </p:cNvPr>
          <p:cNvSpPr>
            <a:spLocks noChangeArrowheads="1"/>
          </p:cNvSpPr>
          <p:nvPr userDrawn="1"/>
        </p:nvSpPr>
        <p:spPr bwMode="auto">
          <a:xfrm>
            <a:off x="9042400" y="1219200"/>
            <a:ext cx="609600" cy="457200"/>
          </a:xfrm>
          <a:prstGeom prst="ellipse">
            <a:avLst/>
          </a:prstGeom>
          <a:solidFill>
            <a:srgbClr val="007570"/>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Tree>
    <p:extLst>
      <p:ext uri="{BB962C8B-B14F-4D97-AF65-F5344CB8AC3E}">
        <p14:creationId xmlns:p14="http://schemas.microsoft.com/office/powerpoint/2010/main" val="249800617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30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2pPr>
      <a:lvl3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3pPr>
      <a:lvl4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4pPr>
      <a:lvl5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5pPr>
      <a:lvl6pPr marL="3429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6pPr>
      <a:lvl7pPr marL="6858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7pPr>
      <a:lvl8pPr marL="10287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8pPr>
      <a:lvl9pPr marL="13716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9pPr>
    </p:titleStyle>
    <p:bodyStyle>
      <a:lvl1pPr marL="257175" indent="-257175" algn="l" rtl="0" eaLnBrk="0" fontAlgn="base" hangingPunct="0">
        <a:spcBef>
          <a:spcPct val="20000"/>
        </a:spcBef>
        <a:spcAft>
          <a:spcPct val="0"/>
        </a:spcAft>
        <a:buChar char="•"/>
        <a:defRPr sz="2100">
          <a:solidFill>
            <a:schemeClr val="tx1"/>
          </a:solidFill>
          <a:latin typeface="+mn-lt"/>
          <a:ea typeface="MS PGothic" panose="020B0600070205080204" pitchFamily="34" charset="-128"/>
          <a:cs typeface="+mn-cs"/>
        </a:defRPr>
      </a:lvl1pPr>
      <a:lvl2pPr marL="557213" indent="-214313" algn="l" rtl="0" eaLnBrk="0" fontAlgn="base" hangingPunct="0">
        <a:spcBef>
          <a:spcPct val="20000"/>
        </a:spcBef>
        <a:spcAft>
          <a:spcPct val="0"/>
        </a:spcAft>
        <a:buChar char="–"/>
        <a:defRPr>
          <a:solidFill>
            <a:schemeClr val="tx1"/>
          </a:solidFill>
          <a:latin typeface="+mn-lt"/>
          <a:ea typeface="MS PGothic" panose="020B0600070205080204" pitchFamily="34" charset="-128"/>
        </a:defRPr>
      </a:lvl2pPr>
      <a:lvl3pPr marL="857250" indent="-171450" algn="l" rtl="0" eaLnBrk="0" fontAlgn="base" hangingPunct="0">
        <a:spcBef>
          <a:spcPct val="20000"/>
        </a:spcBef>
        <a:spcAft>
          <a:spcPct val="0"/>
        </a:spcAft>
        <a:buChar char="•"/>
        <a:defRPr>
          <a:solidFill>
            <a:schemeClr val="tx1"/>
          </a:solidFill>
          <a:latin typeface="+mn-lt"/>
          <a:ea typeface="MS PGothic" panose="020B0600070205080204" pitchFamily="34" charset="-128"/>
        </a:defRPr>
      </a:lvl3pPr>
      <a:lvl4pPr marL="12001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4pPr>
      <a:lvl5pPr marL="15430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5pPr>
      <a:lvl6pPr marL="1885950" indent="-171450" algn="l" rtl="0" fontAlgn="base">
        <a:spcBef>
          <a:spcPct val="20000"/>
        </a:spcBef>
        <a:spcAft>
          <a:spcPct val="0"/>
        </a:spcAft>
        <a:buChar char="»"/>
        <a:defRPr sz="1500">
          <a:solidFill>
            <a:schemeClr val="tx1"/>
          </a:solidFill>
          <a:latin typeface="+mn-lt"/>
          <a:ea typeface="+mn-ea"/>
        </a:defRPr>
      </a:lvl6pPr>
      <a:lvl7pPr marL="2228850" indent="-171450" algn="l" rtl="0" fontAlgn="base">
        <a:spcBef>
          <a:spcPct val="20000"/>
        </a:spcBef>
        <a:spcAft>
          <a:spcPct val="0"/>
        </a:spcAft>
        <a:buChar char="»"/>
        <a:defRPr sz="1500">
          <a:solidFill>
            <a:schemeClr val="tx1"/>
          </a:solidFill>
          <a:latin typeface="+mn-lt"/>
          <a:ea typeface="+mn-ea"/>
        </a:defRPr>
      </a:lvl7pPr>
      <a:lvl8pPr marL="2571750" indent="-171450" algn="l" rtl="0" fontAlgn="base">
        <a:spcBef>
          <a:spcPct val="20000"/>
        </a:spcBef>
        <a:spcAft>
          <a:spcPct val="0"/>
        </a:spcAft>
        <a:buChar char="»"/>
        <a:defRPr sz="1500">
          <a:solidFill>
            <a:schemeClr val="tx1"/>
          </a:solidFill>
          <a:latin typeface="+mn-lt"/>
          <a:ea typeface="+mn-ea"/>
        </a:defRPr>
      </a:lvl8pPr>
      <a:lvl9pPr marL="2914650" indent="-171450" algn="l" rtl="0" fontAlgn="base">
        <a:spcBef>
          <a:spcPct val="20000"/>
        </a:spcBef>
        <a:spcAft>
          <a:spcPct val="0"/>
        </a:spcAft>
        <a:buChar char="»"/>
        <a:defRPr sz="1500">
          <a:solidFill>
            <a:schemeClr val="tx1"/>
          </a:solidFill>
          <a:latin typeface="+mn-lt"/>
          <a:ea typeface="+mn-ea"/>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FF7EB274-B924-EFEA-A4AE-88CFB26113A4}"/>
              </a:ext>
            </a:extLst>
          </p:cNvPr>
          <p:cNvSpPr>
            <a:spLocks noChangeArrowheads="1"/>
          </p:cNvSpPr>
          <p:nvPr userDrawn="1"/>
        </p:nvSpPr>
        <p:spPr bwMode="auto">
          <a:xfrm>
            <a:off x="0" y="0"/>
            <a:ext cx="12192000" cy="1524000"/>
          </a:xfrm>
          <a:prstGeom prst="rect">
            <a:avLst/>
          </a:prstGeom>
          <a:solidFill>
            <a:srgbClr val="36FF05"/>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2051" name="Rectangle 2">
            <a:extLst>
              <a:ext uri="{FF2B5EF4-FFF2-40B4-BE49-F238E27FC236}">
                <a16:creationId xmlns:a16="http://schemas.microsoft.com/office/drawing/2014/main" id="{2F62547F-636E-F488-1480-27830E903538}"/>
              </a:ext>
            </a:extLst>
          </p:cNvPr>
          <p:cNvSpPr>
            <a:spLocks noGrp="1" noChangeArrowheads="1"/>
          </p:cNvSpPr>
          <p:nvPr>
            <p:ph type="title"/>
          </p:nvPr>
        </p:nvSpPr>
        <p:spPr bwMode="auto">
          <a:xfrm>
            <a:off x="101600" y="228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2" name="Rectangle 3">
            <a:extLst>
              <a:ext uri="{FF2B5EF4-FFF2-40B4-BE49-F238E27FC236}">
                <a16:creationId xmlns:a16="http://schemas.microsoft.com/office/drawing/2014/main" id="{CC0737B2-5661-3304-5D9F-B84B1C84FF53}"/>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2C49CC00-E6DB-F85C-AD3F-98D000BDA7BD}"/>
              </a:ext>
            </a:extLst>
          </p:cNvPr>
          <p:cNvSpPr>
            <a:spLocks noGrp="1" noChangeArrowheads="1"/>
          </p:cNvSpPr>
          <p:nvPr>
            <p:ph type="dt" sz="half" idx="2"/>
          </p:nvPr>
        </p:nvSpPr>
        <p:spPr bwMode="auto">
          <a:xfrm>
            <a:off x="9144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16F98F58-0020-8E26-2A5E-B2C008DBE525}"/>
              </a:ext>
            </a:extLst>
          </p:cNvPr>
          <p:cNvSpPr>
            <a:spLocks noGrp="1" noChangeArrowheads="1"/>
          </p:cNvSpPr>
          <p:nvPr>
            <p:ph type="ftr" sz="quarter" idx="3"/>
          </p:nvPr>
        </p:nvSpPr>
        <p:spPr bwMode="auto">
          <a:xfrm>
            <a:off x="4165600" y="62484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3955121A-D20E-A587-CEC0-EEF6ABCFFF74}"/>
              </a:ext>
            </a:extLst>
          </p:cNvPr>
          <p:cNvSpPr>
            <a:spLocks noGrp="1" noChangeArrowheads="1"/>
          </p:cNvSpPr>
          <p:nvPr>
            <p:ph type="sldNum" sz="quarter" idx="4"/>
          </p:nvPr>
        </p:nvSpPr>
        <p:spPr bwMode="auto">
          <a:xfrm>
            <a:off x="87376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defRPr>
            </a:lvl1pPr>
          </a:lstStyle>
          <a:p>
            <a:fld id="{A08E0AD2-BB39-486F-B09F-103B5708BFD0}" type="slidenum">
              <a:rPr lang="en-US" altLang="en-US"/>
              <a:pPr/>
              <a:t>‹#›</a:t>
            </a:fld>
            <a:endParaRPr lang="en-US" altLang="en-US"/>
          </a:p>
        </p:txBody>
      </p:sp>
      <p:sp>
        <p:nvSpPr>
          <p:cNvPr id="1032" name="Rectangle 9">
            <a:extLst>
              <a:ext uri="{FF2B5EF4-FFF2-40B4-BE49-F238E27FC236}">
                <a16:creationId xmlns:a16="http://schemas.microsoft.com/office/drawing/2014/main" id="{2537C01C-B74D-142D-F23A-9CB4B8E3FFD9}"/>
              </a:ext>
            </a:extLst>
          </p:cNvPr>
          <p:cNvSpPr>
            <a:spLocks noChangeArrowheads="1"/>
          </p:cNvSpPr>
          <p:nvPr userDrawn="1"/>
        </p:nvSpPr>
        <p:spPr bwMode="auto">
          <a:xfrm>
            <a:off x="10160000" y="0"/>
            <a:ext cx="2032000" cy="1524000"/>
          </a:xfrm>
          <a:prstGeom prst="rect">
            <a:avLst/>
          </a:prstGeom>
          <a:solidFill>
            <a:srgbClr val="4849E3"/>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pic>
        <p:nvPicPr>
          <p:cNvPr id="2057" name="Picture 14">
            <a:extLst>
              <a:ext uri="{FF2B5EF4-FFF2-40B4-BE49-F238E27FC236}">
                <a16:creationId xmlns:a16="http://schemas.microsoft.com/office/drawing/2014/main" id="{9382741F-66B1-AF42-F226-77BECE3B79A7}"/>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599738" y="76200"/>
            <a:ext cx="1490662"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8" name="Line 15">
            <a:extLst>
              <a:ext uri="{FF2B5EF4-FFF2-40B4-BE49-F238E27FC236}">
                <a16:creationId xmlns:a16="http://schemas.microsoft.com/office/drawing/2014/main" id="{A861BBD8-DB8B-4988-4711-D1DBCEFC83A4}"/>
              </a:ext>
            </a:extLst>
          </p:cNvPr>
          <p:cNvSpPr>
            <a:spLocks noChangeShapeType="1"/>
          </p:cNvSpPr>
          <p:nvPr userDrawn="1"/>
        </p:nvSpPr>
        <p:spPr bwMode="auto">
          <a:xfrm flipV="1">
            <a:off x="2336800" y="1524000"/>
            <a:ext cx="23368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5" name="Oval 16">
            <a:extLst>
              <a:ext uri="{FF2B5EF4-FFF2-40B4-BE49-F238E27FC236}">
                <a16:creationId xmlns:a16="http://schemas.microsoft.com/office/drawing/2014/main" id="{FDFA06CD-EC91-5CBF-7A81-871836F36F54}"/>
              </a:ext>
            </a:extLst>
          </p:cNvPr>
          <p:cNvSpPr>
            <a:spLocks noChangeArrowheads="1"/>
          </p:cNvSpPr>
          <p:nvPr userDrawn="1"/>
        </p:nvSpPr>
        <p:spPr bwMode="auto">
          <a:xfrm>
            <a:off x="1524000" y="1219200"/>
            <a:ext cx="609600" cy="457200"/>
          </a:xfrm>
          <a:prstGeom prst="ellipse">
            <a:avLst/>
          </a:prstGeom>
          <a:solidFill>
            <a:srgbClr val="FF000C"/>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2060" name="Line 17">
            <a:extLst>
              <a:ext uri="{FF2B5EF4-FFF2-40B4-BE49-F238E27FC236}">
                <a16:creationId xmlns:a16="http://schemas.microsoft.com/office/drawing/2014/main" id="{69E83D2A-438E-2BC3-872F-A88B9C93694C}"/>
              </a:ext>
            </a:extLst>
          </p:cNvPr>
          <p:cNvSpPr>
            <a:spLocks noChangeShapeType="1"/>
          </p:cNvSpPr>
          <p:nvPr userDrawn="1"/>
        </p:nvSpPr>
        <p:spPr bwMode="auto">
          <a:xfrm flipH="1" flipV="1">
            <a:off x="6096000" y="1524000"/>
            <a:ext cx="25400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7" name="Oval 18">
            <a:extLst>
              <a:ext uri="{FF2B5EF4-FFF2-40B4-BE49-F238E27FC236}">
                <a16:creationId xmlns:a16="http://schemas.microsoft.com/office/drawing/2014/main" id="{EB66921D-3DCA-9290-4CC4-6626A8296254}"/>
              </a:ext>
            </a:extLst>
          </p:cNvPr>
          <p:cNvSpPr>
            <a:spLocks noChangeArrowheads="1"/>
          </p:cNvSpPr>
          <p:nvPr userDrawn="1"/>
        </p:nvSpPr>
        <p:spPr bwMode="auto">
          <a:xfrm>
            <a:off x="9042400" y="1219200"/>
            <a:ext cx="609600" cy="457200"/>
          </a:xfrm>
          <a:prstGeom prst="ellipse">
            <a:avLst/>
          </a:prstGeom>
          <a:solidFill>
            <a:srgbClr val="007570"/>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Tree>
    <p:extLst>
      <p:ext uri="{BB962C8B-B14F-4D97-AF65-F5344CB8AC3E}">
        <p14:creationId xmlns:p14="http://schemas.microsoft.com/office/powerpoint/2010/main" val="134118696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0" fontAlgn="base" hangingPunct="0">
        <a:spcBef>
          <a:spcPct val="0"/>
        </a:spcBef>
        <a:spcAft>
          <a:spcPct val="0"/>
        </a:spcAft>
        <a:defRPr sz="30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2pPr>
      <a:lvl3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3pPr>
      <a:lvl4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4pPr>
      <a:lvl5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5pPr>
      <a:lvl6pPr marL="3429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6pPr>
      <a:lvl7pPr marL="6858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7pPr>
      <a:lvl8pPr marL="10287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8pPr>
      <a:lvl9pPr marL="13716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9pPr>
    </p:titleStyle>
    <p:bodyStyle>
      <a:lvl1pPr marL="257175" indent="-257175" algn="l" rtl="0" eaLnBrk="0" fontAlgn="base" hangingPunct="0">
        <a:spcBef>
          <a:spcPct val="20000"/>
        </a:spcBef>
        <a:spcAft>
          <a:spcPct val="0"/>
        </a:spcAft>
        <a:buChar char="•"/>
        <a:defRPr sz="2100">
          <a:solidFill>
            <a:schemeClr val="tx1"/>
          </a:solidFill>
          <a:latin typeface="+mn-lt"/>
          <a:ea typeface="MS PGothic" panose="020B0600070205080204" pitchFamily="34" charset="-128"/>
          <a:cs typeface="+mn-cs"/>
        </a:defRPr>
      </a:lvl1pPr>
      <a:lvl2pPr marL="557213" indent="-214313" algn="l" rtl="0" eaLnBrk="0" fontAlgn="base" hangingPunct="0">
        <a:spcBef>
          <a:spcPct val="20000"/>
        </a:spcBef>
        <a:spcAft>
          <a:spcPct val="0"/>
        </a:spcAft>
        <a:buChar char="–"/>
        <a:defRPr>
          <a:solidFill>
            <a:schemeClr val="tx1"/>
          </a:solidFill>
          <a:latin typeface="+mn-lt"/>
          <a:ea typeface="MS PGothic" panose="020B0600070205080204" pitchFamily="34" charset="-128"/>
        </a:defRPr>
      </a:lvl2pPr>
      <a:lvl3pPr marL="857250" indent="-171450" algn="l" rtl="0" eaLnBrk="0" fontAlgn="base" hangingPunct="0">
        <a:spcBef>
          <a:spcPct val="20000"/>
        </a:spcBef>
        <a:spcAft>
          <a:spcPct val="0"/>
        </a:spcAft>
        <a:buChar char="•"/>
        <a:defRPr>
          <a:solidFill>
            <a:schemeClr val="tx1"/>
          </a:solidFill>
          <a:latin typeface="+mn-lt"/>
          <a:ea typeface="MS PGothic" panose="020B0600070205080204" pitchFamily="34" charset="-128"/>
        </a:defRPr>
      </a:lvl3pPr>
      <a:lvl4pPr marL="12001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4pPr>
      <a:lvl5pPr marL="15430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5pPr>
      <a:lvl6pPr marL="1885950" indent="-171450" algn="l" rtl="0" fontAlgn="base">
        <a:spcBef>
          <a:spcPct val="20000"/>
        </a:spcBef>
        <a:spcAft>
          <a:spcPct val="0"/>
        </a:spcAft>
        <a:buChar char="»"/>
        <a:defRPr sz="1500">
          <a:solidFill>
            <a:schemeClr val="tx1"/>
          </a:solidFill>
          <a:latin typeface="+mn-lt"/>
          <a:ea typeface="+mn-ea"/>
        </a:defRPr>
      </a:lvl6pPr>
      <a:lvl7pPr marL="2228850" indent="-171450" algn="l" rtl="0" fontAlgn="base">
        <a:spcBef>
          <a:spcPct val="20000"/>
        </a:spcBef>
        <a:spcAft>
          <a:spcPct val="0"/>
        </a:spcAft>
        <a:buChar char="»"/>
        <a:defRPr sz="1500">
          <a:solidFill>
            <a:schemeClr val="tx1"/>
          </a:solidFill>
          <a:latin typeface="+mn-lt"/>
          <a:ea typeface="+mn-ea"/>
        </a:defRPr>
      </a:lvl7pPr>
      <a:lvl8pPr marL="2571750" indent="-171450" algn="l" rtl="0" fontAlgn="base">
        <a:spcBef>
          <a:spcPct val="20000"/>
        </a:spcBef>
        <a:spcAft>
          <a:spcPct val="0"/>
        </a:spcAft>
        <a:buChar char="»"/>
        <a:defRPr sz="1500">
          <a:solidFill>
            <a:schemeClr val="tx1"/>
          </a:solidFill>
          <a:latin typeface="+mn-lt"/>
          <a:ea typeface="+mn-ea"/>
        </a:defRPr>
      </a:lvl8pPr>
      <a:lvl9pPr marL="2914650" indent="-171450" algn="l" rtl="0" fontAlgn="base">
        <a:spcBef>
          <a:spcPct val="20000"/>
        </a:spcBef>
        <a:spcAft>
          <a:spcPct val="0"/>
        </a:spcAft>
        <a:buChar char="»"/>
        <a:defRPr sz="1500">
          <a:solidFill>
            <a:schemeClr val="tx1"/>
          </a:solidFill>
          <a:latin typeface="+mn-lt"/>
          <a:ea typeface="+mn-ea"/>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006BC2EF-373D-D3FA-4D68-4BFBDEFB97E4}"/>
              </a:ext>
            </a:extLst>
          </p:cNvPr>
          <p:cNvSpPr>
            <a:spLocks noChangeArrowheads="1"/>
          </p:cNvSpPr>
          <p:nvPr userDrawn="1"/>
        </p:nvSpPr>
        <p:spPr bwMode="auto">
          <a:xfrm>
            <a:off x="0" y="0"/>
            <a:ext cx="12192000" cy="1524000"/>
          </a:xfrm>
          <a:prstGeom prst="rect">
            <a:avLst/>
          </a:prstGeom>
          <a:solidFill>
            <a:srgbClr val="36FF05"/>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3075" name="Rectangle 2">
            <a:extLst>
              <a:ext uri="{FF2B5EF4-FFF2-40B4-BE49-F238E27FC236}">
                <a16:creationId xmlns:a16="http://schemas.microsoft.com/office/drawing/2014/main" id="{AD95A2DA-A8F4-AC3C-769C-200D41CB6DCB}"/>
              </a:ext>
            </a:extLst>
          </p:cNvPr>
          <p:cNvSpPr>
            <a:spLocks noGrp="1" noChangeArrowheads="1"/>
          </p:cNvSpPr>
          <p:nvPr>
            <p:ph type="title"/>
          </p:nvPr>
        </p:nvSpPr>
        <p:spPr bwMode="auto">
          <a:xfrm>
            <a:off x="101600" y="228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6" name="Rectangle 3">
            <a:extLst>
              <a:ext uri="{FF2B5EF4-FFF2-40B4-BE49-F238E27FC236}">
                <a16:creationId xmlns:a16="http://schemas.microsoft.com/office/drawing/2014/main" id="{FBF1FF09-96CD-BEAC-737D-7F0A30DBF268}"/>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5CC7FF5D-6A7E-0183-C356-833DB9043354}"/>
              </a:ext>
            </a:extLst>
          </p:cNvPr>
          <p:cNvSpPr>
            <a:spLocks noGrp="1" noChangeArrowheads="1"/>
          </p:cNvSpPr>
          <p:nvPr>
            <p:ph type="dt" sz="half" idx="2"/>
          </p:nvPr>
        </p:nvSpPr>
        <p:spPr bwMode="auto">
          <a:xfrm>
            <a:off x="9144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5ED05B49-0603-C02F-9CB6-EC635C611AFA}"/>
              </a:ext>
            </a:extLst>
          </p:cNvPr>
          <p:cNvSpPr>
            <a:spLocks noGrp="1" noChangeArrowheads="1"/>
          </p:cNvSpPr>
          <p:nvPr>
            <p:ph type="ftr" sz="quarter" idx="3"/>
          </p:nvPr>
        </p:nvSpPr>
        <p:spPr bwMode="auto">
          <a:xfrm>
            <a:off x="4165600" y="62484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EBCA1889-1AC3-2AFC-7979-DF8BAB620F5A}"/>
              </a:ext>
            </a:extLst>
          </p:cNvPr>
          <p:cNvSpPr>
            <a:spLocks noGrp="1" noChangeArrowheads="1"/>
          </p:cNvSpPr>
          <p:nvPr>
            <p:ph type="sldNum" sz="quarter" idx="4"/>
          </p:nvPr>
        </p:nvSpPr>
        <p:spPr bwMode="auto">
          <a:xfrm>
            <a:off x="87376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defRPr>
            </a:lvl1pPr>
          </a:lstStyle>
          <a:p>
            <a:fld id="{6E7C2C59-6A18-463E-BEDE-AB4D3EC3DF4A}" type="slidenum">
              <a:rPr lang="en-US" altLang="en-US"/>
              <a:pPr/>
              <a:t>‹#›</a:t>
            </a:fld>
            <a:endParaRPr lang="en-US" altLang="en-US"/>
          </a:p>
        </p:txBody>
      </p:sp>
      <p:sp>
        <p:nvSpPr>
          <p:cNvPr id="1032" name="Rectangle 9">
            <a:extLst>
              <a:ext uri="{FF2B5EF4-FFF2-40B4-BE49-F238E27FC236}">
                <a16:creationId xmlns:a16="http://schemas.microsoft.com/office/drawing/2014/main" id="{CC0DF93E-5A4B-A384-BE65-1159A810D31E}"/>
              </a:ext>
            </a:extLst>
          </p:cNvPr>
          <p:cNvSpPr>
            <a:spLocks noChangeArrowheads="1"/>
          </p:cNvSpPr>
          <p:nvPr userDrawn="1"/>
        </p:nvSpPr>
        <p:spPr bwMode="auto">
          <a:xfrm>
            <a:off x="10160000" y="0"/>
            <a:ext cx="2032000" cy="1524000"/>
          </a:xfrm>
          <a:prstGeom prst="rect">
            <a:avLst/>
          </a:prstGeom>
          <a:solidFill>
            <a:srgbClr val="4849E3"/>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pic>
        <p:nvPicPr>
          <p:cNvPr id="3081" name="Picture 14">
            <a:extLst>
              <a:ext uri="{FF2B5EF4-FFF2-40B4-BE49-F238E27FC236}">
                <a16:creationId xmlns:a16="http://schemas.microsoft.com/office/drawing/2014/main" id="{A42E9E81-AD35-1446-082B-A5E65C945B60}"/>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599738" y="76200"/>
            <a:ext cx="1490662"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Line 15">
            <a:extLst>
              <a:ext uri="{FF2B5EF4-FFF2-40B4-BE49-F238E27FC236}">
                <a16:creationId xmlns:a16="http://schemas.microsoft.com/office/drawing/2014/main" id="{7FBFFDD0-C74E-4DC9-1141-3D5BB8708E09}"/>
              </a:ext>
            </a:extLst>
          </p:cNvPr>
          <p:cNvSpPr>
            <a:spLocks noChangeShapeType="1"/>
          </p:cNvSpPr>
          <p:nvPr userDrawn="1"/>
        </p:nvSpPr>
        <p:spPr bwMode="auto">
          <a:xfrm flipV="1">
            <a:off x="2336800" y="1524000"/>
            <a:ext cx="23368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5" name="Oval 16">
            <a:extLst>
              <a:ext uri="{FF2B5EF4-FFF2-40B4-BE49-F238E27FC236}">
                <a16:creationId xmlns:a16="http://schemas.microsoft.com/office/drawing/2014/main" id="{35B703E7-DC13-34EF-499C-9C14B003A1B9}"/>
              </a:ext>
            </a:extLst>
          </p:cNvPr>
          <p:cNvSpPr>
            <a:spLocks noChangeArrowheads="1"/>
          </p:cNvSpPr>
          <p:nvPr userDrawn="1"/>
        </p:nvSpPr>
        <p:spPr bwMode="auto">
          <a:xfrm>
            <a:off x="1524000" y="1219200"/>
            <a:ext cx="609600" cy="457200"/>
          </a:xfrm>
          <a:prstGeom prst="ellipse">
            <a:avLst/>
          </a:prstGeom>
          <a:solidFill>
            <a:srgbClr val="FF000C"/>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3084" name="Line 17">
            <a:extLst>
              <a:ext uri="{FF2B5EF4-FFF2-40B4-BE49-F238E27FC236}">
                <a16:creationId xmlns:a16="http://schemas.microsoft.com/office/drawing/2014/main" id="{C9FA2187-70B1-566F-FE37-B154DF1D6012}"/>
              </a:ext>
            </a:extLst>
          </p:cNvPr>
          <p:cNvSpPr>
            <a:spLocks noChangeShapeType="1"/>
          </p:cNvSpPr>
          <p:nvPr userDrawn="1"/>
        </p:nvSpPr>
        <p:spPr bwMode="auto">
          <a:xfrm flipH="1" flipV="1">
            <a:off x="6096000" y="1524000"/>
            <a:ext cx="25400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7" name="Oval 18">
            <a:extLst>
              <a:ext uri="{FF2B5EF4-FFF2-40B4-BE49-F238E27FC236}">
                <a16:creationId xmlns:a16="http://schemas.microsoft.com/office/drawing/2014/main" id="{8D074817-93D5-1A38-FCF4-F96E8A4FC808}"/>
              </a:ext>
            </a:extLst>
          </p:cNvPr>
          <p:cNvSpPr>
            <a:spLocks noChangeArrowheads="1"/>
          </p:cNvSpPr>
          <p:nvPr userDrawn="1"/>
        </p:nvSpPr>
        <p:spPr bwMode="auto">
          <a:xfrm>
            <a:off x="9042400" y="1219200"/>
            <a:ext cx="609600" cy="457200"/>
          </a:xfrm>
          <a:prstGeom prst="ellipse">
            <a:avLst/>
          </a:prstGeom>
          <a:solidFill>
            <a:srgbClr val="007570"/>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Tree>
    <p:extLst>
      <p:ext uri="{BB962C8B-B14F-4D97-AF65-F5344CB8AC3E}">
        <p14:creationId xmlns:p14="http://schemas.microsoft.com/office/powerpoint/2010/main" val="214741882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0" fontAlgn="base" hangingPunct="0">
        <a:spcBef>
          <a:spcPct val="0"/>
        </a:spcBef>
        <a:spcAft>
          <a:spcPct val="0"/>
        </a:spcAft>
        <a:defRPr sz="30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2pPr>
      <a:lvl3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3pPr>
      <a:lvl4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4pPr>
      <a:lvl5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5pPr>
      <a:lvl6pPr marL="3429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6pPr>
      <a:lvl7pPr marL="6858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7pPr>
      <a:lvl8pPr marL="10287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8pPr>
      <a:lvl9pPr marL="13716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9pPr>
    </p:titleStyle>
    <p:bodyStyle>
      <a:lvl1pPr marL="257175" indent="-257175" algn="l" rtl="0" eaLnBrk="0" fontAlgn="base" hangingPunct="0">
        <a:spcBef>
          <a:spcPct val="20000"/>
        </a:spcBef>
        <a:spcAft>
          <a:spcPct val="0"/>
        </a:spcAft>
        <a:buChar char="•"/>
        <a:defRPr sz="2100">
          <a:solidFill>
            <a:schemeClr val="tx1"/>
          </a:solidFill>
          <a:latin typeface="+mn-lt"/>
          <a:ea typeface="MS PGothic" panose="020B0600070205080204" pitchFamily="34" charset="-128"/>
          <a:cs typeface="+mn-cs"/>
        </a:defRPr>
      </a:lvl1pPr>
      <a:lvl2pPr marL="557213" indent="-214313" algn="l" rtl="0" eaLnBrk="0" fontAlgn="base" hangingPunct="0">
        <a:spcBef>
          <a:spcPct val="20000"/>
        </a:spcBef>
        <a:spcAft>
          <a:spcPct val="0"/>
        </a:spcAft>
        <a:buChar char="–"/>
        <a:defRPr>
          <a:solidFill>
            <a:schemeClr val="tx1"/>
          </a:solidFill>
          <a:latin typeface="+mn-lt"/>
          <a:ea typeface="MS PGothic" panose="020B0600070205080204" pitchFamily="34" charset="-128"/>
        </a:defRPr>
      </a:lvl2pPr>
      <a:lvl3pPr marL="857250" indent="-171450" algn="l" rtl="0" eaLnBrk="0" fontAlgn="base" hangingPunct="0">
        <a:spcBef>
          <a:spcPct val="20000"/>
        </a:spcBef>
        <a:spcAft>
          <a:spcPct val="0"/>
        </a:spcAft>
        <a:buChar char="•"/>
        <a:defRPr>
          <a:solidFill>
            <a:schemeClr val="tx1"/>
          </a:solidFill>
          <a:latin typeface="+mn-lt"/>
          <a:ea typeface="MS PGothic" panose="020B0600070205080204" pitchFamily="34" charset="-128"/>
        </a:defRPr>
      </a:lvl3pPr>
      <a:lvl4pPr marL="12001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4pPr>
      <a:lvl5pPr marL="15430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5pPr>
      <a:lvl6pPr marL="1885950" indent="-171450" algn="l" rtl="0" fontAlgn="base">
        <a:spcBef>
          <a:spcPct val="20000"/>
        </a:spcBef>
        <a:spcAft>
          <a:spcPct val="0"/>
        </a:spcAft>
        <a:buChar char="»"/>
        <a:defRPr sz="1500">
          <a:solidFill>
            <a:schemeClr val="tx1"/>
          </a:solidFill>
          <a:latin typeface="+mn-lt"/>
          <a:ea typeface="+mn-ea"/>
        </a:defRPr>
      </a:lvl6pPr>
      <a:lvl7pPr marL="2228850" indent="-171450" algn="l" rtl="0" fontAlgn="base">
        <a:spcBef>
          <a:spcPct val="20000"/>
        </a:spcBef>
        <a:spcAft>
          <a:spcPct val="0"/>
        </a:spcAft>
        <a:buChar char="»"/>
        <a:defRPr sz="1500">
          <a:solidFill>
            <a:schemeClr val="tx1"/>
          </a:solidFill>
          <a:latin typeface="+mn-lt"/>
          <a:ea typeface="+mn-ea"/>
        </a:defRPr>
      </a:lvl7pPr>
      <a:lvl8pPr marL="2571750" indent="-171450" algn="l" rtl="0" fontAlgn="base">
        <a:spcBef>
          <a:spcPct val="20000"/>
        </a:spcBef>
        <a:spcAft>
          <a:spcPct val="0"/>
        </a:spcAft>
        <a:buChar char="»"/>
        <a:defRPr sz="1500">
          <a:solidFill>
            <a:schemeClr val="tx1"/>
          </a:solidFill>
          <a:latin typeface="+mn-lt"/>
          <a:ea typeface="+mn-ea"/>
        </a:defRPr>
      </a:lvl8pPr>
      <a:lvl9pPr marL="2914650" indent="-171450" algn="l" rtl="0" fontAlgn="base">
        <a:spcBef>
          <a:spcPct val="20000"/>
        </a:spcBef>
        <a:spcAft>
          <a:spcPct val="0"/>
        </a:spcAft>
        <a:buChar char="»"/>
        <a:defRPr sz="1500">
          <a:solidFill>
            <a:schemeClr val="tx1"/>
          </a:solidFill>
          <a:latin typeface="+mn-lt"/>
          <a:ea typeface="+mn-ea"/>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9465448F-484D-D263-89D5-2D692AA6ABC0}"/>
              </a:ext>
            </a:extLst>
          </p:cNvPr>
          <p:cNvSpPr>
            <a:spLocks noChangeArrowheads="1"/>
          </p:cNvSpPr>
          <p:nvPr userDrawn="1"/>
        </p:nvSpPr>
        <p:spPr bwMode="auto">
          <a:xfrm>
            <a:off x="0" y="0"/>
            <a:ext cx="12192000" cy="1524000"/>
          </a:xfrm>
          <a:prstGeom prst="rect">
            <a:avLst/>
          </a:prstGeom>
          <a:solidFill>
            <a:srgbClr val="36FF05"/>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5123" name="Rectangle 2">
            <a:extLst>
              <a:ext uri="{FF2B5EF4-FFF2-40B4-BE49-F238E27FC236}">
                <a16:creationId xmlns:a16="http://schemas.microsoft.com/office/drawing/2014/main" id="{FBC05668-FB20-2EB2-270F-831CD90088AD}"/>
              </a:ext>
            </a:extLst>
          </p:cNvPr>
          <p:cNvSpPr>
            <a:spLocks noGrp="1" noChangeArrowheads="1"/>
          </p:cNvSpPr>
          <p:nvPr>
            <p:ph type="title"/>
          </p:nvPr>
        </p:nvSpPr>
        <p:spPr bwMode="auto">
          <a:xfrm>
            <a:off x="101600" y="228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4" name="Rectangle 3">
            <a:extLst>
              <a:ext uri="{FF2B5EF4-FFF2-40B4-BE49-F238E27FC236}">
                <a16:creationId xmlns:a16="http://schemas.microsoft.com/office/drawing/2014/main" id="{915D6EED-0C56-1A76-BBBD-BF7A54640E06}"/>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E780C11C-77E0-E62F-726B-7A3980EB338F}"/>
              </a:ext>
            </a:extLst>
          </p:cNvPr>
          <p:cNvSpPr>
            <a:spLocks noGrp="1" noChangeArrowheads="1"/>
          </p:cNvSpPr>
          <p:nvPr>
            <p:ph type="dt" sz="half" idx="2"/>
          </p:nvPr>
        </p:nvSpPr>
        <p:spPr bwMode="auto">
          <a:xfrm>
            <a:off x="9144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A94E6236-652F-3E2A-F17C-61EB167DBD0A}"/>
              </a:ext>
            </a:extLst>
          </p:cNvPr>
          <p:cNvSpPr>
            <a:spLocks noGrp="1" noChangeArrowheads="1"/>
          </p:cNvSpPr>
          <p:nvPr>
            <p:ph type="ftr" sz="quarter" idx="3"/>
          </p:nvPr>
        </p:nvSpPr>
        <p:spPr bwMode="auto">
          <a:xfrm>
            <a:off x="4165600" y="62484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050">
                <a:solidFill>
                  <a:srgbClr val="000000"/>
                </a:solidFill>
                <a:latin typeface="Comic Sans MS"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CC88CFAB-DCD2-C84D-DBFF-E60654834C46}"/>
              </a:ext>
            </a:extLst>
          </p:cNvPr>
          <p:cNvSpPr>
            <a:spLocks noGrp="1" noChangeArrowheads="1"/>
          </p:cNvSpPr>
          <p:nvPr>
            <p:ph type="sldNum" sz="quarter" idx="4"/>
          </p:nvPr>
        </p:nvSpPr>
        <p:spPr bwMode="auto">
          <a:xfrm>
            <a:off x="87376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defRPr>
            </a:lvl1pPr>
          </a:lstStyle>
          <a:p>
            <a:fld id="{FD6C9FDE-0D82-4CAB-A556-B6B36EE29129}" type="slidenum">
              <a:rPr lang="en-US" altLang="en-US"/>
              <a:pPr/>
              <a:t>‹#›</a:t>
            </a:fld>
            <a:endParaRPr lang="en-US" altLang="en-US"/>
          </a:p>
        </p:txBody>
      </p:sp>
      <p:sp>
        <p:nvSpPr>
          <p:cNvPr id="1032" name="Rectangle 9">
            <a:extLst>
              <a:ext uri="{FF2B5EF4-FFF2-40B4-BE49-F238E27FC236}">
                <a16:creationId xmlns:a16="http://schemas.microsoft.com/office/drawing/2014/main" id="{C5865B9A-17C0-1B59-F053-74B95E5D0231}"/>
              </a:ext>
            </a:extLst>
          </p:cNvPr>
          <p:cNvSpPr>
            <a:spLocks noChangeArrowheads="1"/>
          </p:cNvSpPr>
          <p:nvPr userDrawn="1"/>
        </p:nvSpPr>
        <p:spPr bwMode="auto">
          <a:xfrm>
            <a:off x="10160000" y="0"/>
            <a:ext cx="2032000" cy="1524000"/>
          </a:xfrm>
          <a:prstGeom prst="rect">
            <a:avLst/>
          </a:prstGeom>
          <a:solidFill>
            <a:srgbClr val="4849E3"/>
          </a:solidFill>
          <a:ln w="9525">
            <a:solidFill>
              <a:schemeClr val="tx1"/>
            </a:solidFill>
            <a:miter lim="800000"/>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pic>
        <p:nvPicPr>
          <p:cNvPr id="5129" name="Picture 14">
            <a:extLst>
              <a:ext uri="{FF2B5EF4-FFF2-40B4-BE49-F238E27FC236}">
                <a16:creationId xmlns:a16="http://schemas.microsoft.com/office/drawing/2014/main" id="{78D6C928-61F7-E104-F23B-C116E88E86F3}"/>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599738" y="76200"/>
            <a:ext cx="1490662"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0" name="Line 15">
            <a:extLst>
              <a:ext uri="{FF2B5EF4-FFF2-40B4-BE49-F238E27FC236}">
                <a16:creationId xmlns:a16="http://schemas.microsoft.com/office/drawing/2014/main" id="{748FA692-C7A3-E90C-A06A-30FD2C7E0D86}"/>
              </a:ext>
            </a:extLst>
          </p:cNvPr>
          <p:cNvSpPr>
            <a:spLocks noChangeShapeType="1"/>
          </p:cNvSpPr>
          <p:nvPr userDrawn="1"/>
        </p:nvSpPr>
        <p:spPr bwMode="auto">
          <a:xfrm flipV="1">
            <a:off x="2336800" y="1524000"/>
            <a:ext cx="23368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5" name="Oval 16">
            <a:extLst>
              <a:ext uri="{FF2B5EF4-FFF2-40B4-BE49-F238E27FC236}">
                <a16:creationId xmlns:a16="http://schemas.microsoft.com/office/drawing/2014/main" id="{B06313D0-6D7A-3B5D-0AC2-0B8E37FA6A71}"/>
              </a:ext>
            </a:extLst>
          </p:cNvPr>
          <p:cNvSpPr>
            <a:spLocks noChangeArrowheads="1"/>
          </p:cNvSpPr>
          <p:nvPr userDrawn="1"/>
        </p:nvSpPr>
        <p:spPr bwMode="auto">
          <a:xfrm>
            <a:off x="1524000" y="1219200"/>
            <a:ext cx="609600" cy="457200"/>
          </a:xfrm>
          <a:prstGeom prst="ellipse">
            <a:avLst/>
          </a:prstGeom>
          <a:solidFill>
            <a:srgbClr val="FF000C"/>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
        <p:nvSpPr>
          <p:cNvPr id="5132" name="Line 17">
            <a:extLst>
              <a:ext uri="{FF2B5EF4-FFF2-40B4-BE49-F238E27FC236}">
                <a16:creationId xmlns:a16="http://schemas.microsoft.com/office/drawing/2014/main" id="{749DBDE8-B78D-A239-A776-289EFCC21A52}"/>
              </a:ext>
            </a:extLst>
          </p:cNvPr>
          <p:cNvSpPr>
            <a:spLocks noChangeShapeType="1"/>
          </p:cNvSpPr>
          <p:nvPr userDrawn="1"/>
        </p:nvSpPr>
        <p:spPr bwMode="auto">
          <a:xfrm flipH="1" flipV="1">
            <a:off x="6096000" y="1524000"/>
            <a:ext cx="2540000" cy="0"/>
          </a:xfrm>
          <a:prstGeom prst="line">
            <a:avLst/>
          </a:prstGeom>
          <a:noFill/>
          <a:ln w="76200">
            <a:solidFill>
              <a:srgbClr val="4849E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7" name="Oval 18">
            <a:extLst>
              <a:ext uri="{FF2B5EF4-FFF2-40B4-BE49-F238E27FC236}">
                <a16:creationId xmlns:a16="http://schemas.microsoft.com/office/drawing/2014/main" id="{62B362C2-5222-ADC7-666E-F02CBC9FAC00}"/>
              </a:ext>
            </a:extLst>
          </p:cNvPr>
          <p:cNvSpPr>
            <a:spLocks noChangeArrowheads="1"/>
          </p:cNvSpPr>
          <p:nvPr userDrawn="1"/>
        </p:nvSpPr>
        <p:spPr bwMode="auto">
          <a:xfrm>
            <a:off x="9042400" y="1219200"/>
            <a:ext cx="609600" cy="457200"/>
          </a:xfrm>
          <a:prstGeom prst="ellipse">
            <a:avLst/>
          </a:prstGeom>
          <a:solidFill>
            <a:srgbClr val="007570"/>
          </a:solidFill>
          <a:ln w="9525">
            <a:solidFill>
              <a:schemeClr val="tx1"/>
            </a:solidFill>
            <a:round/>
            <a:headEnd/>
            <a:tailEnd/>
          </a:ln>
        </p:spPr>
        <p:txBody>
          <a:bodyPr wrap="none" anchor="ctr"/>
          <a:lstStyle>
            <a:lvl1pPr>
              <a:defRPr sz="2000">
                <a:solidFill>
                  <a:schemeClr val="tx1"/>
                </a:solidFill>
                <a:latin typeface="Comic Sans MS" pitchFamily="66" charset="0"/>
                <a:ea typeface="ＭＳ Ｐゴシック" pitchFamily="34" charset="-128"/>
              </a:defRPr>
            </a:lvl1pPr>
            <a:lvl2pPr marL="742950" indent="-285750">
              <a:defRPr sz="2000">
                <a:solidFill>
                  <a:schemeClr val="tx1"/>
                </a:solidFill>
                <a:latin typeface="Comic Sans MS" pitchFamily="66" charset="0"/>
                <a:ea typeface="ＭＳ Ｐゴシック" pitchFamily="34" charset="-128"/>
              </a:defRPr>
            </a:lvl2pPr>
            <a:lvl3pPr marL="1143000" indent="-228600">
              <a:defRPr sz="2000">
                <a:solidFill>
                  <a:schemeClr val="tx1"/>
                </a:solidFill>
                <a:latin typeface="Comic Sans MS" pitchFamily="66" charset="0"/>
                <a:ea typeface="ＭＳ Ｐゴシック" pitchFamily="34" charset="-128"/>
              </a:defRPr>
            </a:lvl3pPr>
            <a:lvl4pPr marL="1600200" indent="-228600">
              <a:defRPr sz="2000">
                <a:solidFill>
                  <a:schemeClr val="tx1"/>
                </a:solidFill>
                <a:latin typeface="Comic Sans MS" pitchFamily="66" charset="0"/>
                <a:ea typeface="ＭＳ Ｐゴシック" pitchFamily="34" charset="-128"/>
              </a:defRPr>
            </a:lvl4pPr>
            <a:lvl5pPr marL="2057400" indent="-228600">
              <a:defRPr sz="2000">
                <a:solidFill>
                  <a:schemeClr val="tx1"/>
                </a:solidFill>
                <a:latin typeface="Comic Sans MS" pitchFamily="66"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Comic Sans MS" pitchFamily="66" charset="0"/>
                <a:ea typeface="ＭＳ Ｐゴシック" pitchFamily="34" charset="-128"/>
              </a:defRPr>
            </a:lvl9pPr>
          </a:lstStyle>
          <a:p>
            <a:pPr eaLnBrk="1" fontAlgn="auto" hangingPunct="1">
              <a:spcBef>
                <a:spcPts val="0"/>
              </a:spcBef>
              <a:spcAft>
                <a:spcPts val="0"/>
              </a:spcAft>
              <a:defRPr/>
            </a:pPr>
            <a:endParaRPr lang="en-US" altLang="en-US" sz="1500">
              <a:solidFill>
                <a:srgbClr val="000000"/>
              </a:solidFill>
            </a:endParaRPr>
          </a:p>
        </p:txBody>
      </p:sp>
    </p:spTree>
    <p:extLst>
      <p:ext uri="{BB962C8B-B14F-4D97-AF65-F5344CB8AC3E}">
        <p14:creationId xmlns:p14="http://schemas.microsoft.com/office/powerpoint/2010/main" val="141577053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30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2pPr>
      <a:lvl3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3pPr>
      <a:lvl4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4pPr>
      <a:lvl5pPr algn="ctr" rtl="0" eaLnBrk="0" fontAlgn="base" hangingPunct="0">
        <a:spcBef>
          <a:spcPct val="0"/>
        </a:spcBef>
        <a:spcAft>
          <a:spcPct val="0"/>
        </a:spcAft>
        <a:defRPr sz="3000">
          <a:solidFill>
            <a:schemeClr val="tx2"/>
          </a:solidFill>
          <a:latin typeface="Comic Sans MS" charset="0"/>
          <a:ea typeface="MS PGothic" panose="020B0600070205080204" pitchFamily="34" charset="-128"/>
          <a:cs typeface="ＭＳ Ｐゴシック" charset="0"/>
        </a:defRPr>
      </a:lvl5pPr>
      <a:lvl6pPr marL="3429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6pPr>
      <a:lvl7pPr marL="6858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7pPr>
      <a:lvl8pPr marL="10287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8pPr>
      <a:lvl9pPr marL="1371600" algn="ctr" rtl="0" fontAlgn="base">
        <a:spcBef>
          <a:spcPct val="0"/>
        </a:spcBef>
        <a:spcAft>
          <a:spcPct val="0"/>
        </a:spcAft>
        <a:defRPr sz="3000">
          <a:solidFill>
            <a:schemeClr val="tx2"/>
          </a:solidFill>
          <a:latin typeface="Comic Sans MS" charset="0"/>
          <a:ea typeface="ＭＳ Ｐゴシック" charset="0"/>
          <a:cs typeface="ＭＳ Ｐゴシック" charset="0"/>
        </a:defRPr>
      </a:lvl9pPr>
    </p:titleStyle>
    <p:bodyStyle>
      <a:lvl1pPr marL="257175" indent="-257175" algn="l" rtl="0" eaLnBrk="0" fontAlgn="base" hangingPunct="0">
        <a:spcBef>
          <a:spcPct val="20000"/>
        </a:spcBef>
        <a:spcAft>
          <a:spcPct val="0"/>
        </a:spcAft>
        <a:buChar char="•"/>
        <a:defRPr sz="2100">
          <a:solidFill>
            <a:schemeClr val="tx1"/>
          </a:solidFill>
          <a:latin typeface="+mn-lt"/>
          <a:ea typeface="MS PGothic" panose="020B0600070205080204" pitchFamily="34" charset="-128"/>
          <a:cs typeface="+mn-cs"/>
        </a:defRPr>
      </a:lvl1pPr>
      <a:lvl2pPr marL="557213" indent="-214313" algn="l" rtl="0" eaLnBrk="0" fontAlgn="base" hangingPunct="0">
        <a:spcBef>
          <a:spcPct val="20000"/>
        </a:spcBef>
        <a:spcAft>
          <a:spcPct val="0"/>
        </a:spcAft>
        <a:buChar char="–"/>
        <a:defRPr>
          <a:solidFill>
            <a:schemeClr val="tx1"/>
          </a:solidFill>
          <a:latin typeface="+mn-lt"/>
          <a:ea typeface="MS PGothic" panose="020B0600070205080204" pitchFamily="34" charset="-128"/>
        </a:defRPr>
      </a:lvl2pPr>
      <a:lvl3pPr marL="857250" indent="-171450" algn="l" rtl="0" eaLnBrk="0" fontAlgn="base" hangingPunct="0">
        <a:spcBef>
          <a:spcPct val="20000"/>
        </a:spcBef>
        <a:spcAft>
          <a:spcPct val="0"/>
        </a:spcAft>
        <a:buChar char="•"/>
        <a:defRPr>
          <a:solidFill>
            <a:schemeClr val="tx1"/>
          </a:solidFill>
          <a:latin typeface="+mn-lt"/>
          <a:ea typeface="MS PGothic" panose="020B0600070205080204" pitchFamily="34" charset="-128"/>
        </a:defRPr>
      </a:lvl3pPr>
      <a:lvl4pPr marL="12001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4pPr>
      <a:lvl5pPr marL="1543050" indent="-171450" algn="l" rtl="0" eaLnBrk="0" fontAlgn="base" hangingPunct="0">
        <a:spcBef>
          <a:spcPct val="20000"/>
        </a:spcBef>
        <a:spcAft>
          <a:spcPct val="0"/>
        </a:spcAft>
        <a:buChar char="»"/>
        <a:defRPr sz="1500">
          <a:solidFill>
            <a:schemeClr val="tx1"/>
          </a:solidFill>
          <a:latin typeface="+mn-lt"/>
          <a:ea typeface="MS PGothic" panose="020B0600070205080204" pitchFamily="34" charset="-128"/>
        </a:defRPr>
      </a:lvl5pPr>
      <a:lvl6pPr marL="1885950" indent="-171450" algn="l" rtl="0" fontAlgn="base">
        <a:spcBef>
          <a:spcPct val="20000"/>
        </a:spcBef>
        <a:spcAft>
          <a:spcPct val="0"/>
        </a:spcAft>
        <a:buChar char="»"/>
        <a:defRPr sz="1500">
          <a:solidFill>
            <a:schemeClr val="tx1"/>
          </a:solidFill>
          <a:latin typeface="+mn-lt"/>
          <a:ea typeface="+mn-ea"/>
        </a:defRPr>
      </a:lvl6pPr>
      <a:lvl7pPr marL="2228850" indent="-171450" algn="l" rtl="0" fontAlgn="base">
        <a:spcBef>
          <a:spcPct val="20000"/>
        </a:spcBef>
        <a:spcAft>
          <a:spcPct val="0"/>
        </a:spcAft>
        <a:buChar char="»"/>
        <a:defRPr sz="1500">
          <a:solidFill>
            <a:schemeClr val="tx1"/>
          </a:solidFill>
          <a:latin typeface="+mn-lt"/>
          <a:ea typeface="+mn-ea"/>
        </a:defRPr>
      </a:lvl7pPr>
      <a:lvl8pPr marL="2571750" indent="-171450" algn="l" rtl="0" fontAlgn="base">
        <a:spcBef>
          <a:spcPct val="20000"/>
        </a:spcBef>
        <a:spcAft>
          <a:spcPct val="0"/>
        </a:spcAft>
        <a:buChar char="»"/>
        <a:defRPr sz="1500">
          <a:solidFill>
            <a:schemeClr val="tx1"/>
          </a:solidFill>
          <a:latin typeface="+mn-lt"/>
          <a:ea typeface="+mn-ea"/>
        </a:defRPr>
      </a:lvl8pPr>
      <a:lvl9pPr marL="2914650" indent="-171450" algn="l" rtl="0" fontAlgn="base">
        <a:spcBef>
          <a:spcPct val="20000"/>
        </a:spcBef>
        <a:spcAft>
          <a:spcPct val="0"/>
        </a:spcAft>
        <a:buChar char="»"/>
        <a:defRPr sz="1500">
          <a:solidFill>
            <a:schemeClr val="tx1"/>
          </a:solidFill>
          <a:latin typeface="+mn-lt"/>
          <a:ea typeface="+mn-ea"/>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wmf"/><Relationship Id="rId1" Type="http://schemas.openxmlformats.org/officeDocument/2006/relationships/slideLayout" Target="../slideLayouts/slideLayout5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2.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4.xml"/><Relationship Id="rId1" Type="http://schemas.openxmlformats.org/officeDocument/2006/relationships/slideLayout" Target="../slideLayouts/slideLayout51.xml"/><Relationship Id="rId5" Type="http://schemas.openxmlformats.org/officeDocument/2006/relationships/image" Target="../media/image20.jpeg"/><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5.xml"/><Relationship Id="rId1" Type="http://schemas.openxmlformats.org/officeDocument/2006/relationships/slideLayout" Target="../slideLayouts/slideLayout6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73.xml"/><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0.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1.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51.xml"/><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104450" name="Text Box 4">
            <a:extLst>
              <a:ext uri="{FF2B5EF4-FFF2-40B4-BE49-F238E27FC236}">
                <a16:creationId xmlns:a16="http://schemas.microsoft.com/office/drawing/2014/main" id="{DB3577FE-7205-11BA-F382-F20C5CD06A45}"/>
              </a:ext>
            </a:extLst>
          </p:cNvPr>
          <p:cNvSpPr txBox="1">
            <a:spLocks noChangeArrowheads="1"/>
          </p:cNvSpPr>
          <p:nvPr/>
        </p:nvSpPr>
        <p:spPr bwMode="auto">
          <a:xfrm>
            <a:off x="1858963" y="152400"/>
            <a:ext cx="6200775"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3300" b="1" i="0" u="none" strike="noStrike" kern="1200" cap="none" spc="0" normalizeH="0" baseline="0" noProof="0">
                <a:ln>
                  <a:noFill/>
                </a:ln>
                <a:solidFill>
                  <a:srgbClr val="254061"/>
                </a:solidFill>
                <a:effectLst/>
                <a:uLnTx/>
                <a:uFillTx/>
                <a:latin typeface="Comic Sans MS" panose="030F0702030302020204" pitchFamily="66" charset="0"/>
                <a:ea typeface="MS PGothic" panose="020B0600070205080204" pitchFamily="34" charset="-128"/>
                <a:cs typeface="Arial" panose="020B0604020202020204" pitchFamily="34" charset="0"/>
              </a:rPr>
              <a:t>Chapter 8</a:t>
            </a:r>
          </a:p>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3300" b="1" i="0" u="none" strike="noStrike" kern="1200" cap="none" spc="0" normalizeH="0" baseline="0" noProof="0">
                <a:ln>
                  <a:noFill/>
                </a:ln>
                <a:solidFill>
                  <a:srgbClr val="254061"/>
                </a:solidFill>
                <a:effectLst/>
                <a:uLnTx/>
                <a:uFillTx/>
                <a:latin typeface="Comic Sans MS" panose="030F0702030302020204" pitchFamily="66" charset="0"/>
                <a:ea typeface="MS PGothic" panose="020B0600070205080204" pitchFamily="34" charset="-128"/>
                <a:cs typeface="Arial" panose="020B0604020202020204" pitchFamily="34" charset="0"/>
              </a:rPr>
              <a:t>Conservation of Energy</a:t>
            </a:r>
          </a:p>
        </p:txBody>
      </p:sp>
      <p:sp>
        <p:nvSpPr>
          <p:cNvPr id="104451" name="Picture 6">
            <a:extLst>
              <a:ext uri="{FF2B5EF4-FFF2-40B4-BE49-F238E27FC236}">
                <a16:creationId xmlns:a16="http://schemas.microsoft.com/office/drawing/2014/main" id="{D8510F4A-B99A-A3EB-6B44-0F304E7A58C8}"/>
              </a:ext>
            </a:extLst>
          </p:cNvPr>
          <p:cNvSpPr>
            <a:spLocks noChangeAspect="1" noChangeArrowheads="1"/>
          </p:cNvSpPr>
          <p:nvPr/>
        </p:nvSpPr>
        <p:spPr bwMode="auto">
          <a:xfrm>
            <a:off x="4665663" y="2343150"/>
            <a:ext cx="28622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21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pic>
        <p:nvPicPr>
          <p:cNvPr id="104452" name="Picture 148" descr="08_00CO">
            <a:extLst>
              <a:ext uri="{FF2B5EF4-FFF2-40B4-BE49-F238E27FC236}">
                <a16:creationId xmlns:a16="http://schemas.microsoft.com/office/drawing/2014/main" id="{00E89986-7EC1-54C6-14F3-F184EA339E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1263" y="2081213"/>
            <a:ext cx="3883025"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A72AAB65-A663-729E-C213-FD00E5383AB2}"/>
              </a:ext>
            </a:extLst>
          </p:cNvPr>
          <p:cNvSpPr txBox="1"/>
          <p:nvPr/>
        </p:nvSpPr>
        <p:spPr>
          <a:xfrm>
            <a:off x="5702482" y="2437031"/>
            <a:ext cx="6101442" cy="181588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FF0000"/>
                </a:solidFill>
                <a:effectLst/>
                <a:uLnTx/>
                <a:uFillTx/>
                <a:latin typeface="Comic Sans MS" panose="030F0702030302020204" pitchFamily="66" charset="0"/>
                <a:ea typeface="MS PGothic" panose="020B0600070205080204" pitchFamily="34" charset="-128"/>
              </a:rPr>
              <a:t>HW4 due Wednesday, Oct. 29</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FF0000"/>
                </a:solidFill>
                <a:effectLst/>
                <a:uLnTx/>
                <a:uFillTx/>
                <a:latin typeface="Comic Sans MS" panose="030F0702030302020204" pitchFamily="66" charset="0"/>
                <a:ea typeface="MS PGothic" panose="020B0600070205080204" pitchFamily="34" charset="-128"/>
              </a:rPr>
              <a:t>Chapter 7:Pb. 16, Pb.19, Pb.46</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FF0000"/>
                </a:solidFill>
                <a:effectLst/>
                <a:uLnTx/>
                <a:uFillTx/>
                <a:latin typeface="Comic Sans MS" panose="030F0702030302020204" pitchFamily="66" charset="0"/>
                <a:ea typeface="MS PGothic" panose="020B0600070205080204" pitchFamily="34" charset="-128"/>
              </a:rPr>
              <a:t>Chapter 8: Pb.20, Pb.23, Pb.33, Pb.68, Pb.71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2">
            <a:extLst>
              <a:ext uri="{FF2B5EF4-FFF2-40B4-BE49-F238E27FC236}">
                <a16:creationId xmlns:a16="http://schemas.microsoft.com/office/drawing/2014/main" id="{2FE030E0-77A5-E9E7-DF67-7A06DB5F76B4}"/>
              </a:ext>
            </a:extLst>
          </p:cNvPr>
          <p:cNvSpPr txBox="1">
            <a:spLocks noChangeArrowheads="1"/>
          </p:cNvSpPr>
          <p:nvPr/>
        </p:nvSpPr>
        <p:spPr bwMode="auto">
          <a:xfrm>
            <a:off x="2679700" y="384175"/>
            <a:ext cx="64579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32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8-3 Mechanical Energy and Its Conservation</a:t>
            </a:r>
          </a:p>
        </p:txBody>
      </p:sp>
      <p:sp>
        <p:nvSpPr>
          <p:cNvPr id="96259" name="Text Box 3">
            <a:extLst>
              <a:ext uri="{FF2B5EF4-FFF2-40B4-BE49-F238E27FC236}">
                <a16:creationId xmlns:a16="http://schemas.microsoft.com/office/drawing/2014/main" id="{634F75DF-EDDF-5A4F-3BF1-7A9E5ECBC0DE}"/>
              </a:ext>
            </a:extLst>
          </p:cNvPr>
          <p:cNvSpPr txBox="1">
            <a:spLocks noChangeArrowheads="1"/>
          </p:cNvSpPr>
          <p:nvPr/>
        </p:nvSpPr>
        <p:spPr bwMode="auto">
          <a:xfrm>
            <a:off x="1058863" y="2003425"/>
            <a:ext cx="8682037" cy="374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If the forces are conservative,</a:t>
            </a:r>
            <a:r>
              <a:rPr kumimoji="0" lang="en-US" altLang="en-US" sz="24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400" b="1" i="0" u="sng"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the sum of the changes in the kinetic energy and in the potential energy is zero</a:t>
            </a:r>
            <a:r>
              <a:rPr kumimoji="0" lang="en-US" altLang="en-US" sz="24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—the kinetic and potential energy changes are equal but opposite in sign.</a:t>
            </a:r>
          </a:p>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This allows us to define the </a:t>
            </a:r>
            <a:r>
              <a:rPr kumimoji="0" lang="en-US" altLang="en-US" sz="2400" b="1" i="0" u="none" strike="noStrike" kern="1200" cap="none" spc="0" normalizeH="0" baseline="0" noProof="0">
                <a:ln>
                  <a:noFill/>
                </a:ln>
                <a:solidFill>
                  <a:srgbClr val="C00000"/>
                </a:solidFill>
                <a:effectLst/>
                <a:uLnTx/>
                <a:uFillTx/>
                <a:latin typeface="Comic Sans MS" panose="030F0702030302020204" pitchFamily="66" charset="0"/>
                <a:ea typeface="MS PGothic" panose="020B0600070205080204" pitchFamily="34" charset="-128"/>
                <a:cs typeface="Arial" panose="020B0604020202020204" pitchFamily="34" charset="0"/>
              </a:rPr>
              <a:t>total mechanical energy:</a:t>
            </a:r>
          </a:p>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2100" b="1" i="1" u="none" strike="noStrike" kern="1200" cap="none" spc="0" normalizeH="0" baseline="0" noProof="0">
                <a:ln>
                  <a:noFill/>
                </a:ln>
                <a:solidFill>
                  <a:srgbClr val="C00000"/>
                </a:solidFill>
                <a:effectLst/>
                <a:uLnTx/>
                <a:uFillTx/>
                <a:latin typeface="Comic Sans MS" panose="030F0702030302020204" pitchFamily="66" charset="0"/>
                <a:ea typeface="MS PGothic" panose="020B0600070205080204" pitchFamily="34" charset="-128"/>
                <a:cs typeface="Arial" panose="020B0604020202020204" pitchFamily="34" charset="0"/>
              </a:rPr>
              <a:t> </a:t>
            </a:r>
            <a:endParaRPr kumimoji="0" lang="en-US" altLang="en-US" sz="1800" b="1" i="0" u="none" strike="noStrike" kern="1200" cap="none" spc="0" normalizeH="0" baseline="0" noProof="0">
              <a:ln>
                <a:noFill/>
              </a:ln>
              <a:solidFill>
                <a:srgbClr val="C00000"/>
              </a:solidFill>
              <a:effectLst/>
              <a:uLnTx/>
              <a:uFillTx/>
              <a:latin typeface="Comic Sans MS" panose="030F0702030302020204" pitchFamily="66" charset="0"/>
              <a:ea typeface="MS PGothic" panose="020B0600070205080204" pitchFamily="34" charset="-128"/>
              <a:cs typeface="Arial" panose="020B0604020202020204" pitchFamily="34" charset="0"/>
            </a:endParaRPr>
          </a:p>
          <a:p>
            <a:pPr marL="0" marR="0" lvl="0" indent="0" algn="l" defTabSz="685800" rtl="0" eaLnBrk="1" fontAlgn="base" latinLnBrk="0" hangingPunct="1">
              <a:lnSpc>
                <a:spcPct val="100000"/>
              </a:lnSpc>
              <a:spcBef>
                <a:spcPct val="50000"/>
              </a:spcBef>
              <a:spcAft>
                <a:spcPct val="0"/>
              </a:spcAft>
              <a:buClrTx/>
              <a:buSzTx/>
              <a:buFontTx/>
              <a:buNone/>
              <a:tabLst/>
              <a:defRPr/>
            </a:pPr>
            <a:endParaRPr kumimoji="0" lang="en-US" altLang="en-US" sz="21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endParaRPr>
          </a:p>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And its </a:t>
            </a:r>
            <a:r>
              <a:rPr kumimoji="0" lang="en-US" altLang="en-US" sz="2800" b="1" i="0" u="none" strike="noStrike" kern="1200" cap="none" spc="0" normalizeH="0" baseline="0" noProof="0">
                <a:ln>
                  <a:noFill/>
                </a:ln>
                <a:solidFill>
                  <a:srgbClr val="C00000"/>
                </a:solidFill>
                <a:effectLst/>
                <a:uLnTx/>
                <a:uFillTx/>
                <a:latin typeface="Comic Sans MS" panose="030F0702030302020204" pitchFamily="66" charset="0"/>
                <a:ea typeface="MS PGothic" panose="020B0600070205080204" pitchFamily="34" charset="-128"/>
                <a:cs typeface="Arial" panose="020B0604020202020204" pitchFamily="34" charset="0"/>
              </a:rPr>
              <a:t>conservation:</a:t>
            </a:r>
          </a:p>
        </p:txBody>
      </p:sp>
      <p:pic>
        <p:nvPicPr>
          <p:cNvPr id="96260" name="Picture 8">
            <a:extLst>
              <a:ext uri="{FF2B5EF4-FFF2-40B4-BE49-F238E27FC236}">
                <a16:creationId xmlns:a16="http://schemas.microsoft.com/office/drawing/2014/main" id="{19856FBF-583D-9603-C224-F91554B47E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1463" y="5667375"/>
            <a:ext cx="5380037"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1" name="Text Box 9">
            <a:extLst>
              <a:ext uri="{FF2B5EF4-FFF2-40B4-BE49-F238E27FC236}">
                <a16:creationId xmlns:a16="http://schemas.microsoft.com/office/drawing/2014/main" id="{111A111B-3001-4C4E-15C3-4EE83763D6CA}"/>
              </a:ext>
            </a:extLst>
          </p:cNvPr>
          <p:cNvSpPr txBox="1">
            <a:spLocks noChangeArrowheads="1"/>
          </p:cNvSpPr>
          <p:nvPr/>
        </p:nvSpPr>
        <p:spPr bwMode="auto">
          <a:xfrm>
            <a:off x="7639050" y="5200650"/>
            <a:ext cx="17145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1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t>.</a:t>
            </a:r>
          </a:p>
        </p:txBody>
      </p:sp>
      <p:pic>
        <p:nvPicPr>
          <p:cNvPr id="96262" name="Picture 10" descr="eq_page_190">
            <a:extLst>
              <a:ext uri="{FF2B5EF4-FFF2-40B4-BE49-F238E27FC236}">
                <a16:creationId xmlns:a16="http://schemas.microsoft.com/office/drawing/2014/main" id="{82972E72-BC24-A50E-635F-D5EF8913BF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2150" y="4283075"/>
            <a:ext cx="3313113"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 Box 2">
            <a:extLst>
              <a:ext uri="{FF2B5EF4-FFF2-40B4-BE49-F238E27FC236}">
                <a16:creationId xmlns:a16="http://schemas.microsoft.com/office/drawing/2014/main" id="{40D3A31A-EC05-6891-1C7A-8B1CE9F1C867}"/>
              </a:ext>
            </a:extLst>
          </p:cNvPr>
          <p:cNvSpPr txBox="1">
            <a:spLocks noChangeArrowheads="1"/>
          </p:cNvSpPr>
          <p:nvPr/>
        </p:nvSpPr>
        <p:spPr bwMode="auto">
          <a:xfrm>
            <a:off x="2530475" y="284163"/>
            <a:ext cx="64579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36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8-3 Mechanical Energy and Its Conservation</a:t>
            </a:r>
          </a:p>
        </p:txBody>
      </p:sp>
      <p:sp>
        <p:nvSpPr>
          <p:cNvPr id="97283" name="Text Box 6">
            <a:extLst>
              <a:ext uri="{FF2B5EF4-FFF2-40B4-BE49-F238E27FC236}">
                <a16:creationId xmlns:a16="http://schemas.microsoft.com/office/drawing/2014/main" id="{FF9D5817-3F17-34BE-505B-47CA2272FE45}"/>
              </a:ext>
            </a:extLst>
          </p:cNvPr>
          <p:cNvSpPr txBox="1">
            <a:spLocks noChangeArrowheads="1"/>
          </p:cNvSpPr>
          <p:nvPr/>
        </p:nvSpPr>
        <p:spPr bwMode="auto">
          <a:xfrm>
            <a:off x="896938" y="2230438"/>
            <a:ext cx="10058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800" b="1" i="0" u="sng"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The principle of conservation of mechanical energy</a:t>
            </a:r>
            <a:r>
              <a:rPr kumimoji="0" lang="en-US" altLang="en-US" sz="2800" b="1" i="0" u="sng" strike="noStrike" kern="1200" cap="none" spc="0" normalizeH="0" baseline="0" noProof="0">
                <a:ln>
                  <a:noFill/>
                </a:ln>
                <a:solidFill>
                  <a:srgbClr val="222268"/>
                </a:solidFill>
                <a:effectLst/>
                <a:uLnTx/>
                <a:uFillTx/>
                <a:latin typeface="Comic Sans MS" panose="030F0702030302020204" pitchFamily="66" charset="0"/>
                <a:ea typeface="MS PGothic" panose="020B0600070205080204" pitchFamily="34" charset="-128"/>
                <a:cs typeface="Arial" panose="020B0604020202020204" pitchFamily="34" charset="0"/>
              </a:rPr>
              <a:t>:</a:t>
            </a:r>
          </a:p>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400" b="1" i="1" u="none" strike="noStrike" kern="1200" cap="none" spc="0" normalizeH="0" baseline="0" noProof="0">
                <a:ln>
                  <a:noFill/>
                </a:ln>
                <a:solidFill>
                  <a:srgbClr val="C00000"/>
                </a:solidFill>
                <a:effectLst/>
                <a:uLnTx/>
                <a:uFillTx/>
                <a:latin typeface="Comic Sans MS" panose="030F0702030302020204" pitchFamily="66" charset="0"/>
                <a:ea typeface="MS PGothic" panose="020B0600070205080204" pitchFamily="34" charset="-128"/>
                <a:cs typeface="Arial" panose="020B0604020202020204" pitchFamily="34" charset="0"/>
              </a:rPr>
              <a:t>If only conservative forces are doing work, </a:t>
            </a:r>
            <a:r>
              <a:rPr kumimoji="0" lang="en-US" altLang="en-US" sz="2400" b="1" i="1" u="sng" strike="noStrike" kern="1200" cap="none" spc="0" normalizeH="0" baseline="0" noProof="0">
                <a:ln>
                  <a:noFill/>
                </a:ln>
                <a:solidFill>
                  <a:srgbClr val="C00000"/>
                </a:solidFill>
                <a:effectLst/>
                <a:uLnTx/>
                <a:uFillTx/>
                <a:latin typeface="Comic Sans MS" panose="030F0702030302020204" pitchFamily="66" charset="0"/>
                <a:ea typeface="MS PGothic" panose="020B0600070205080204" pitchFamily="34" charset="-128"/>
                <a:cs typeface="Arial" panose="020B0604020202020204" pitchFamily="34" charset="0"/>
              </a:rPr>
              <a:t>the total mechanical energy </a:t>
            </a:r>
            <a:r>
              <a:rPr kumimoji="0" lang="en-US" altLang="en-US" sz="2400" b="1" i="1" u="none" strike="noStrike" kern="1200" cap="none" spc="0" normalizeH="0" baseline="0" noProof="0">
                <a:ln>
                  <a:noFill/>
                </a:ln>
                <a:solidFill>
                  <a:srgbClr val="C00000"/>
                </a:solidFill>
                <a:effectLst/>
                <a:uLnTx/>
                <a:uFillTx/>
                <a:latin typeface="Comic Sans MS" panose="030F0702030302020204" pitchFamily="66" charset="0"/>
                <a:ea typeface="MS PGothic" panose="020B0600070205080204" pitchFamily="34" charset="-128"/>
                <a:cs typeface="Arial" panose="020B0604020202020204" pitchFamily="34" charset="0"/>
              </a:rPr>
              <a:t>of a system neither increases nor decreases in any process. It stays constant—it is conserved.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 Box 2">
            <a:extLst>
              <a:ext uri="{FF2B5EF4-FFF2-40B4-BE49-F238E27FC236}">
                <a16:creationId xmlns:a16="http://schemas.microsoft.com/office/drawing/2014/main" id="{0D92D168-1646-B508-E69F-57C2601708D4}"/>
              </a:ext>
            </a:extLst>
          </p:cNvPr>
          <p:cNvSpPr txBox="1">
            <a:spLocks noChangeArrowheads="1"/>
          </p:cNvSpPr>
          <p:nvPr/>
        </p:nvSpPr>
        <p:spPr bwMode="auto">
          <a:xfrm>
            <a:off x="2305050" y="252413"/>
            <a:ext cx="64579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8-4 Problem Solving Using Conservation of Mechanical Energy</a:t>
            </a:r>
          </a:p>
        </p:txBody>
      </p:sp>
      <p:sp>
        <p:nvSpPr>
          <p:cNvPr id="98307" name="Text Box 4">
            <a:extLst>
              <a:ext uri="{FF2B5EF4-FFF2-40B4-BE49-F238E27FC236}">
                <a16:creationId xmlns:a16="http://schemas.microsoft.com/office/drawing/2014/main" id="{7E1E672A-6EC3-73AB-7D97-E466217DD478}"/>
              </a:ext>
            </a:extLst>
          </p:cNvPr>
          <p:cNvSpPr txBox="1">
            <a:spLocks noChangeArrowheads="1"/>
          </p:cNvSpPr>
          <p:nvPr/>
        </p:nvSpPr>
        <p:spPr bwMode="auto">
          <a:xfrm>
            <a:off x="5394325" y="1857375"/>
            <a:ext cx="70500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In the image on the left, the total mechanical energy at any point is: </a:t>
            </a:r>
            <a:endParaRPr kumimoji="0" lang="en-US" altLang="en-US" sz="2400" b="1" i="1"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endParaRPr>
          </a:p>
        </p:txBody>
      </p:sp>
      <p:pic>
        <p:nvPicPr>
          <p:cNvPr id="98308" name="Picture 8">
            <a:extLst>
              <a:ext uri="{FF2B5EF4-FFF2-40B4-BE49-F238E27FC236}">
                <a16:creationId xmlns:a16="http://schemas.microsoft.com/office/drawing/2014/main" id="{F14FD965-7777-6D82-4BE7-63BBDC74F3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2273300"/>
            <a:ext cx="3825875" cy="458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09" name="Picture 9">
            <a:extLst>
              <a:ext uri="{FF2B5EF4-FFF2-40B4-BE49-F238E27FC236}">
                <a16:creationId xmlns:a16="http://schemas.microsoft.com/office/drawing/2014/main" id="{53D4A840-4BB2-DD3B-9DFC-C95699CE85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3328988"/>
            <a:ext cx="30940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10" name="Picture 11" descr="eq_page_195">
            <a:extLst>
              <a:ext uri="{FF2B5EF4-FFF2-40B4-BE49-F238E27FC236}">
                <a16:creationId xmlns:a16="http://schemas.microsoft.com/office/drawing/2014/main" id="{1D79AF24-DBBE-F8F3-B9F5-A184ED72D3F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61138" y="4094163"/>
            <a:ext cx="3924300" cy="79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 Box 2">
            <a:extLst>
              <a:ext uri="{FF2B5EF4-FFF2-40B4-BE49-F238E27FC236}">
                <a16:creationId xmlns:a16="http://schemas.microsoft.com/office/drawing/2014/main" id="{505E1362-AFD1-1A5F-B7DB-3AB45B41E8C7}"/>
              </a:ext>
            </a:extLst>
          </p:cNvPr>
          <p:cNvSpPr txBox="1">
            <a:spLocks noChangeArrowheads="1"/>
          </p:cNvSpPr>
          <p:nvPr/>
        </p:nvSpPr>
        <p:spPr bwMode="auto">
          <a:xfrm>
            <a:off x="1965325" y="212725"/>
            <a:ext cx="76771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457200" rtl="0" eaLnBrk="1" fontAlgn="base" latinLnBrk="0" hangingPunct="1">
              <a:lnSpc>
                <a:spcPct val="100000"/>
              </a:lnSpc>
              <a:spcBef>
                <a:spcPct val="50000"/>
              </a:spcBef>
              <a:spcAft>
                <a:spcPct val="0"/>
              </a:spcAft>
              <a:buClrTx/>
              <a:buSzTx/>
              <a:buFontTx/>
              <a:buNone/>
              <a:tabLst/>
              <a:defRPr/>
            </a:pPr>
            <a:r>
              <a:rPr kumimoji="0" lang="en-US" altLang="en-US" sz="32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8-4 Problem Solving Using Conservation of Mechanical Energy</a:t>
            </a:r>
          </a:p>
        </p:txBody>
      </p:sp>
      <p:sp>
        <p:nvSpPr>
          <p:cNvPr id="100355" name="Text Box 5">
            <a:extLst>
              <a:ext uri="{FF2B5EF4-FFF2-40B4-BE49-F238E27FC236}">
                <a16:creationId xmlns:a16="http://schemas.microsoft.com/office/drawing/2014/main" id="{2F28D86A-7D2F-F3F6-39BF-6896090AC08E}"/>
              </a:ext>
            </a:extLst>
          </p:cNvPr>
          <p:cNvSpPr txBox="1">
            <a:spLocks noChangeArrowheads="1"/>
          </p:cNvSpPr>
          <p:nvPr/>
        </p:nvSpPr>
        <p:spPr bwMode="auto">
          <a:xfrm>
            <a:off x="1049338" y="1627188"/>
            <a:ext cx="10239375"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Example 8-4: Roller-coaster car speed using energy conservation.</a:t>
            </a:r>
          </a:p>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Assuming the height of the hill is 40 m, and the roller-coaster car starts from rest at the top, calculate (a) the speed of the roller-coaster car at the bottom of the hill, and (b) at what height it will have half this speed. Take </a:t>
            </a:r>
            <a:r>
              <a:rPr kumimoji="0" lang="en-US" altLang="en-US" sz="2800" b="1" i="1"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y</a:t>
            </a: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 = 0 at the bottom of the hill.</a:t>
            </a:r>
          </a:p>
        </p:txBody>
      </p:sp>
      <p:pic>
        <p:nvPicPr>
          <p:cNvPr id="100356" name="Picture 6">
            <a:extLst>
              <a:ext uri="{FF2B5EF4-FFF2-40B4-BE49-F238E27FC236}">
                <a16:creationId xmlns:a16="http://schemas.microsoft.com/office/drawing/2014/main" id="{661E9586-51F2-0E54-3D44-464E4DFD98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6325" y="4813300"/>
            <a:ext cx="3887788"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ext Box 2">
            <a:extLst>
              <a:ext uri="{FF2B5EF4-FFF2-40B4-BE49-F238E27FC236}">
                <a16:creationId xmlns:a16="http://schemas.microsoft.com/office/drawing/2014/main" id="{763A896A-B9EA-52D2-5FF2-3AB8FCCF6279}"/>
              </a:ext>
            </a:extLst>
          </p:cNvPr>
          <p:cNvSpPr txBox="1">
            <a:spLocks noChangeArrowheads="1"/>
          </p:cNvSpPr>
          <p:nvPr/>
        </p:nvSpPr>
        <p:spPr bwMode="auto">
          <a:xfrm>
            <a:off x="2030413" y="258763"/>
            <a:ext cx="64579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4572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8-4 Problem Solving Using Conservation of Mechanical Energy</a:t>
            </a:r>
          </a:p>
        </p:txBody>
      </p:sp>
      <p:sp>
        <p:nvSpPr>
          <p:cNvPr id="102403" name="Text Box 3">
            <a:extLst>
              <a:ext uri="{FF2B5EF4-FFF2-40B4-BE49-F238E27FC236}">
                <a16:creationId xmlns:a16="http://schemas.microsoft.com/office/drawing/2014/main" id="{9B799F04-6B81-0C60-DB2C-B8D851FEDA4D}"/>
              </a:ext>
            </a:extLst>
          </p:cNvPr>
          <p:cNvSpPr txBox="1">
            <a:spLocks noChangeArrowheads="1"/>
          </p:cNvSpPr>
          <p:nvPr/>
        </p:nvSpPr>
        <p:spPr bwMode="auto">
          <a:xfrm>
            <a:off x="492125" y="1884363"/>
            <a:ext cx="80645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For an </a:t>
            </a:r>
            <a:r>
              <a:rPr kumimoji="0" lang="en-US" altLang="en-US" sz="2400" b="1" i="0" u="sng"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elastic force</a:t>
            </a:r>
            <a:r>
              <a:rPr kumimoji="0" lang="en-US" altLang="en-US" sz="2400" b="1" i="0" u="sng"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 conservation of energy tells </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us:</a:t>
            </a:r>
            <a:endParaRPr kumimoji="0" lang="en-US" altLang="en-US" sz="2400" b="1" i="0" u="none" strike="noStrike" kern="1200" cap="none" spc="0" normalizeH="0" baseline="3000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endParaRPr>
          </a:p>
        </p:txBody>
      </p:sp>
      <p:sp>
        <p:nvSpPr>
          <p:cNvPr id="102404" name="Text Box 7">
            <a:extLst>
              <a:ext uri="{FF2B5EF4-FFF2-40B4-BE49-F238E27FC236}">
                <a16:creationId xmlns:a16="http://schemas.microsoft.com/office/drawing/2014/main" id="{C4BC5D68-2531-CB50-15E8-5B08D6090495}"/>
              </a:ext>
            </a:extLst>
          </p:cNvPr>
          <p:cNvSpPr txBox="1">
            <a:spLocks noChangeArrowheads="1"/>
          </p:cNvSpPr>
          <p:nvPr/>
        </p:nvSpPr>
        <p:spPr bwMode="auto">
          <a:xfrm>
            <a:off x="492125" y="3219450"/>
            <a:ext cx="7778750"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2400" b="1" i="0" u="sng" strike="noStrike" kern="1200" cap="none" spc="0" normalizeH="0" baseline="0" noProof="0">
                <a:ln>
                  <a:noFill/>
                </a:ln>
                <a:solidFill>
                  <a:srgbClr val="00B050"/>
                </a:solidFill>
                <a:effectLst/>
                <a:uLnTx/>
                <a:uFillTx/>
                <a:latin typeface="Comic Sans MS" panose="030F0702030302020204" pitchFamily="66" charset="0"/>
                <a:ea typeface="MS PGothic" panose="020B0600070205080204" pitchFamily="34" charset="-128"/>
                <a:cs typeface="Arial" panose="020B0604020202020204" pitchFamily="34" charset="0"/>
              </a:rPr>
              <a:t>Example 8-7: Toy dart gun.</a:t>
            </a:r>
          </a:p>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A dart of mass 0.100 kg is pressed against the spring of a toy dart gun. The spring (with spring stiffness constant </a:t>
            </a:r>
            <a:r>
              <a:rPr kumimoji="0" lang="en-US" altLang="en-US" sz="2400" b="1" i="1"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k</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 = 250 N/m and ignorable mass) is compressed 6.0 cm and released. If the dart detaches from the spring when the spring reaches its natural length (</a:t>
            </a:r>
            <a:r>
              <a:rPr kumimoji="0" lang="en-US" altLang="en-US" sz="2400" b="1" i="1"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x</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 = 0), what speed does the dart acquire?</a:t>
            </a:r>
          </a:p>
        </p:txBody>
      </p:sp>
      <p:pic>
        <p:nvPicPr>
          <p:cNvPr id="102405" name="Picture 8">
            <a:extLst>
              <a:ext uri="{FF2B5EF4-FFF2-40B4-BE49-F238E27FC236}">
                <a16:creationId xmlns:a16="http://schemas.microsoft.com/office/drawing/2014/main" id="{45A73474-9405-FE56-F9D4-F310FE63B9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62988" y="2052638"/>
            <a:ext cx="3168650" cy="439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06" name="Picture 10" descr="eq_page_193">
            <a:extLst>
              <a:ext uri="{FF2B5EF4-FFF2-40B4-BE49-F238E27FC236}">
                <a16:creationId xmlns:a16="http://schemas.microsoft.com/office/drawing/2014/main" id="{A621D869-DD6E-5757-3E20-2177704AA4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8838" y="2455863"/>
            <a:ext cx="5508625"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ext Box 2">
            <a:extLst>
              <a:ext uri="{FF2B5EF4-FFF2-40B4-BE49-F238E27FC236}">
                <a16:creationId xmlns:a16="http://schemas.microsoft.com/office/drawing/2014/main" id="{F44053E1-13E7-003A-1EAE-2EA4BF994ECB}"/>
              </a:ext>
            </a:extLst>
          </p:cNvPr>
          <p:cNvSpPr txBox="1">
            <a:spLocks noChangeArrowheads="1"/>
          </p:cNvSpPr>
          <p:nvPr/>
        </p:nvSpPr>
        <p:spPr bwMode="auto">
          <a:xfrm>
            <a:off x="2490788" y="442913"/>
            <a:ext cx="64579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40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8-2 Potential Energy</a:t>
            </a:r>
          </a:p>
        </p:txBody>
      </p:sp>
      <p:sp>
        <p:nvSpPr>
          <p:cNvPr id="136195" name="Text Box 3">
            <a:extLst>
              <a:ext uri="{FF2B5EF4-FFF2-40B4-BE49-F238E27FC236}">
                <a16:creationId xmlns:a16="http://schemas.microsoft.com/office/drawing/2014/main" id="{33AD6BDA-910A-3245-15CA-FF1B22E44AC4}"/>
              </a:ext>
            </a:extLst>
          </p:cNvPr>
          <p:cNvSpPr txBox="1">
            <a:spLocks noChangeArrowheads="1"/>
          </p:cNvSpPr>
          <p:nvPr/>
        </p:nvSpPr>
        <p:spPr bwMode="auto">
          <a:xfrm>
            <a:off x="1325563" y="2055813"/>
            <a:ext cx="9540875" cy="360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This</a:t>
            </a:r>
            <a:r>
              <a:rPr kumimoji="0" lang="en-US" altLang="en-US" sz="24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4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potential</a:t>
            </a:r>
            <a:r>
              <a:rPr kumimoji="0" lang="en-US" altLang="en-US" sz="24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energy can become </a:t>
            </a:r>
            <a:r>
              <a:rPr kumimoji="0" lang="en-US" altLang="en-US" sz="24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kinetic</a:t>
            </a:r>
            <a:r>
              <a:rPr kumimoji="0" lang="en-US" altLang="en-US" sz="24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energy if the object is dropped.</a:t>
            </a:r>
          </a:p>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Potential energy is a property of a system</a:t>
            </a:r>
            <a:r>
              <a:rPr kumimoji="0" lang="en-US" altLang="en-US" sz="2400" b="1" i="0" u="sng"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400" b="1" i="0" u="sng"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as a whole, </a:t>
            </a:r>
            <a:r>
              <a:rPr kumimoji="0" lang="en-US" altLang="en-US" sz="2400" b="1" i="0" u="sng"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not just of the object </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(because it depends on external forces).</a:t>
            </a:r>
          </a:p>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If </a:t>
            </a:r>
            <a:r>
              <a:rPr kumimoji="0" lang="en-US" altLang="en-US" sz="2400" b="1" i="1"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U</a:t>
            </a:r>
            <a:r>
              <a:rPr kumimoji="0" lang="en-US" altLang="en-US" sz="2400" b="1" i="0" u="none" strike="noStrike" kern="1200" cap="none" spc="0" normalizeH="0" baseline="-2500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grav</a:t>
            </a:r>
            <a:r>
              <a:rPr kumimoji="0" lang="en-US" altLang="en-US" sz="24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 = </a:t>
            </a:r>
            <a:r>
              <a:rPr kumimoji="0" lang="en-US" altLang="en-US" sz="2400" b="1" i="1"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mgy</a:t>
            </a:r>
            <a:r>
              <a:rPr kumimoji="0" lang="en-US" altLang="en-US" sz="24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where do we </a:t>
            </a:r>
            <a:r>
              <a:rPr kumimoji="0" lang="en-US" altLang="en-US" sz="24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measure</a:t>
            </a:r>
            <a:r>
              <a:rPr kumimoji="0" lang="en-US" altLang="en-US" sz="24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400" b="1" i="1"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y</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 from?</a:t>
            </a:r>
          </a:p>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It </a:t>
            </a:r>
            <a:r>
              <a:rPr kumimoji="0" lang="en-US" altLang="en-US" sz="2400" b="1" i="0" u="sng"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turns out not to matter</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 as long as we are </a:t>
            </a:r>
            <a:r>
              <a:rPr kumimoji="0" lang="en-US" altLang="en-US" sz="24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consistent</a:t>
            </a:r>
            <a:r>
              <a:rPr kumimoji="0" lang="en-US" altLang="en-US" sz="24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about where we choose </a:t>
            </a:r>
            <a:r>
              <a:rPr kumimoji="0" lang="en-US" altLang="en-US" sz="2400" b="1" i="1"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y</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 = 0. Only </a:t>
            </a:r>
            <a:r>
              <a:rPr kumimoji="0" lang="en-US" altLang="en-US" sz="24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changes</a:t>
            </a:r>
            <a:r>
              <a:rPr kumimoji="0" lang="en-US" altLang="en-US" sz="24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in potential energy can be measured.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Text Box 2">
            <a:extLst>
              <a:ext uri="{FF2B5EF4-FFF2-40B4-BE49-F238E27FC236}">
                <a16:creationId xmlns:a16="http://schemas.microsoft.com/office/drawing/2014/main" id="{1C4EF72F-E98B-67DB-9E6D-B280245382BE}"/>
              </a:ext>
            </a:extLst>
          </p:cNvPr>
          <p:cNvSpPr txBox="1">
            <a:spLocks noChangeArrowheads="1"/>
          </p:cNvSpPr>
          <p:nvPr/>
        </p:nvSpPr>
        <p:spPr bwMode="auto">
          <a:xfrm>
            <a:off x="2378075" y="425450"/>
            <a:ext cx="64579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32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8-2 Potential Energy</a:t>
            </a:r>
          </a:p>
        </p:txBody>
      </p:sp>
      <p:sp>
        <p:nvSpPr>
          <p:cNvPr id="137219" name="Text Box 4">
            <a:extLst>
              <a:ext uri="{FF2B5EF4-FFF2-40B4-BE49-F238E27FC236}">
                <a16:creationId xmlns:a16="http://schemas.microsoft.com/office/drawing/2014/main" id="{80F4178F-DFBC-7BD0-2A65-0BAF8DBE5286}"/>
              </a:ext>
            </a:extLst>
          </p:cNvPr>
          <p:cNvSpPr txBox="1">
            <a:spLocks noChangeArrowheads="1"/>
          </p:cNvSpPr>
          <p:nvPr/>
        </p:nvSpPr>
        <p:spPr bwMode="auto">
          <a:xfrm>
            <a:off x="889000" y="1504950"/>
            <a:ext cx="10042525" cy="281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100" b="1" i="0" u="sng"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Example 8-3: Potential energy changes for a roller coaster.</a:t>
            </a:r>
          </a:p>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A 1000-kg roller-coaster car moves from point 1 to point 2 and then to point 3. (a) What is the gravitational potential energy at points 2 and 3 relative to point 1? That is, take </a:t>
            </a:r>
            <a:r>
              <a:rPr kumimoji="0" lang="en-US" altLang="en-US" sz="2400" b="1" i="1"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y</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 = 0 at point 1. (b) What is the change in potential energy when the car goes from point 2 to point 3? (c) Repeat parts (a) and (b), but take the reference point (</a:t>
            </a:r>
            <a:r>
              <a:rPr kumimoji="0" lang="en-US" altLang="en-US" sz="2400" b="1" i="1"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y</a:t>
            </a:r>
            <a:r>
              <a:rPr kumimoji="0" lang="en-US" altLang="en-US" sz="24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 = 0) to be at point 3.</a:t>
            </a:r>
          </a:p>
        </p:txBody>
      </p:sp>
      <p:pic>
        <p:nvPicPr>
          <p:cNvPr id="137220" name="Picture 5">
            <a:extLst>
              <a:ext uri="{FF2B5EF4-FFF2-40B4-BE49-F238E27FC236}">
                <a16:creationId xmlns:a16="http://schemas.microsoft.com/office/drawing/2014/main" id="{BF83BC18-D5CA-68A4-AA90-C1EC4E9356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2775" y="4321175"/>
            <a:ext cx="475615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Text Box 2">
            <a:extLst>
              <a:ext uri="{FF2B5EF4-FFF2-40B4-BE49-F238E27FC236}">
                <a16:creationId xmlns:a16="http://schemas.microsoft.com/office/drawing/2014/main" id="{AD639237-CA0A-CF28-578D-CD75CE841DFF}"/>
              </a:ext>
            </a:extLst>
          </p:cNvPr>
          <p:cNvSpPr txBox="1">
            <a:spLocks noChangeArrowheads="1"/>
          </p:cNvSpPr>
          <p:nvPr/>
        </p:nvSpPr>
        <p:spPr bwMode="auto">
          <a:xfrm>
            <a:off x="2058988" y="377825"/>
            <a:ext cx="64579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3200" b="1" i="0" u="none" strike="noStrike" kern="1200" cap="none" spc="0" normalizeH="0" baseline="0" noProof="0">
                <a:ln>
                  <a:noFill/>
                </a:ln>
                <a:solidFill>
                  <a:srgbClr val="1F497D"/>
                </a:solidFill>
                <a:effectLst/>
                <a:uLnTx/>
                <a:uFillTx/>
                <a:latin typeface="Comic Sans MS" panose="030F0702030302020204" pitchFamily="66" charset="0"/>
                <a:ea typeface="MS PGothic" panose="020B0600070205080204" pitchFamily="34" charset="-128"/>
                <a:cs typeface="Arial" panose="020B0604020202020204" pitchFamily="34" charset="0"/>
              </a:rPr>
              <a:t>8-2 Potential Energy</a:t>
            </a:r>
          </a:p>
        </p:txBody>
      </p:sp>
      <p:sp>
        <p:nvSpPr>
          <p:cNvPr id="139267" name="Text Box 5">
            <a:extLst>
              <a:ext uri="{FF2B5EF4-FFF2-40B4-BE49-F238E27FC236}">
                <a16:creationId xmlns:a16="http://schemas.microsoft.com/office/drawing/2014/main" id="{CCBFC0F1-2CE6-CB81-2860-A6CEE2FA5E5F}"/>
              </a:ext>
            </a:extLst>
          </p:cNvPr>
          <p:cNvSpPr txBox="1">
            <a:spLocks noChangeArrowheads="1"/>
          </p:cNvSpPr>
          <p:nvPr/>
        </p:nvSpPr>
        <p:spPr bwMode="auto">
          <a:xfrm>
            <a:off x="1816100" y="1735138"/>
            <a:ext cx="95329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222268"/>
                </a:solidFill>
                <a:effectLst/>
                <a:uLnTx/>
                <a:uFillTx/>
                <a:latin typeface="Comic Sans MS" panose="030F0702030302020204" pitchFamily="66" charset="0"/>
                <a:ea typeface="MS PGothic" panose="020B0600070205080204" pitchFamily="34" charset="-128"/>
                <a:cs typeface="Arial" panose="020B0604020202020204" pitchFamily="34" charset="0"/>
              </a:rPr>
              <a:t>General definition of gravitational potential energy:</a:t>
            </a:r>
          </a:p>
        </p:txBody>
      </p:sp>
      <p:sp>
        <p:nvSpPr>
          <p:cNvPr id="139268" name="Text Box 7">
            <a:extLst>
              <a:ext uri="{FF2B5EF4-FFF2-40B4-BE49-F238E27FC236}">
                <a16:creationId xmlns:a16="http://schemas.microsoft.com/office/drawing/2014/main" id="{933A950F-EEFE-F3A5-DC20-024DC710FEE7}"/>
              </a:ext>
            </a:extLst>
          </p:cNvPr>
          <p:cNvSpPr txBox="1">
            <a:spLocks noChangeArrowheads="1"/>
          </p:cNvSpPr>
          <p:nvPr/>
        </p:nvSpPr>
        <p:spPr bwMode="auto">
          <a:xfrm>
            <a:off x="2651125" y="4205288"/>
            <a:ext cx="63595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For any other conservative force:</a:t>
            </a:r>
          </a:p>
        </p:txBody>
      </p:sp>
      <p:pic>
        <p:nvPicPr>
          <p:cNvPr id="139269" name="Picture 9" descr="eq_page_188">
            <a:extLst>
              <a:ext uri="{FF2B5EF4-FFF2-40B4-BE49-F238E27FC236}">
                <a16:creationId xmlns:a16="http://schemas.microsoft.com/office/drawing/2014/main" id="{2CEF1810-89B3-6DF4-15F5-64E2717913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710" b="4274"/>
          <a:stretch>
            <a:fillRect/>
          </a:stretch>
        </p:blipFill>
        <p:spPr bwMode="auto">
          <a:xfrm>
            <a:off x="2455863" y="2217738"/>
            <a:ext cx="6994525" cy="139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9270" name="Picture 10" descr="eq_page_188JPG">
            <a:extLst>
              <a:ext uri="{FF2B5EF4-FFF2-40B4-BE49-F238E27FC236}">
                <a16:creationId xmlns:a16="http://schemas.microsoft.com/office/drawing/2014/main" id="{6A8C6B5A-19D0-D43B-4601-C1B7A91C6B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0489"/>
          <a:stretch>
            <a:fillRect/>
          </a:stretch>
        </p:blipFill>
        <p:spPr bwMode="auto">
          <a:xfrm>
            <a:off x="2730500" y="4846638"/>
            <a:ext cx="7362825" cy="118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Title 1">
            <a:extLst>
              <a:ext uri="{FF2B5EF4-FFF2-40B4-BE49-F238E27FC236}">
                <a16:creationId xmlns:a16="http://schemas.microsoft.com/office/drawing/2014/main" id="{D3593276-C8E4-589B-0A96-D4D05B73E22E}"/>
              </a:ext>
            </a:extLst>
          </p:cNvPr>
          <p:cNvSpPr>
            <a:spLocks noGrp="1" noChangeArrowheads="1"/>
          </p:cNvSpPr>
          <p:nvPr>
            <p:ph type="title" idx="4294967295"/>
          </p:nvPr>
        </p:nvSpPr>
        <p:spPr>
          <a:xfrm>
            <a:off x="1431925" y="323850"/>
            <a:ext cx="8229600" cy="857250"/>
          </a:xfrm>
        </p:spPr>
        <p:txBody>
          <a:bodyPr/>
          <a:lstStyle/>
          <a:p>
            <a:r>
              <a:rPr lang="en-US" altLang="en-US"/>
              <a:t>Problem 7</a:t>
            </a:r>
          </a:p>
        </p:txBody>
      </p:sp>
      <p:sp>
        <p:nvSpPr>
          <p:cNvPr id="3" name="Content Placeholder 2">
            <a:extLst>
              <a:ext uri="{FF2B5EF4-FFF2-40B4-BE49-F238E27FC236}">
                <a16:creationId xmlns:a16="http://schemas.microsoft.com/office/drawing/2014/main" id="{B4686717-1553-9022-4BDC-C2F30EF6E870}"/>
              </a:ext>
            </a:extLst>
          </p:cNvPr>
          <p:cNvSpPr>
            <a:spLocks noGrp="1" noRot="1" noChangeAspect="1" noMove="1" noResize="1" noEditPoints="1" noAdjustHandles="1" noChangeArrowheads="1" noChangeShapeType="1" noTextEdit="1"/>
          </p:cNvSpPr>
          <p:nvPr>
            <p:ph idx="4294967295"/>
          </p:nvPr>
        </p:nvSpPr>
        <p:spPr>
          <a:xfrm>
            <a:off x="1524000" y="2057401"/>
            <a:ext cx="8229600" cy="3394472"/>
          </a:xfrm>
          <a:blipFill rotWithShape="1">
            <a:blip r:embed="rId2"/>
            <a:stretch>
              <a:fillRect l="-1852" r="-1852" b="-3908"/>
            </a:stretch>
          </a:blipFill>
        </p:spPr>
        <p:txBody>
          <a:bodyPr/>
          <a:lstStyle/>
          <a:p>
            <a:pPr>
              <a:buFont typeface="Arial" charset="0"/>
              <a:buChar char="•"/>
              <a:defRPr/>
            </a:pPr>
            <a:r>
              <a:rPr lang="en-US">
                <a:noFill/>
                <a:ea typeface="+mn-ea"/>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a:extLst>
              <a:ext uri="{FF2B5EF4-FFF2-40B4-BE49-F238E27FC236}">
                <a16:creationId xmlns:a16="http://schemas.microsoft.com/office/drawing/2014/main" id="{497A36E4-DB5C-9A14-2C00-118414443FBC}"/>
              </a:ext>
            </a:extLst>
          </p:cNvPr>
          <p:cNvSpPr txBox="1">
            <a:spLocks noChangeArrowheads="1"/>
          </p:cNvSpPr>
          <p:nvPr/>
        </p:nvSpPr>
        <p:spPr bwMode="auto">
          <a:xfrm>
            <a:off x="2111375" y="347663"/>
            <a:ext cx="645795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32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8-2 Potential Energy</a:t>
            </a:r>
          </a:p>
        </p:txBody>
      </p:sp>
      <p:sp>
        <p:nvSpPr>
          <p:cNvPr id="91139" name="Text Box 4">
            <a:extLst>
              <a:ext uri="{FF2B5EF4-FFF2-40B4-BE49-F238E27FC236}">
                <a16:creationId xmlns:a16="http://schemas.microsoft.com/office/drawing/2014/main" id="{D69499E0-C707-23C3-E1A1-5C2D05FA1846}"/>
              </a:ext>
            </a:extLst>
          </p:cNvPr>
          <p:cNvSpPr txBox="1">
            <a:spLocks noChangeArrowheads="1"/>
          </p:cNvSpPr>
          <p:nvPr/>
        </p:nvSpPr>
        <p:spPr bwMode="auto">
          <a:xfrm>
            <a:off x="4805363" y="1941513"/>
            <a:ext cx="6980237"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1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A </a:t>
            </a:r>
            <a:r>
              <a:rPr kumimoji="0" lang="en-US" altLang="en-US" sz="21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spring</a:t>
            </a:r>
            <a:r>
              <a:rPr kumimoji="0" lang="en-US" altLang="en-US" sz="21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1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has potential energy, called </a:t>
            </a:r>
            <a:r>
              <a:rPr kumimoji="0" lang="en-US" altLang="en-US" sz="2100" b="1" i="0" u="sng" strike="noStrike" kern="1200" cap="none" spc="0" normalizeH="0" baseline="0" noProof="0">
                <a:ln>
                  <a:noFill/>
                </a:ln>
                <a:solidFill>
                  <a:srgbClr val="4F6228"/>
                </a:solidFill>
                <a:effectLst/>
                <a:uLnTx/>
                <a:uFillTx/>
                <a:latin typeface="Comic Sans MS" panose="030F0702030302020204" pitchFamily="66" charset="0"/>
                <a:ea typeface="MS PGothic" panose="020B0600070205080204" pitchFamily="34" charset="-128"/>
                <a:cs typeface="Arial" panose="020B0604020202020204" pitchFamily="34" charset="0"/>
              </a:rPr>
              <a:t>elastic potential energy</a:t>
            </a:r>
            <a:r>
              <a:rPr kumimoji="0" lang="en-US" altLang="en-US" sz="21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 when it is </a:t>
            </a:r>
            <a:r>
              <a:rPr kumimoji="0" lang="en-US" altLang="en-US" sz="21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compressed. </a:t>
            </a:r>
            <a:r>
              <a:rPr kumimoji="0" lang="en-US" altLang="en-US" sz="21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The force required to</a:t>
            </a:r>
            <a:r>
              <a:rPr kumimoji="0" lang="en-US" altLang="en-US" sz="21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1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compress</a:t>
            </a:r>
            <a:r>
              <a:rPr kumimoji="0" lang="en-US" altLang="en-US" sz="21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1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or</a:t>
            </a:r>
            <a:r>
              <a:rPr kumimoji="0" lang="en-US" altLang="en-US" sz="21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1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stretch</a:t>
            </a:r>
            <a:r>
              <a:rPr kumimoji="0" lang="en-US" altLang="en-US" sz="2100" b="1" i="0" u="none" strike="noStrike" kern="1200" cap="none" spc="0" normalizeH="0" baseline="0" noProof="0">
                <a:ln>
                  <a:noFill/>
                </a:ln>
                <a:solidFill>
                  <a:srgbClr val="C0504D"/>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1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a spring is:</a:t>
            </a:r>
          </a:p>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2100" b="1" i="1"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 </a:t>
            </a:r>
          </a:p>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1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where </a:t>
            </a:r>
            <a:r>
              <a:rPr kumimoji="0" lang="en-US" altLang="en-US" sz="2100" b="1" i="1" u="sng"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k</a:t>
            </a:r>
            <a:r>
              <a:rPr kumimoji="0" lang="en-US" altLang="en-US" sz="2100" b="1" i="0" u="sng"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 is called the </a:t>
            </a:r>
            <a:r>
              <a:rPr kumimoji="0" lang="en-US" altLang="en-US" sz="2100" b="1" i="0" u="sng" strike="noStrike" kern="1200" cap="none" spc="0" normalizeH="0" baseline="0" noProof="0">
                <a:ln>
                  <a:noFill/>
                </a:ln>
                <a:solidFill>
                  <a:srgbClr val="4F6228"/>
                </a:solidFill>
                <a:effectLst/>
                <a:uLnTx/>
                <a:uFillTx/>
                <a:latin typeface="Comic Sans MS" panose="030F0702030302020204" pitchFamily="66" charset="0"/>
                <a:ea typeface="MS PGothic" panose="020B0600070205080204" pitchFamily="34" charset="-128"/>
                <a:cs typeface="Arial" panose="020B0604020202020204" pitchFamily="34" charset="0"/>
              </a:rPr>
              <a:t>spring constant.</a:t>
            </a:r>
            <a:endParaRPr kumimoji="0" lang="en-US" altLang="en-US" sz="2100" b="1" i="0" u="none" strike="noStrike" kern="1200" cap="none" spc="0" normalizeH="0" baseline="0" noProof="0">
              <a:ln>
                <a:noFill/>
              </a:ln>
              <a:solidFill>
                <a:srgbClr val="00B050"/>
              </a:solidFill>
              <a:effectLst/>
              <a:uLnTx/>
              <a:uFillTx/>
              <a:latin typeface="Comic Sans MS" panose="030F0702030302020204" pitchFamily="66" charset="0"/>
              <a:ea typeface="MS PGothic" panose="020B0600070205080204" pitchFamily="34" charset="-128"/>
              <a:cs typeface="Arial" panose="020B0604020202020204" pitchFamily="34" charset="0"/>
            </a:endParaRPr>
          </a:p>
        </p:txBody>
      </p:sp>
      <p:pic>
        <p:nvPicPr>
          <p:cNvPr id="91140" name="Picture 7">
            <a:extLst>
              <a:ext uri="{FF2B5EF4-FFF2-40B4-BE49-F238E27FC236}">
                <a16:creationId xmlns:a16="http://schemas.microsoft.com/office/drawing/2014/main" id="{B30A03AA-0963-AB32-77CA-7DC4C18292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263" y="1751013"/>
            <a:ext cx="3303587" cy="504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1141" name="Picture 9" descr="eq_page_188_1">
            <a:extLst>
              <a:ext uri="{FF2B5EF4-FFF2-40B4-BE49-F238E27FC236}">
                <a16:creationId xmlns:a16="http://schemas.microsoft.com/office/drawing/2014/main" id="{75026210-63EC-C854-4701-4F903A83B6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4763" y="2957513"/>
            <a:ext cx="204787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 Box 2">
            <a:extLst>
              <a:ext uri="{FF2B5EF4-FFF2-40B4-BE49-F238E27FC236}">
                <a16:creationId xmlns:a16="http://schemas.microsoft.com/office/drawing/2014/main" id="{48E7458E-74FE-F049-0F48-C41EAB9A70CF}"/>
              </a:ext>
            </a:extLst>
          </p:cNvPr>
          <p:cNvSpPr txBox="1">
            <a:spLocks noChangeArrowheads="1"/>
          </p:cNvSpPr>
          <p:nvPr/>
        </p:nvSpPr>
        <p:spPr bwMode="auto">
          <a:xfrm>
            <a:off x="2020888" y="415925"/>
            <a:ext cx="64579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40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8-2 Potential Energy</a:t>
            </a:r>
          </a:p>
        </p:txBody>
      </p:sp>
      <p:sp>
        <p:nvSpPr>
          <p:cNvPr id="93187" name="Text Box 7">
            <a:extLst>
              <a:ext uri="{FF2B5EF4-FFF2-40B4-BE49-F238E27FC236}">
                <a16:creationId xmlns:a16="http://schemas.microsoft.com/office/drawing/2014/main" id="{4E59E1E2-40DF-F607-1435-E07970C61C1B}"/>
              </a:ext>
            </a:extLst>
          </p:cNvPr>
          <p:cNvSpPr txBox="1">
            <a:spLocks noChangeArrowheads="1"/>
          </p:cNvSpPr>
          <p:nvPr/>
        </p:nvSpPr>
        <p:spPr bwMode="auto">
          <a:xfrm>
            <a:off x="1803400" y="1787525"/>
            <a:ext cx="89408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Then </a:t>
            </a:r>
            <a:r>
              <a:rPr kumimoji="0" lang="en-US" altLang="en-US" sz="28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the elastic potential energy for a spring </a:t>
            </a: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is:</a:t>
            </a:r>
          </a:p>
        </p:txBody>
      </p:sp>
      <p:pic>
        <p:nvPicPr>
          <p:cNvPr id="93188" name="Picture 13" descr="eq_page_188_2">
            <a:extLst>
              <a:ext uri="{FF2B5EF4-FFF2-40B4-BE49-F238E27FC236}">
                <a16:creationId xmlns:a16="http://schemas.microsoft.com/office/drawing/2014/main" id="{A8FF9371-42AB-0D34-2C34-CCBCA01CE3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5882"/>
          <a:stretch>
            <a:fillRect/>
          </a:stretch>
        </p:blipFill>
        <p:spPr bwMode="auto">
          <a:xfrm>
            <a:off x="4260850" y="2578100"/>
            <a:ext cx="3670300"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3189" name="Picture 14" descr="eq_page_188_3">
            <a:extLst>
              <a:ext uri="{FF2B5EF4-FFF2-40B4-BE49-F238E27FC236}">
                <a16:creationId xmlns:a16="http://schemas.microsoft.com/office/drawing/2014/main" id="{5F6C5476-6362-CD6B-1C95-E4C07E6C0D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2548"/>
          <a:stretch>
            <a:fillRect/>
          </a:stretch>
        </p:blipFill>
        <p:spPr bwMode="auto">
          <a:xfrm>
            <a:off x="3148013" y="3497263"/>
            <a:ext cx="6121400" cy="99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3190" name="Picture 15" descr="eq_page_188_4">
            <a:extLst>
              <a:ext uri="{FF2B5EF4-FFF2-40B4-BE49-F238E27FC236}">
                <a16:creationId xmlns:a16="http://schemas.microsoft.com/office/drawing/2014/main" id="{AA8FDF37-DE3F-2662-3537-74A7D370BF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4438" y="4826000"/>
            <a:ext cx="3228975"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a:extLst>
              <a:ext uri="{FF2B5EF4-FFF2-40B4-BE49-F238E27FC236}">
                <a16:creationId xmlns:a16="http://schemas.microsoft.com/office/drawing/2014/main" id="{BEACE165-202C-52EC-921E-15FFF7DCD3C6}"/>
              </a:ext>
            </a:extLst>
          </p:cNvPr>
          <p:cNvSpPr txBox="1">
            <a:spLocks noChangeArrowheads="1"/>
          </p:cNvSpPr>
          <p:nvPr/>
        </p:nvSpPr>
        <p:spPr bwMode="auto">
          <a:xfrm>
            <a:off x="2859088" y="298450"/>
            <a:ext cx="64579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ctr" defTabSz="685800" rtl="0" eaLnBrk="1" fontAlgn="base" latinLnBrk="0" hangingPunct="1">
              <a:lnSpc>
                <a:spcPct val="100000"/>
              </a:lnSpc>
              <a:spcBef>
                <a:spcPct val="50000"/>
              </a:spcBef>
              <a:spcAft>
                <a:spcPct val="0"/>
              </a:spcAft>
              <a:buClrTx/>
              <a:buSzTx/>
              <a:buFontTx/>
              <a:buNone/>
              <a:tabLst/>
              <a:defRPr/>
            </a:pPr>
            <a:r>
              <a:rPr kumimoji="0" lang="en-US" altLang="en-US" sz="32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8-2 Potential Energy</a:t>
            </a:r>
          </a:p>
        </p:txBody>
      </p:sp>
      <p:sp>
        <p:nvSpPr>
          <p:cNvPr id="94211" name="Text Box 8">
            <a:extLst>
              <a:ext uri="{FF2B5EF4-FFF2-40B4-BE49-F238E27FC236}">
                <a16:creationId xmlns:a16="http://schemas.microsoft.com/office/drawing/2014/main" id="{FB078A88-C775-8589-1755-52D71B6C83FA}"/>
              </a:ext>
            </a:extLst>
          </p:cNvPr>
          <p:cNvSpPr txBox="1">
            <a:spLocks noChangeArrowheads="1"/>
          </p:cNvSpPr>
          <p:nvPr/>
        </p:nvSpPr>
        <p:spPr bwMode="auto">
          <a:xfrm>
            <a:off x="1693863" y="1577975"/>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In one dimension,</a:t>
            </a:r>
          </a:p>
        </p:txBody>
      </p:sp>
      <p:sp>
        <p:nvSpPr>
          <p:cNvPr id="94212" name="Text Box 10">
            <a:extLst>
              <a:ext uri="{FF2B5EF4-FFF2-40B4-BE49-F238E27FC236}">
                <a16:creationId xmlns:a16="http://schemas.microsoft.com/office/drawing/2014/main" id="{7345AD81-0066-AD55-6A62-36F81465D107}"/>
              </a:ext>
            </a:extLst>
          </p:cNvPr>
          <p:cNvSpPr txBox="1">
            <a:spLocks noChangeArrowheads="1"/>
          </p:cNvSpPr>
          <p:nvPr/>
        </p:nvSpPr>
        <p:spPr bwMode="auto">
          <a:xfrm>
            <a:off x="754063" y="2992438"/>
            <a:ext cx="108442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We can invert this equation to find </a:t>
            </a:r>
            <a:r>
              <a:rPr kumimoji="0" lang="en-US" altLang="en-US" sz="2800" b="1" i="1"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U </a:t>
            </a: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a:t>
            </a:r>
            <a:r>
              <a:rPr kumimoji="0" lang="en-US" altLang="en-US" sz="2800" b="1" i="1"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x</a:t>
            </a: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 if we know </a:t>
            </a:r>
            <a:r>
              <a:rPr kumimoji="0" lang="en-US" altLang="en-US" sz="2800" b="1" i="1"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F </a:t>
            </a: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a:t>
            </a:r>
            <a:r>
              <a:rPr kumimoji="0" lang="en-US" altLang="en-US" sz="2800" b="1" i="1"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x</a:t>
            </a: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a:t>
            </a:r>
          </a:p>
        </p:txBody>
      </p:sp>
      <p:sp>
        <p:nvSpPr>
          <p:cNvPr id="94213" name="Text Box 12">
            <a:extLst>
              <a:ext uri="{FF2B5EF4-FFF2-40B4-BE49-F238E27FC236}">
                <a16:creationId xmlns:a16="http://schemas.microsoft.com/office/drawing/2014/main" id="{4585B09C-6A76-EC5A-5E1B-D65A62D00756}"/>
              </a:ext>
            </a:extLst>
          </p:cNvPr>
          <p:cNvSpPr txBox="1">
            <a:spLocks noChangeArrowheads="1"/>
          </p:cNvSpPr>
          <p:nvPr/>
        </p:nvSpPr>
        <p:spPr bwMode="auto">
          <a:xfrm>
            <a:off x="3238500" y="4691063"/>
            <a:ext cx="52578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Char char="•"/>
              <a:defRPr sz="2100">
                <a:solidFill>
                  <a:schemeClr val="tx1"/>
                </a:solidFill>
                <a:latin typeface="Comic Sans MS" panose="030F0702030302020204" pitchFamily="66" charset="0"/>
                <a:ea typeface="MS PGothic" panose="020B0600070205080204" pitchFamily="34" charset="-128"/>
              </a:defRPr>
            </a:lvl1pPr>
            <a:lvl2pPr marL="742950" indent="-285750" defTabSz="685800">
              <a:spcBef>
                <a:spcPct val="20000"/>
              </a:spcBef>
              <a:buChar char="–"/>
              <a:defRPr>
                <a:solidFill>
                  <a:schemeClr val="tx1"/>
                </a:solidFill>
                <a:latin typeface="Comic Sans MS" panose="030F0702030302020204" pitchFamily="66" charset="0"/>
                <a:ea typeface="MS PGothic" panose="020B0600070205080204" pitchFamily="34" charset="-128"/>
              </a:defRPr>
            </a:lvl2pPr>
            <a:lvl3pPr marL="1143000" indent="-228600" defTabSz="685800">
              <a:spcBef>
                <a:spcPct val="20000"/>
              </a:spcBef>
              <a:buChar char="•"/>
              <a:defRPr>
                <a:solidFill>
                  <a:schemeClr val="tx1"/>
                </a:solidFill>
                <a:latin typeface="Comic Sans MS" panose="030F0702030302020204" pitchFamily="66" charset="0"/>
                <a:ea typeface="MS PGothic" panose="020B0600070205080204" pitchFamily="34" charset="-128"/>
              </a:defRPr>
            </a:lvl3pPr>
            <a:lvl4pPr marL="16002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4pPr>
            <a:lvl5pPr marL="2057400" indent="-228600" defTabSz="685800">
              <a:spcBef>
                <a:spcPct val="20000"/>
              </a:spcBef>
              <a:buChar char="»"/>
              <a:defRPr sz="1500">
                <a:solidFill>
                  <a:schemeClr val="tx1"/>
                </a:solidFill>
                <a:latin typeface="Comic Sans MS" panose="030F0702030302020204" pitchFamily="66" charset="0"/>
                <a:ea typeface="MS PGothic" panose="020B0600070205080204" pitchFamily="34" charset="-128"/>
              </a:defRPr>
            </a:lvl5pPr>
            <a:lvl6pPr marL="25146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6pPr>
            <a:lvl7pPr marL="29718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7pPr>
            <a:lvl8pPr marL="34290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8pPr>
            <a:lvl9pPr marL="3886200" indent="-228600" defTabSz="685800" eaLnBrk="0" fontAlgn="base" hangingPunct="0">
              <a:spcBef>
                <a:spcPct val="20000"/>
              </a:spcBef>
              <a:spcAft>
                <a:spcPct val="0"/>
              </a:spcAft>
              <a:buChar char="»"/>
              <a:defRPr sz="1500">
                <a:solidFill>
                  <a:schemeClr val="tx1"/>
                </a:solidFill>
                <a:latin typeface="Comic Sans MS" panose="030F0702030302020204" pitchFamily="66" charset="0"/>
                <a:ea typeface="MS PGothic" panose="020B0600070205080204" pitchFamily="34" charset="-128"/>
              </a:defRPr>
            </a:lvl9pPr>
          </a:lstStyle>
          <a:p>
            <a:pPr marL="0" marR="0" lvl="0" indent="0" algn="l" defTabSz="6858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376092"/>
                </a:solidFill>
                <a:effectLst/>
                <a:uLnTx/>
                <a:uFillTx/>
                <a:latin typeface="Comic Sans MS" panose="030F0702030302020204" pitchFamily="66" charset="0"/>
                <a:ea typeface="MS PGothic" panose="020B0600070205080204" pitchFamily="34" charset="-128"/>
                <a:cs typeface="Arial" panose="020B0604020202020204" pitchFamily="34" charset="0"/>
              </a:rPr>
              <a:t>In three dimensions:</a:t>
            </a:r>
          </a:p>
        </p:txBody>
      </p:sp>
      <p:pic>
        <p:nvPicPr>
          <p:cNvPr id="94214" name="Picture 14" descr="eq_page_188_5">
            <a:extLst>
              <a:ext uri="{FF2B5EF4-FFF2-40B4-BE49-F238E27FC236}">
                <a16:creationId xmlns:a16="http://schemas.microsoft.com/office/drawing/2014/main" id="{DE52F7E6-F4C3-F6D2-557E-E93A57304A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1150" y="1976438"/>
            <a:ext cx="43751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4215" name="Picture 15" descr="eq_page_189">
            <a:extLst>
              <a:ext uri="{FF2B5EF4-FFF2-40B4-BE49-F238E27FC236}">
                <a16:creationId xmlns:a16="http://schemas.microsoft.com/office/drawing/2014/main" id="{B17AF012-BD67-D3DF-64F4-34744A1B67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8800" y="3605213"/>
            <a:ext cx="3067050"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4216" name="Picture 16" descr="eq_page_189_1">
            <a:extLst>
              <a:ext uri="{FF2B5EF4-FFF2-40B4-BE49-F238E27FC236}">
                <a16:creationId xmlns:a16="http://schemas.microsoft.com/office/drawing/2014/main" id="{CCCA00B2-3753-DC97-0172-7EA71DB415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6300" y="5391150"/>
            <a:ext cx="6453188"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F5261F2A-E35F-8D09-3BF5-A85FF41CCA5B}"/>
              </a:ext>
            </a:extLst>
          </p:cNvPr>
          <p:cNvSpPr>
            <a:spLocks noGrp="1"/>
          </p:cNvSpPr>
          <p:nvPr>
            <p:ph type="title" idx="4294967295"/>
          </p:nvPr>
        </p:nvSpPr>
        <p:spPr>
          <a:xfrm>
            <a:off x="2170113" y="461963"/>
            <a:ext cx="6172200" cy="536575"/>
          </a:xfrm>
        </p:spPr>
        <p:txBody>
          <a:bodyPr/>
          <a:lstStyle/>
          <a:p>
            <a:pPr>
              <a:defRPr/>
            </a:pPr>
            <a:r>
              <a:rPr lang="en-US" altLang="en-US" sz="3600" b="1" dirty="0">
                <a:solidFill>
                  <a:schemeClr val="accent2">
                    <a:lumMod val="75000"/>
                  </a:schemeClr>
                </a:solidFill>
              </a:rPr>
              <a:t>Problem 9</a:t>
            </a:r>
          </a:p>
        </p:txBody>
      </p:sp>
      <p:sp>
        <p:nvSpPr>
          <p:cNvPr id="3" name="Content Placeholder 2">
            <a:extLst>
              <a:ext uri="{FF2B5EF4-FFF2-40B4-BE49-F238E27FC236}">
                <a16:creationId xmlns:a16="http://schemas.microsoft.com/office/drawing/2014/main" id="{3DE5EDF4-2157-3058-1F3E-3006CE64BBDF}"/>
              </a:ext>
            </a:extLst>
          </p:cNvPr>
          <p:cNvSpPr>
            <a:spLocks noGrp="1" noRot="1" noChangeAspect="1" noMove="1" noResize="1" noEditPoints="1" noAdjustHandles="1" noChangeArrowheads="1" noChangeShapeType="1" noTextEdit="1"/>
          </p:cNvSpPr>
          <p:nvPr>
            <p:ph idx="4294967295"/>
          </p:nvPr>
        </p:nvSpPr>
        <p:spPr>
          <a:xfrm>
            <a:off x="1524000" y="1657350"/>
            <a:ext cx="6172200" cy="4114800"/>
          </a:xfrm>
          <a:blipFill rotWithShape="1">
            <a:blip r:embed="rId2"/>
            <a:stretch>
              <a:fillRect l="-2370" t="-3000" r="-1852" b="-2667"/>
            </a:stretch>
          </a:blipFill>
        </p:spPr>
        <p:txBody>
          <a:bodyPr/>
          <a:lstStyle/>
          <a:p>
            <a:pPr>
              <a:buFont typeface="Arial" charset="0"/>
              <a:buChar char="•"/>
              <a:defRPr/>
            </a:pPr>
            <a:r>
              <a:rPr lang="en-US">
                <a:noFill/>
                <a:ea typeface="+mn-ea"/>
              </a:rPr>
              <a:t> </a:t>
            </a:r>
          </a:p>
        </p:txBody>
      </p:sp>
    </p:spTree>
  </p:cSld>
  <p:clrMapOvr>
    <a:masterClrMapping/>
  </p:clrMapOvr>
</p:sld>
</file>

<file path=ppt/theme/theme1.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a:ln>
              <a:noFill/>
            </a:ln>
            <a:solidFill>
              <a:srgbClr val="000000"/>
            </a:solidFill>
            <a:effectLst/>
            <a:latin typeface="Comic Sans MS"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285</TotalTime>
  <Words>1066</Words>
  <Application>Microsoft Office PowerPoint</Application>
  <PresentationFormat>Widescreen</PresentationFormat>
  <Paragraphs>65</Paragraphs>
  <Slides>14</Slides>
  <Notes>6</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14</vt:i4>
      </vt:variant>
    </vt:vector>
  </HeadingPairs>
  <TitlesOfParts>
    <vt:vector size="25" baseType="lpstr">
      <vt:lpstr>MS PGothic</vt:lpstr>
      <vt:lpstr>Aptos</vt:lpstr>
      <vt:lpstr>Arial</vt:lpstr>
      <vt:lpstr>Comic Sans MS</vt:lpstr>
      <vt:lpstr>1_Blank Presentation</vt:lpstr>
      <vt:lpstr>3_Blank Presentation</vt:lpstr>
      <vt:lpstr>2_Blank Presentation</vt:lpstr>
      <vt:lpstr>4_Blank Presentation</vt:lpstr>
      <vt:lpstr>5_Blank Presentation</vt:lpstr>
      <vt:lpstr>6_Blank Presentation</vt:lpstr>
      <vt:lpstr>Blank Presentation</vt:lpstr>
      <vt:lpstr>PowerPoint Presentation</vt:lpstr>
      <vt:lpstr>PowerPoint Presentation</vt:lpstr>
      <vt:lpstr>PowerPoint Presentation</vt:lpstr>
      <vt:lpstr>PowerPoint Presentation</vt:lpstr>
      <vt:lpstr>Problem 7</vt:lpstr>
      <vt:lpstr>PowerPoint Presentation</vt:lpstr>
      <vt:lpstr>PowerPoint Presentation</vt:lpstr>
      <vt:lpstr>PowerPoint Presentation</vt:lpstr>
      <vt:lpstr>Problem 9</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Amir, Fatima Zohra</dc:creator>
  <cp:lastModifiedBy>Amir, Fatima Zohra</cp:lastModifiedBy>
  <cp:revision>2</cp:revision>
  <cp:lastPrinted>2025-10-20T16:36:43Z</cp:lastPrinted>
  <dcterms:created xsi:type="dcterms:W3CDTF">2025-10-20T16:28:13Z</dcterms:created>
  <dcterms:modified xsi:type="dcterms:W3CDTF">2025-10-22T18:13:43Z</dcterms:modified>
</cp:coreProperties>
</file>