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6" r:id="rId3"/>
    <p:sldMasterId id="2147483699" r:id="rId4"/>
  </p:sldMasterIdLst>
  <p:notesMasterIdLst>
    <p:notesMasterId r:id="rId12"/>
  </p:notesMasterIdLst>
  <p:sldIdLst>
    <p:sldId id="268" r:id="rId5"/>
    <p:sldId id="282" r:id="rId6"/>
    <p:sldId id="283" r:id="rId7"/>
    <p:sldId id="284" r:id="rId8"/>
    <p:sldId id="285" r:id="rId9"/>
    <p:sldId id="286" r:id="rId10"/>
    <p:sldId id="28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0" d="100"/>
          <a:sy n="60" d="100"/>
        </p:scale>
        <p:origin x="908"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166AD0-F928-4D7C-84DB-606B98726D0B}" type="datetimeFigureOut">
              <a:rPr lang="en-US" smtClean="0"/>
              <a:t>9/12/2025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EAA149-5F70-4CDE-B14B-BE944271AA83}" type="slidenum">
              <a:rPr lang="en-US" smtClean="0"/>
              <a:t>‹#›</a:t>
            </a:fld>
            <a:endParaRPr lang="en-US"/>
          </a:p>
        </p:txBody>
      </p:sp>
    </p:spTree>
    <p:extLst>
      <p:ext uri="{BB962C8B-B14F-4D97-AF65-F5344CB8AC3E}">
        <p14:creationId xmlns:p14="http://schemas.microsoft.com/office/powerpoint/2010/main" val="838340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a:extLst>
              <a:ext uri="{FF2B5EF4-FFF2-40B4-BE49-F238E27FC236}">
                <a16:creationId xmlns:a16="http://schemas.microsoft.com/office/drawing/2014/main" id="{1B9307DC-34C6-AD49-549A-A2987386E95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1063625">
              <a:defRPr>
                <a:solidFill>
                  <a:schemeClr val="tx1"/>
                </a:solidFill>
                <a:latin typeface="Century Gothic" panose="020B0502020202020204" pitchFamily="34" charset="0"/>
              </a:defRPr>
            </a:lvl1pPr>
            <a:lvl2pPr marL="758825" indent="-290513" defTabSz="1063625">
              <a:defRPr>
                <a:solidFill>
                  <a:schemeClr val="tx1"/>
                </a:solidFill>
                <a:latin typeface="Century Gothic" panose="020B0502020202020204" pitchFamily="34" charset="0"/>
              </a:defRPr>
            </a:lvl2pPr>
            <a:lvl3pPr marL="1166813" indent="-231775" defTabSz="1063625">
              <a:defRPr>
                <a:solidFill>
                  <a:schemeClr val="tx1"/>
                </a:solidFill>
                <a:latin typeface="Century Gothic" panose="020B0502020202020204" pitchFamily="34" charset="0"/>
              </a:defRPr>
            </a:lvl3pPr>
            <a:lvl4pPr marL="1635125" indent="-231775" defTabSz="1063625">
              <a:defRPr>
                <a:solidFill>
                  <a:schemeClr val="tx1"/>
                </a:solidFill>
                <a:latin typeface="Century Gothic" panose="020B0502020202020204" pitchFamily="34" charset="0"/>
              </a:defRPr>
            </a:lvl4pPr>
            <a:lvl5pPr marL="2103438" indent="-231775" defTabSz="1063625">
              <a:defRPr>
                <a:solidFill>
                  <a:schemeClr val="tx1"/>
                </a:solidFill>
                <a:latin typeface="Century Gothic" panose="020B0502020202020204" pitchFamily="34" charset="0"/>
              </a:defRPr>
            </a:lvl5pPr>
            <a:lvl6pPr marL="2560638" indent="-231775" defTabSz="1063625" eaLnBrk="0" fontAlgn="base" hangingPunct="0">
              <a:spcBef>
                <a:spcPct val="0"/>
              </a:spcBef>
              <a:spcAft>
                <a:spcPct val="0"/>
              </a:spcAft>
              <a:defRPr>
                <a:solidFill>
                  <a:schemeClr val="tx1"/>
                </a:solidFill>
                <a:latin typeface="Century Gothic" panose="020B0502020202020204" pitchFamily="34" charset="0"/>
              </a:defRPr>
            </a:lvl6pPr>
            <a:lvl7pPr marL="3017838" indent="-231775" defTabSz="1063625" eaLnBrk="0" fontAlgn="base" hangingPunct="0">
              <a:spcBef>
                <a:spcPct val="0"/>
              </a:spcBef>
              <a:spcAft>
                <a:spcPct val="0"/>
              </a:spcAft>
              <a:defRPr>
                <a:solidFill>
                  <a:schemeClr val="tx1"/>
                </a:solidFill>
                <a:latin typeface="Century Gothic" panose="020B0502020202020204" pitchFamily="34" charset="0"/>
              </a:defRPr>
            </a:lvl7pPr>
            <a:lvl8pPr marL="3475038" indent="-231775" defTabSz="1063625" eaLnBrk="0" fontAlgn="base" hangingPunct="0">
              <a:spcBef>
                <a:spcPct val="0"/>
              </a:spcBef>
              <a:spcAft>
                <a:spcPct val="0"/>
              </a:spcAft>
              <a:defRPr>
                <a:solidFill>
                  <a:schemeClr val="tx1"/>
                </a:solidFill>
                <a:latin typeface="Century Gothic" panose="020B0502020202020204" pitchFamily="34" charset="0"/>
              </a:defRPr>
            </a:lvl8pPr>
            <a:lvl9pPr marL="3932238" indent="-231775" defTabSz="1063625"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1063625" rtl="0" eaLnBrk="1" fontAlgn="base" latinLnBrk="0" hangingPunct="1">
              <a:lnSpc>
                <a:spcPct val="100000"/>
              </a:lnSpc>
              <a:spcBef>
                <a:spcPct val="0"/>
              </a:spcBef>
              <a:spcAft>
                <a:spcPct val="0"/>
              </a:spcAft>
              <a:buClrTx/>
              <a:buSzTx/>
              <a:buFontTx/>
              <a:buNone/>
              <a:tabLst/>
              <a:defRPr/>
            </a:pPr>
            <a:fld id="{E47E269F-BE00-45A2-86AB-940CDE43DD1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1063625"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
        <p:nvSpPr>
          <p:cNvPr id="140291" name="Rectangle 1026">
            <a:extLst>
              <a:ext uri="{FF2B5EF4-FFF2-40B4-BE49-F238E27FC236}">
                <a16:creationId xmlns:a16="http://schemas.microsoft.com/office/drawing/2014/main" id="{2D78B899-BA80-EF62-ABDD-54291E2C0CC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2" name="Rectangle 1027">
            <a:extLst>
              <a:ext uri="{FF2B5EF4-FFF2-40B4-BE49-F238E27FC236}">
                <a16:creationId xmlns:a16="http://schemas.microsoft.com/office/drawing/2014/main" id="{42202C03-7ACD-651D-6EEE-71CB352E3DF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a:extLst>
              <a:ext uri="{FF2B5EF4-FFF2-40B4-BE49-F238E27FC236}">
                <a16:creationId xmlns:a16="http://schemas.microsoft.com/office/drawing/2014/main" id="{B31537CB-785F-0199-4D0A-E914429E73E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1063625">
              <a:defRPr>
                <a:solidFill>
                  <a:schemeClr val="tx1"/>
                </a:solidFill>
                <a:latin typeface="Century Gothic" panose="020B0502020202020204" pitchFamily="34" charset="0"/>
              </a:defRPr>
            </a:lvl1pPr>
            <a:lvl2pPr marL="758825" indent="-290513" defTabSz="1063625">
              <a:defRPr>
                <a:solidFill>
                  <a:schemeClr val="tx1"/>
                </a:solidFill>
                <a:latin typeface="Century Gothic" panose="020B0502020202020204" pitchFamily="34" charset="0"/>
              </a:defRPr>
            </a:lvl2pPr>
            <a:lvl3pPr marL="1166813" indent="-231775" defTabSz="1063625">
              <a:defRPr>
                <a:solidFill>
                  <a:schemeClr val="tx1"/>
                </a:solidFill>
                <a:latin typeface="Century Gothic" panose="020B0502020202020204" pitchFamily="34" charset="0"/>
              </a:defRPr>
            </a:lvl3pPr>
            <a:lvl4pPr marL="1635125" indent="-231775" defTabSz="1063625">
              <a:defRPr>
                <a:solidFill>
                  <a:schemeClr val="tx1"/>
                </a:solidFill>
                <a:latin typeface="Century Gothic" panose="020B0502020202020204" pitchFamily="34" charset="0"/>
              </a:defRPr>
            </a:lvl4pPr>
            <a:lvl5pPr marL="2103438" indent="-231775" defTabSz="1063625">
              <a:defRPr>
                <a:solidFill>
                  <a:schemeClr val="tx1"/>
                </a:solidFill>
                <a:latin typeface="Century Gothic" panose="020B0502020202020204" pitchFamily="34" charset="0"/>
              </a:defRPr>
            </a:lvl5pPr>
            <a:lvl6pPr marL="2560638" indent="-231775" defTabSz="1063625" eaLnBrk="0" fontAlgn="base" hangingPunct="0">
              <a:spcBef>
                <a:spcPct val="0"/>
              </a:spcBef>
              <a:spcAft>
                <a:spcPct val="0"/>
              </a:spcAft>
              <a:defRPr>
                <a:solidFill>
                  <a:schemeClr val="tx1"/>
                </a:solidFill>
                <a:latin typeface="Century Gothic" panose="020B0502020202020204" pitchFamily="34" charset="0"/>
              </a:defRPr>
            </a:lvl6pPr>
            <a:lvl7pPr marL="3017838" indent="-231775" defTabSz="1063625" eaLnBrk="0" fontAlgn="base" hangingPunct="0">
              <a:spcBef>
                <a:spcPct val="0"/>
              </a:spcBef>
              <a:spcAft>
                <a:spcPct val="0"/>
              </a:spcAft>
              <a:defRPr>
                <a:solidFill>
                  <a:schemeClr val="tx1"/>
                </a:solidFill>
                <a:latin typeface="Century Gothic" panose="020B0502020202020204" pitchFamily="34" charset="0"/>
              </a:defRPr>
            </a:lvl7pPr>
            <a:lvl8pPr marL="3475038" indent="-231775" defTabSz="1063625" eaLnBrk="0" fontAlgn="base" hangingPunct="0">
              <a:spcBef>
                <a:spcPct val="0"/>
              </a:spcBef>
              <a:spcAft>
                <a:spcPct val="0"/>
              </a:spcAft>
              <a:defRPr>
                <a:solidFill>
                  <a:schemeClr val="tx1"/>
                </a:solidFill>
                <a:latin typeface="Century Gothic" panose="020B0502020202020204" pitchFamily="34" charset="0"/>
              </a:defRPr>
            </a:lvl8pPr>
            <a:lvl9pPr marL="3932238" indent="-231775" defTabSz="1063625"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1063625" rtl="0" eaLnBrk="1" fontAlgn="base" latinLnBrk="0" hangingPunct="1">
              <a:lnSpc>
                <a:spcPct val="100000"/>
              </a:lnSpc>
              <a:spcBef>
                <a:spcPct val="0"/>
              </a:spcBef>
              <a:spcAft>
                <a:spcPct val="0"/>
              </a:spcAft>
              <a:buClrTx/>
              <a:buSzTx/>
              <a:buFontTx/>
              <a:buNone/>
              <a:tabLst/>
              <a:defRPr/>
            </a:pPr>
            <a:fld id="{C0E1056D-FA0D-44B5-83F3-22003D60BC5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1063625"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
        <p:nvSpPr>
          <p:cNvPr id="142339" name="Rectangle 2">
            <a:extLst>
              <a:ext uri="{FF2B5EF4-FFF2-40B4-BE49-F238E27FC236}">
                <a16:creationId xmlns:a16="http://schemas.microsoft.com/office/drawing/2014/main" id="{EC6D0662-4940-7D9B-5DC7-079D92E13FE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40" name="Rectangle 3">
            <a:extLst>
              <a:ext uri="{FF2B5EF4-FFF2-40B4-BE49-F238E27FC236}">
                <a16:creationId xmlns:a16="http://schemas.microsoft.com/office/drawing/2014/main" id="{4324F029-94BB-855E-E395-E23E669B27C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a:extLst>
              <a:ext uri="{FF2B5EF4-FFF2-40B4-BE49-F238E27FC236}">
                <a16:creationId xmlns:a16="http://schemas.microsoft.com/office/drawing/2014/main" id="{5A75FDE8-4266-7D94-2E63-E2C557A1387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1063625">
              <a:defRPr>
                <a:solidFill>
                  <a:schemeClr val="tx1"/>
                </a:solidFill>
                <a:latin typeface="Century Gothic" panose="020B0502020202020204" pitchFamily="34" charset="0"/>
              </a:defRPr>
            </a:lvl1pPr>
            <a:lvl2pPr marL="758825" indent="-290513" defTabSz="1063625">
              <a:defRPr>
                <a:solidFill>
                  <a:schemeClr val="tx1"/>
                </a:solidFill>
                <a:latin typeface="Century Gothic" panose="020B0502020202020204" pitchFamily="34" charset="0"/>
              </a:defRPr>
            </a:lvl2pPr>
            <a:lvl3pPr marL="1166813" indent="-231775" defTabSz="1063625">
              <a:defRPr>
                <a:solidFill>
                  <a:schemeClr val="tx1"/>
                </a:solidFill>
                <a:latin typeface="Century Gothic" panose="020B0502020202020204" pitchFamily="34" charset="0"/>
              </a:defRPr>
            </a:lvl3pPr>
            <a:lvl4pPr marL="1635125" indent="-231775" defTabSz="1063625">
              <a:defRPr>
                <a:solidFill>
                  <a:schemeClr val="tx1"/>
                </a:solidFill>
                <a:latin typeface="Century Gothic" panose="020B0502020202020204" pitchFamily="34" charset="0"/>
              </a:defRPr>
            </a:lvl4pPr>
            <a:lvl5pPr marL="2103438" indent="-231775" defTabSz="1063625">
              <a:defRPr>
                <a:solidFill>
                  <a:schemeClr val="tx1"/>
                </a:solidFill>
                <a:latin typeface="Century Gothic" panose="020B0502020202020204" pitchFamily="34" charset="0"/>
              </a:defRPr>
            </a:lvl5pPr>
            <a:lvl6pPr marL="2560638" indent="-231775" defTabSz="1063625" eaLnBrk="0" fontAlgn="base" hangingPunct="0">
              <a:spcBef>
                <a:spcPct val="0"/>
              </a:spcBef>
              <a:spcAft>
                <a:spcPct val="0"/>
              </a:spcAft>
              <a:defRPr>
                <a:solidFill>
                  <a:schemeClr val="tx1"/>
                </a:solidFill>
                <a:latin typeface="Century Gothic" panose="020B0502020202020204" pitchFamily="34" charset="0"/>
              </a:defRPr>
            </a:lvl6pPr>
            <a:lvl7pPr marL="3017838" indent="-231775" defTabSz="1063625" eaLnBrk="0" fontAlgn="base" hangingPunct="0">
              <a:spcBef>
                <a:spcPct val="0"/>
              </a:spcBef>
              <a:spcAft>
                <a:spcPct val="0"/>
              </a:spcAft>
              <a:defRPr>
                <a:solidFill>
                  <a:schemeClr val="tx1"/>
                </a:solidFill>
                <a:latin typeface="Century Gothic" panose="020B0502020202020204" pitchFamily="34" charset="0"/>
              </a:defRPr>
            </a:lvl7pPr>
            <a:lvl8pPr marL="3475038" indent="-231775" defTabSz="1063625" eaLnBrk="0" fontAlgn="base" hangingPunct="0">
              <a:spcBef>
                <a:spcPct val="0"/>
              </a:spcBef>
              <a:spcAft>
                <a:spcPct val="0"/>
              </a:spcAft>
              <a:defRPr>
                <a:solidFill>
                  <a:schemeClr val="tx1"/>
                </a:solidFill>
                <a:latin typeface="Century Gothic" panose="020B0502020202020204" pitchFamily="34" charset="0"/>
              </a:defRPr>
            </a:lvl8pPr>
            <a:lvl9pPr marL="3932238" indent="-231775" defTabSz="1063625" eaLnBrk="0" fontAlgn="base" hangingPunct="0">
              <a:spcBef>
                <a:spcPct val="0"/>
              </a:spcBef>
              <a:spcAft>
                <a:spcPct val="0"/>
              </a:spcAft>
              <a:defRPr>
                <a:solidFill>
                  <a:schemeClr val="tx1"/>
                </a:solidFill>
                <a:latin typeface="Century Gothic" panose="020B0502020202020204" pitchFamily="34" charset="0"/>
              </a:defRPr>
            </a:lvl9pPr>
          </a:lstStyle>
          <a:p>
            <a:pPr marL="0" marR="0" lvl="0" indent="0" algn="r" defTabSz="1063625" rtl="0" eaLnBrk="1" fontAlgn="base" latinLnBrk="0" hangingPunct="1">
              <a:lnSpc>
                <a:spcPct val="100000"/>
              </a:lnSpc>
              <a:spcBef>
                <a:spcPct val="0"/>
              </a:spcBef>
              <a:spcAft>
                <a:spcPct val="0"/>
              </a:spcAft>
              <a:buClrTx/>
              <a:buSzTx/>
              <a:buFontTx/>
              <a:buNone/>
              <a:tabLst/>
              <a:defRPr/>
            </a:pPr>
            <a:fld id="{D5289B53-FD5F-486E-B299-E7091CF9E96F}"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1063625"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2F88622-4F06-BB9C-AC20-DD5589144FFA}"/>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439227B9-9BDF-F03A-C524-FDEF231480FB}"/>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EDFC96DF-B70D-FC36-6AD6-15801786C28C}"/>
              </a:ext>
            </a:extLst>
          </p:cNvPr>
          <p:cNvSpPr>
            <a:spLocks noGrp="1" noChangeArrowheads="1"/>
          </p:cNvSpPr>
          <p:nvPr>
            <p:ph type="sldNum" sz="quarter" idx="12"/>
          </p:nvPr>
        </p:nvSpPr>
        <p:spPr/>
        <p:txBody>
          <a:bodyPr/>
          <a:lstStyle>
            <a:lvl1pPr>
              <a:defRPr/>
            </a:lvl1pPr>
          </a:lstStyle>
          <a:p>
            <a:pPr>
              <a:defRPr/>
            </a:pPr>
            <a:fld id="{BDF1111D-ADC4-44AE-B96B-1E6E4DCBC793}" type="slidenum">
              <a:rPr lang="en-US" altLang="en-US"/>
              <a:pPr>
                <a:defRPr/>
              </a:pPr>
              <a:t>‹#›</a:t>
            </a:fld>
            <a:endParaRPr lang="en-US" altLang="en-US"/>
          </a:p>
        </p:txBody>
      </p:sp>
    </p:spTree>
    <p:extLst>
      <p:ext uri="{BB962C8B-B14F-4D97-AF65-F5344CB8AC3E}">
        <p14:creationId xmlns:p14="http://schemas.microsoft.com/office/powerpoint/2010/main" val="339931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8DA8E7F-126C-FBD5-FCE3-ACA552E0991A}"/>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1ED35B29-630A-7692-9FAE-3ECC1FA730BB}"/>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82176D61-D865-EAC3-79DD-614EB51DF4D7}"/>
              </a:ext>
            </a:extLst>
          </p:cNvPr>
          <p:cNvSpPr>
            <a:spLocks noGrp="1" noChangeArrowheads="1"/>
          </p:cNvSpPr>
          <p:nvPr>
            <p:ph type="sldNum" sz="quarter" idx="12"/>
          </p:nvPr>
        </p:nvSpPr>
        <p:spPr/>
        <p:txBody>
          <a:bodyPr/>
          <a:lstStyle>
            <a:lvl1pPr>
              <a:defRPr/>
            </a:lvl1pPr>
          </a:lstStyle>
          <a:p>
            <a:pPr>
              <a:defRPr/>
            </a:pPr>
            <a:fld id="{A352D1B5-6EE6-4BEB-9EFE-85A746962F00}" type="slidenum">
              <a:rPr lang="en-US" altLang="en-US"/>
              <a:pPr>
                <a:defRPr/>
              </a:pPr>
              <a:t>‹#›</a:t>
            </a:fld>
            <a:endParaRPr lang="en-US" altLang="en-US"/>
          </a:p>
        </p:txBody>
      </p:sp>
    </p:spTree>
    <p:extLst>
      <p:ext uri="{BB962C8B-B14F-4D97-AF65-F5344CB8AC3E}">
        <p14:creationId xmlns:p14="http://schemas.microsoft.com/office/powerpoint/2010/main" val="3192306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580968" y="190500"/>
            <a:ext cx="2696633" cy="584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1067" y="190500"/>
            <a:ext cx="7886700" cy="584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8A6B0C-D7B7-BA75-8120-70C0673B2BD6}"/>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373F51D6-C381-11C6-258B-E802C505CBF5}"/>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D03A7AF7-E1D9-7898-0B7E-882406A4ED7D}"/>
              </a:ext>
            </a:extLst>
          </p:cNvPr>
          <p:cNvSpPr>
            <a:spLocks noGrp="1" noChangeArrowheads="1"/>
          </p:cNvSpPr>
          <p:nvPr>
            <p:ph type="sldNum" sz="quarter" idx="12"/>
          </p:nvPr>
        </p:nvSpPr>
        <p:spPr/>
        <p:txBody>
          <a:bodyPr/>
          <a:lstStyle>
            <a:lvl1pPr>
              <a:defRPr/>
            </a:lvl1pPr>
          </a:lstStyle>
          <a:p>
            <a:pPr>
              <a:defRPr/>
            </a:pPr>
            <a:fld id="{C7A27160-3ACD-4D08-9A7F-3F4016F5F9B0}" type="slidenum">
              <a:rPr lang="en-US" altLang="en-US"/>
              <a:pPr>
                <a:defRPr/>
              </a:pPr>
              <a:t>‹#›</a:t>
            </a:fld>
            <a:endParaRPr lang="en-US" altLang="en-US"/>
          </a:p>
        </p:txBody>
      </p:sp>
    </p:spTree>
    <p:extLst>
      <p:ext uri="{BB962C8B-B14F-4D97-AF65-F5344CB8AC3E}">
        <p14:creationId xmlns:p14="http://schemas.microsoft.com/office/powerpoint/2010/main" val="3992113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94A0D821-8104-237D-23D1-81E07849989D}"/>
              </a:ext>
            </a:extLst>
          </p:cNvPr>
          <p:cNvSpPr>
            <a:spLocks noGrp="1" noChangeArrowheads="1"/>
          </p:cNvSpPr>
          <p:nvPr>
            <p:ph type="ftr" sz="quarter" idx="10"/>
          </p:nvPr>
        </p:nvSpPr>
        <p:spPr/>
        <p:txBody>
          <a:bodyPr/>
          <a:lstStyle>
            <a:lvl1pPr defTabSz="914400">
              <a:defRPr/>
            </a:lvl1pPr>
          </a:lstStyle>
          <a:p>
            <a:pPr>
              <a:defRPr/>
            </a:pPr>
            <a:endParaRPr lang="en-US"/>
          </a:p>
        </p:txBody>
      </p:sp>
      <p:sp>
        <p:nvSpPr>
          <p:cNvPr id="8" name="Rectangle 6">
            <a:extLst>
              <a:ext uri="{FF2B5EF4-FFF2-40B4-BE49-F238E27FC236}">
                <a16:creationId xmlns:a16="http://schemas.microsoft.com/office/drawing/2014/main" id="{7B6E884A-2BCC-DAB5-4F4E-0726BADABA47}"/>
              </a:ext>
            </a:extLst>
          </p:cNvPr>
          <p:cNvSpPr>
            <a:spLocks noGrp="1" noChangeArrowheads="1"/>
          </p:cNvSpPr>
          <p:nvPr>
            <p:ph type="sldNum" sz="quarter" idx="11"/>
          </p:nvPr>
        </p:nvSpPr>
        <p:spPr/>
        <p:txBody>
          <a:bodyPr/>
          <a:lstStyle>
            <a:lvl1pPr>
              <a:defRPr/>
            </a:lvl1pPr>
          </a:lstStyle>
          <a:p>
            <a:pPr>
              <a:defRPr/>
            </a:pPr>
            <a:fld id="{AFAD4982-E180-431D-9C32-F237AD561757}" type="slidenum">
              <a:rPr lang="en-US" altLang="en-US"/>
              <a:pPr>
                <a:defRPr/>
              </a:pPr>
              <a:t>‹#›</a:t>
            </a:fld>
            <a:endParaRPr lang="en-US" altLang="en-US"/>
          </a:p>
        </p:txBody>
      </p:sp>
    </p:spTree>
    <p:extLst>
      <p:ext uri="{BB962C8B-B14F-4D97-AF65-F5344CB8AC3E}">
        <p14:creationId xmlns:p14="http://schemas.microsoft.com/office/powerpoint/2010/main" val="24927189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AAED89B-2AD3-77C1-443D-64EDCE0C90C2}"/>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9F442657-DE4B-6B40-E337-D2B18794829E}"/>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FC064E30-CFEB-75B5-224E-900109FD00E8}"/>
              </a:ext>
            </a:extLst>
          </p:cNvPr>
          <p:cNvSpPr>
            <a:spLocks noGrp="1" noChangeArrowheads="1"/>
          </p:cNvSpPr>
          <p:nvPr>
            <p:ph type="sldNum" sz="quarter" idx="12"/>
          </p:nvPr>
        </p:nvSpPr>
        <p:spPr/>
        <p:txBody>
          <a:bodyPr/>
          <a:lstStyle>
            <a:lvl1pPr>
              <a:defRPr/>
            </a:lvl1pPr>
          </a:lstStyle>
          <a:p>
            <a:pPr>
              <a:defRPr/>
            </a:pPr>
            <a:fld id="{7E251852-496C-4CCF-A7A2-80765069E9E9}" type="slidenum">
              <a:rPr lang="en-US" altLang="en-US"/>
              <a:pPr>
                <a:defRPr/>
              </a:pPr>
              <a:t>‹#›</a:t>
            </a:fld>
            <a:endParaRPr lang="en-US" altLang="en-US"/>
          </a:p>
        </p:txBody>
      </p:sp>
    </p:spTree>
    <p:extLst>
      <p:ext uri="{BB962C8B-B14F-4D97-AF65-F5344CB8AC3E}">
        <p14:creationId xmlns:p14="http://schemas.microsoft.com/office/powerpoint/2010/main" val="2810266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95D2E7B-D1C4-1BEB-DD72-EAF39DE85AD9}"/>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28C3779A-789A-9975-93CD-82EEAAB4E160}"/>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284B4F74-5D26-597B-BC83-BCE66331AC7F}"/>
              </a:ext>
            </a:extLst>
          </p:cNvPr>
          <p:cNvSpPr>
            <a:spLocks noGrp="1" noChangeArrowheads="1"/>
          </p:cNvSpPr>
          <p:nvPr>
            <p:ph type="sldNum" sz="quarter" idx="12"/>
          </p:nvPr>
        </p:nvSpPr>
        <p:spPr/>
        <p:txBody>
          <a:bodyPr/>
          <a:lstStyle>
            <a:lvl1pPr>
              <a:defRPr/>
            </a:lvl1pPr>
          </a:lstStyle>
          <a:p>
            <a:pPr>
              <a:defRPr/>
            </a:pPr>
            <a:fld id="{9B56581F-13BB-4ABD-B277-D78D7BFDA705}" type="slidenum">
              <a:rPr lang="en-US" altLang="en-US"/>
              <a:pPr>
                <a:defRPr/>
              </a:pPr>
              <a:t>‹#›</a:t>
            </a:fld>
            <a:endParaRPr lang="en-US" altLang="en-US"/>
          </a:p>
        </p:txBody>
      </p:sp>
    </p:spTree>
    <p:extLst>
      <p:ext uri="{BB962C8B-B14F-4D97-AF65-F5344CB8AC3E}">
        <p14:creationId xmlns:p14="http://schemas.microsoft.com/office/powerpoint/2010/main" val="7493366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7472AA8A-3B17-92A1-A9AF-494591283B1A}"/>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FC0A41FC-BD76-DE31-F2FA-82B46336813A}"/>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EA21A92D-40E2-D78A-3169-5BBA243588AF}"/>
              </a:ext>
            </a:extLst>
          </p:cNvPr>
          <p:cNvSpPr>
            <a:spLocks noGrp="1" noChangeArrowheads="1"/>
          </p:cNvSpPr>
          <p:nvPr>
            <p:ph type="sldNum" sz="quarter" idx="12"/>
          </p:nvPr>
        </p:nvSpPr>
        <p:spPr/>
        <p:txBody>
          <a:bodyPr/>
          <a:lstStyle>
            <a:lvl1pPr>
              <a:defRPr/>
            </a:lvl1pPr>
          </a:lstStyle>
          <a:p>
            <a:pPr>
              <a:defRPr/>
            </a:pPr>
            <a:fld id="{647DA216-1208-4104-910A-8D6D02DDA561}" type="slidenum">
              <a:rPr lang="en-US" altLang="en-US"/>
              <a:pPr>
                <a:defRPr/>
              </a:pPr>
              <a:t>‹#›</a:t>
            </a:fld>
            <a:endParaRPr lang="en-US" altLang="en-US"/>
          </a:p>
        </p:txBody>
      </p:sp>
    </p:spTree>
    <p:extLst>
      <p:ext uri="{BB962C8B-B14F-4D97-AF65-F5344CB8AC3E}">
        <p14:creationId xmlns:p14="http://schemas.microsoft.com/office/powerpoint/2010/main" val="42644568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177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177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28463A-6DCF-D15A-FA61-BDADB68B9D28}"/>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6" name="Footer Placeholder 5">
            <a:extLst>
              <a:ext uri="{FF2B5EF4-FFF2-40B4-BE49-F238E27FC236}">
                <a16:creationId xmlns:a16="http://schemas.microsoft.com/office/drawing/2014/main" id="{E4696635-0025-A8BD-4FDE-1093C6233622}"/>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7" name="Slide Number Placeholder 6">
            <a:extLst>
              <a:ext uri="{FF2B5EF4-FFF2-40B4-BE49-F238E27FC236}">
                <a16:creationId xmlns:a16="http://schemas.microsoft.com/office/drawing/2014/main" id="{0557A219-F7CE-0646-0773-F3A1732FE200}"/>
              </a:ext>
            </a:extLst>
          </p:cNvPr>
          <p:cNvSpPr>
            <a:spLocks noGrp="1" noChangeArrowheads="1"/>
          </p:cNvSpPr>
          <p:nvPr>
            <p:ph type="sldNum" sz="quarter" idx="12"/>
          </p:nvPr>
        </p:nvSpPr>
        <p:spPr/>
        <p:txBody>
          <a:bodyPr/>
          <a:lstStyle>
            <a:lvl1pPr>
              <a:defRPr/>
            </a:lvl1pPr>
          </a:lstStyle>
          <a:p>
            <a:pPr>
              <a:defRPr/>
            </a:pPr>
            <a:fld id="{0522A100-9314-4353-A9B6-4C5FE34E4AC8}" type="slidenum">
              <a:rPr lang="en-US" altLang="en-US"/>
              <a:pPr>
                <a:defRPr/>
              </a:pPr>
              <a:t>‹#›</a:t>
            </a:fld>
            <a:endParaRPr lang="en-US" altLang="en-US"/>
          </a:p>
        </p:txBody>
      </p:sp>
    </p:spTree>
    <p:extLst>
      <p:ext uri="{BB962C8B-B14F-4D97-AF65-F5344CB8AC3E}">
        <p14:creationId xmlns:p14="http://schemas.microsoft.com/office/powerpoint/2010/main" val="1539576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A0E2F5C3-8CD0-D77D-C60C-0C47640383A6}"/>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8" name="Rectangle 5">
            <a:extLst>
              <a:ext uri="{FF2B5EF4-FFF2-40B4-BE49-F238E27FC236}">
                <a16:creationId xmlns:a16="http://schemas.microsoft.com/office/drawing/2014/main" id="{3D6178AD-9BBF-0AF4-A20D-91D5DDB3C203}"/>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9" name="Rectangle 6">
            <a:extLst>
              <a:ext uri="{FF2B5EF4-FFF2-40B4-BE49-F238E27FC236}">
                <a16:creationId xmlns:a16="http://schemas.microsoft.com/office/drawing/2014/main" id="{D1C00481-3EA4-178A-9D13-A1F356C38AE1}"/>
              </a:ext>
            </a:extLst>
          </p:cNvPr>
          <p:cNvSpPr>
            <a:spLocks noGrp="1" noChangeArrowheads="1"/>
          </p:cNvSpPr>
          <p:nvPr>
            <p:ph type="sldNum" sz="quarter" idx="12"/>
          </p:nvPr>
        </p:nvSpPr>
        <p:spPr/>
        <p:txBody>
          <a:bodyPr/>
          <a:lstStyle>
            <a:lvl1pPr>
              <a:defRPr/>
            </a:lvl1pPr>
          </a:lstStyle>
          <a:p>
            <a:pPr>
              <a:defRPr/>
            </a:pPr>
            <a:fld id="{FAF7D9C9-D0A4-4A84-88E8-6218252DEF82}" type="slidenum">
              <a:rPr lang="en-US" altLang="en-US"/>
              <a:pPr>
                <a:defRPr/>
              </a:pPr>
              <a:t>‹#›</a:t>
            </a:fld>
            <a:endParaRPr lang="en-US" altLang="en-US"/>
          </a:p>
        </p:txBody>
      </p:sp>
    </p:spTree>
    <p:extLst>
      <p:ext uri="{BB962C8B-B14F-4D97-AF65-F5344CB8AC3E}">
        <p14:creationId xmlns:p14="http://schemas.microsoft.com/office/powerpoint/2010/main" val="41954270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A76E39B-6813-3C7A-8677-0CAFFB7176A2}"/>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4" name="Rectangle 5">
            <a:extLst>
              <a:ext uri="{FF2B5EF4-FFF2-40B4-BE49-F238E27FC236}">
                <a16:creationId xmlns:a16="http://schemas.microsoft.com/office/drawing/2014/main" id="{F44A9B97-B0A5-24FC-4DB4-4121CBDAC9D2}"/>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5" name="Rectangle 6">
            <a:extLst>
              <a:ext uri="{FF2B5EF4-FFF2-40B4-BE49-F238E27FC236}">
                <a16:creationId xmlns:a16="http://schemas.microsoft.com/office/drawing/2014/main" id="{F934D1DB-E027-EE0B-FA09-8A31CB9E97B3}"/>
              </a:ext>
            </a:extLst>
          </p:cNvPr>
          <p:cNvSpPr>
            <a:spLocks noGrp="1" noChangeArrowheads="1"/>
          </p:cNvSpPr>
          <p:nvPr>
            <p:ph type="sldNum" sz="quarter" idx="12"/>
          </p:nvPr>
        </p:nvSpPr>
        <p:spPr/>
        <p:txBody>
          <a:bodyPr/>
          <a:lstStyle>
            <a:lvl1pPr>
              <a:defRPr/>
            </a:lvl1pPr>
          </a:lstStyle>
          <a:p>
            <a:pPr>
              <a:defRPr/>
            </a:pPr>
            <a:fld id="{B2FC85DB-A1BE-45D7-A812-9EC99D84ADE4}" type="slidenum">
              <a:rPr lang="en-US" altLang="en-US"/>
              <a:pPr>
                <a:defRPr/>
              </a:pPr>
              <a:t>‹#›</a:t>
            </a:fld>
            <a:endParaRPr lang="en-US" altLang="en-US"/>
          </a:p>
        </p:txBody>
      </p:sp>
    </p:spTree>
    <p:extLst>
      <p:ext uri="{BB962C8B-B14F-4D97-AF65-F5344CB8AC3E}">
        <p14:creationId xmlns:p14="http://schemas.microsoft.com/office/powerpoint/2010/main" val="17017043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A0AC335-C36D-F6F3-6B56-75CC65A9CDE9}"/>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3" name="Rectangle 5">
            <a:extLst>
              <a:ext uri="{FF2B5EF4-FFF2-40B4-BE49-F238E27FC236}">
                <a16:creationId xmlns:a16="http://schemas.microsoft.com/office/drawing/2014/main" id="{5D682B7D-736A-47EC-6064-28157CE899D5}"/>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4" name="Rectangle 6">
            <a:extLst>
              <a:ext uri="{FF2B5EF4-FFF2-40B4-BE49-F238E27FC236}">
                <a16:creationId xmlns:a16="http://schemas.microsoft.com/office/drawing/2014/main" id="{7383459D-AADF-7370-8944-3C733F587C99}"/>
              </a:ext>
            </a:extLst>
          </p:cNvPr>
          <p:cNvSpPr>
            <a:spLocks noGrp="1" noChangeArrowheads="1"/>
          </p:cNvSpPr>
          <p:nvPr>
            <p:ph type="sldNum" sz="quarter" idx="12"/>
          </p:nvPr>
        </p:nvSpPr>
        <p:spPr/>
        <p:txBody>
          <a:bodyPr/>
          <a:lstStyle>
            <a:lvl1pPr>
              <a:defRPr/>
            </a:lvl1pPr>
          </a:lstStyle>
          <a:p>
            <a:pPr>
              <a:defRPr/>
            </a:pPr>
            <a:fld id="{1FDA0B6C-3C4E-4132-AB68-74A67E8B79E6}" type="slidenum">
              <a:rPr lang="en-US" altLang="en-US"/>
              <a:pPr>
                <a:defRPr/>
              </a:pPr>
              <a:t>‹#›</a:t>
            </a:fld>
            <a:endParaRPr lang="en-US" altLang="en-US"/>
          </a:p>
        </p:txBody>
      </p:sp>
    </p:spTree>
    <p:extLst>
      <p:ext uri="{BB962C8B-B14F-4D97-AF65-F5344CB8AC3E}">
        <p14:creationId xmlns:p14="http://schemas.microsoft.com/office/powerpoint/2010/main" val="2850297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7B86D56-3C80-4576-20A1-74904836E050}"/>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5E489CA9-4FB2-D928-1FBC-7FB8F89B5546}"/>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89F19362-670B-2D47-D277-4B5D5E7D0CB1}"/>
              </a:ext>
            </a:extLst>
          </p:cNvPr>
          <p:cNvSpPr>
            <a:spLocks noGrp="1" noChangeArrowheads="1"/>
          </p:cNvSpPr>
          <p:nvPr>
            <p:ph type="sldNum" sz="quarter" idx="12"/>
          </p:nvPr>
        </p:nvSpPr>
        <p:spPr/>
        <p:txBody>
          <a:bodyPr/>
          <a:lstStyle>
            <a:lvl1pPr>
              <a:defRPr/>
            </a:lvl1pPr>
          </a:lstStyle>
          <a:p>
            <a:pPr>
              <a:defRPr/>
            </a:pPr>
            <a:fld id="{C526C8D9-E147-434D-8000-3CEE39873710}" type="slidenum">
              <a:rPr lang="en-US" altLang="en-US"/>
              <a:pPr>
                <a:defRPr/>
              </a:pPr>
              <a:t>‹#›</a:t>
            </a:fld>
            <a:endParaRPr lang="en-US" altLang="en-US"/>
          </a:p>
        </p:txBody>
      </p:sp>
    </p:spTree>
    <p:extLst>
      <p:ext uri="{BB962C8B-B14F-4D97-AF65-F5344CB8AC3E}">
        <p14:creationId xmlns:p14="http://schemas.microsoft.com/office/powerpoint/2010/main" val="1085167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8107C26-3DEA-C313-D9FE-B0AC344D8F93}"/>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6" name="Footer Placeholder 5">
            <a:extLst>
              <a:ext uri="{FF2B5EF4-FFF2-40B4-BE49-F238E27FC236}">
                <a16:creationId xmlns:a16="http://schemas.microsoft.com/office/drawing/2014/main" id="{C2EC0854-9397-93D2-74BD-D3A9A6337925}"/>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7" name="Slide Number Placeholder 6">
            <a:extLst>
              <a:ext uri="{FF2B5EF4-FFF2-40B4-BE49-F238E27FC236}">
                <a16:creationId xmlns:a16="http://schemas.microsoft.com/office/drawing/2014/main" id="{C5EA96D3-3AD9-E0C6-F000-68DB49A76721}"/>
              </a:ext>
            </a:extLst>
          </p:cNvPr>
          <p:cNvSpPr>
            <a:spLocks noGrp="1" noChangeArrowheads="1"/>
          </p:cNvSpPr>
          <p:nvPr>
            <p:ph type="sldNum" sz="quarter" idx="12"/>
          </p:nvPr>
        </p:nvSpPr>
        <p:spPr/>
        <p:txBody>
          <a:bodyPr/>
          <a:lstStyle>
            <a:lvl1pPr>
              <a:defRPr/>
            </a:lvl1pPr>
          </a:lstStyle>
          <a:p>
            <a:pPr>
              <a:defRPr/>
            </a:pPr>
            <a:fld id="{8DD22AB5-75B8-4CD3-A811-828B6AD8C982}" type="slidenum">
              <a:rPr lang="en-US" altLang="en-US"/>
              <a:pPr>
                <a:defRPr/>
              </a:pPr>
              <a:t>‹#›</a:t>
            </a:fld>
            <a:endParaRPr lang="en-US" altLang="en-US"/>
          </a:p>
        </p:txBody>
      </p:sp>
    </p:spTree>
    <p:extLst>
      <p:ext uri="{BB962C8B-B14F-4D97-AF65-F5344CB8AC3E}">
        <p14:creationId xmlns:p14="http://schemas.microsoft.com/office/powerpoint/2010/main" val="14897813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AD67AF7C-7AA8-0383-89DC-A4FA9FA48998}"/>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6" name="Footer Placeholder 5">
            <a:extLst>
              <a:ext uri="{FF2B5EF4-FFF2-40B4-BE49-F238E27FC236}">
                <a16:creationId xmlns:a16="http://schemas.microsoft.com/office/drawing/2014/main" id="{DEA49665-2650-AF34-98BE-622A0DFCCBB4}"/>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7" name="Slide Number Placeholder 6">
            <a:extLst>
              <a:ext uri="{FF2B5EF4-FFF2-40B4-BE49-F238E27FC236}">
                <a16:creationId xmlns:a16="http://schemas.microsoft.com/office/drawing/2014/main" id="{F5F8BA63-28B4-80BB-12C1-E4C679DBAA45}"/>
              </a:ext>
            </a:extLst>
          </p:cNvPr>
          <p:cNvSpPr>
            <a:spLocks noGrp="1" noChangeArrowheads="1"/>
          </p:cNvSpPr>
          <p:nvPr>
            <p:ph type="sldNum" sz="quarter" idx="12"/>
          </p:nvPr>
        </p:nvSpPr>
        <p:spPr/>
        <p:txBody>
          <a:bodyPr/>
          <a:lstStyle>
            <a:lvl1pPr>
              <a:defRPr/>
            </a:lvl1pPr>
          </a:lstStyle>
          <a:p>
            <a:pPr>
              <a:defRPr/>
            </a:pPr>
            <a:fld id="{DF67935E-F50A-4C5C-B364-10430C6D9D21}" type="slidenum">
              <a:rPr lang="en-US" altLang="en-US"/>
              <a:pPr>
                <a:defRPr/>
              </a:pPr>
              <a:t>‹#›</a:t>
            </a:fld>
            <a:endParaRPr lang="en-US" altLang="en-US"/>
          </a:p>
        </p:txBody>
      </p:sp>
    </p:spTree>
    <p:extLst>
      <p:ext uri="{BB962C8B-B14F-4D97-AF65-F5344CB8AC3E}">
        <p14:creationId xmlns:p14="http://schemas.microsoft.com/office/powerpoint/2010/main" val="34760604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269E50B-8A77-3C48-2C9D-B5DC5EE3D7B5}"/>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8933B946-B1C2-673E-2DAB-1302CC90CE88}"/>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01057D40-3616-3754-F6EC-86EDC07C27B8}"/>
              </a:ext>
            </a:extLst>
          </p:cNvPr>
          <p:cNvSpPr>
            <a:spLocks noGrp="1" noChangeArrowheads="1"/>
          </p:cNvSpPr>
          <p:nvPr>
            <p:ph type="sldNum" sz="quarter" idx="12"/>
          </p:nvPr>
        </p:nvSpPr>
        <p:spPr/>
        <p:txBody>
          <a:bodyPr/>
          <a:lstStyle>
            <a:lvl1pPr>
              <a:defRPr/>
            </a:lvl1pPr>
          </a:lstStyle>
          <a:p>
            <a:pPr>
              <a:defRPr/>
            </a:pPr>
            <a:fld id="{3CA9A4A0-9E95-409F-BB4F-F73E6B99071B}" type="slidenum">
              <a:rPr lang="en-US" altLang="en-US"/>
              <a:pPr>
                <a:defRPr/>
              </a:pPr>
              <a:t>‹#›</a:t>
            </a:fld>
            <a:endParaRPr lang="en-US" altLang="en-US"/>
          </a:p>
        </p:txBody>
      </p:sp>
    </p:spTree>
    <p:extLst>
      <p:ext uri="{BB962C8B-B14F-4D97-AF65-F5344CB8AC3E}">
        <p14:creationId xmlns:p14="http://schemas.microsoft.com/office/powerpoint/2010/main" val="26084014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580968" y="190500"/>
            <a:ext cx="2696633" cy="584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1067" y="190500"/>
            <a:ext cx="7886700" cy="584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0C12C2D-3BF1-C202-FF2E-48FC05BE9DD2}"/>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C56673E7-36E0-890E-5C78-943FE28E501A}"/>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CB2D641B-00B4-EB8D-243E-65A821C3D95D}"/>
              </a:ext>
            </a:extLst>
          </p:cNvPr>
          <p:cNvSpPr>
            <a:spLocks noGrp="1" noChangeArrowheads="1"/>
          </p:cNvSpPr>
          <p:nvPr>
            <p:ph type="sldNum" sz="quarter" idx="12"/>
          </p:nvPr>
        </p:nvSpPr>
        <p:spPr/>
        <p:txBody>
          <a:bodyPr/>
          <a:lstStyle>
            <a:lvl1pPr>
              <a:defRPr/>
            </a:lvl1pPr>
          </a:lstStyle>
          <a:p>
            <a:pPr>
              <a:defRPr/>
            </a:pPr>
            <a:fld id="{7E7B09EA-CB80-40C2-9193-C0372EBD7F35}" type="slidenum">
              <a:rPr lang="en-US" altLang="en-US"/>
              <a:pPr>
                <a:defRPr/>
              </a:pPr>
              <a:t>‹#›</a:t>
            </a:fld>
            <a:endParaRPr lang="en-US" altLang="en-US"/>
          </a:p>
        </p:txBody>
      </p:sp>
    </p:spTree>
    <p:extLst>
      <p:ext uri="{BB962C8B-B14F-4D97-AF65-F5344CB8AC3E}">
        <p14:creationId xmlns:p14="http://schemas.microsoft.com/office/powerpoint/2010/main" val="2841124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34EB6518-21AF-B7BE-EF95-0BEE3A7386A5}"/>
              </a:ext>
            </a:extLst>
          </p:cNvPr>
          <p:cNvSpPr>
            <a:spLocks noGrp="1" noChangeArrowheads="1"/>
          </p:cNvSpPr>
          <p:nvPr>
            <p:ph type="ftr" sz="quarter" idx="10"/>
          </p:nvPr>
        </p:nvSpPr>
        <p:spPr/>
        <p:txBody>
          <a:bodyPr/>
          <a:lstStyle>
            <a:lvl1pPr defTabSz="914400">
              <a:defRPr/>
            </a:lvl1pPr>
          </a:lstStyle>
          <a:p>
            <a:pPr>
              <a:defRPr/>
            </a:pPr>
            <a:endParaRPr lang="en-US"/>
          </a:p>
        </p:txBody>
      </p:sp>
      <p:sp>
        <p:nvSpPr>
          <p:cNvPr id="8" name="Rectangle 6">
            <a:extLst>
              <a:ext uri="{FF2B5EF4-FFF2-40B4-BE49-F238E27FC236}">
                <a16:creationId xmlns:a16="http://schemas.microsoft.com/office/drawing/2014/main" id="{7BC6362F-1040-8E46-C01F-EB7BD4284743}"/>
              </a:ext>
            </a:extLst>
          </p:cNvPr>
          <p:cNvSpPr>
            <a:spLocks noGrp="1" noChangeArrowheads="1"/>
          </p:cNvSpPr>
          <p:nvPr>
            <p:ph type="sldNum" sz="quarter" idx="11"/>
          </p:nvPr>
        </p:nvSpPr>
        <p:spPr/>
        <p:txBody>
          <a:bodyPr/>
          <a:lstStyle>
            <a:lvl1pPr>
              <a:defRPr/>
            </a:lvl1pPr>
          </a:lstStyle>
          <a:p>
            <a:pPr>
              <a:defRPr/>
            </a:pPr>
            <a:fld id="{8B7F31FB-5E38-40D3-9A1F-AA1A01A3F200}" type="slidenum">
              <a:rPr lang="en-US" altLang="en-US"/>
              <a:pPr>
                <a:defRPr/>
              </a:pPr>
              <a:t>‹#›</a:t>
            </a:fld>
            <a:endParaRPr lang="en-US" altLang="en-US"/>
          </a:p>
        </p:txBody>
      </p:sp>
    </p:spTree>
    <p:extLst>
      <p:ext uri="{BB962C8B-B14F-4D97-AF65-F5344CB8AC3E}">
        <p14:creationId xmlns:p14="http://schemas.microsoft.com/office/powerpoint/2010/main" val="9788521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BB642BD-63A9-0E9A-71A6-8D27C484DC4F}"/>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2CAD2CFC-67D4-E59A-5697-3519F41270DB}"/>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9D292266-85BA-FD5B-CE21-98B5E93D1D57}"/>
              </a:ext>
            </a:extLst>
          </p:cNvPr>
          <p:cNvSpPr>
            <a:spLocks noGrp="1" noChangeArrowheads="1"/>
          </p:cNvSpPr>
          <p:nvPr>
            <p:ph type="sldNum" sz="quarter" idx="12"/>
          </p:nvPr>
        </p:nvSpPr>
        <p:spPr/>
        <p:txBody>
          <a:bodyPr/>
          <a:lstStyle>
            <a:lvl1pPr>
              <a:defRPr/>
            </a:lvl1pPr>
          </a:lstStyle>
          <a:p>
            <a:pPr>
              <a:defRPr/>
            </a:pPr>
            <a:fld id="{91331E8C-B16B-46D8-8397-9E181B225CC2}" type="slidenum">
              <a:rPr lang="en-US" altLang="en-US"/>
              <a:pPr>
                <a:defRPr/>
              </a:pPr>
              <a:t>‹#›</a:t>
            </a:fld>
            <a:endParaRPr lang="en-US" altLang="en-US"/>
          </a:p>
        </p:txBody>
      </p:sp>
    </p:spTree>
    <p:extLst>
      <p:ext uri="{BB962C8B-B14F-4D97-AF65-F5344CB8AC3E}">
        <p14:creationId xmlns:p14="http://schemas.microsoft.com/office/powerpoint/2010/main" val="2828539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369AEE2-FB85-C5CA-C03F-33937BD6B88E}"/>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7B4C3AF7-A361-37DE-4FF5-A993C93039A2}"/>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A3CA0CFD-DB53-C88E-81BB-F1C6B1A9A338}"/>
              </a:ext>
            </a:extLst>
          </p:cNvPr>
          <p:cNvSpPr>
            <a:spLocks noGrp="1" noChangeArrowheads="1"/>
          </p:cNvSpPr>
          <p:nvPr>
            <p:ph type="sldNum" sz="quarter" idx="12"/>
          </p:nvPr>
        </p:nvSpPr>
        <p:spPr/>
        <p:txBody>
          <a:bodyPr/>
          <a:lstStyle>
            <a:lvl1pPr>
              <a:defRPr/>
            </a:lvl1pPr>
          </a:lstStyle>
          <a:p>
            <a:pPr>
              <a:defRPr/>
            </a:pPr>
            <a:fld id="{0C430EBA-9CDB-4A51-975C-5F73D380D3DC}" type="slidenum">
              <a:rPr lang="en-US" altLang="en-US"/>
              <a:pPr>
                <a:defRPr/>
              </a:pPr>
              <a:t>‹#›</a:t>
            </a:fld>
            <a:endParaRPr lang="en-US" altLang="en-US"/>
          </a:p>
        </p:txBody>
      </p:sp>
    </p:spTree>
    <p:extLst>
      <p:ext uri="{BB962C8B-B14F-4D97-AF65-F5344CB8AC3E}">
        <p14:creationId xmlns:p14="http://schemas.microsoft.com/office/powerpoint/2010/main" val="17830655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045FD29B-782F-5C33-FC2A-3659A58A795E}"/>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74760DBB-E02C-1DD0-EDB5-F86ECC31673A}"/>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3781919B-F40D-42E7-8DFD-0067ED7A654A}"/>
              </a:ext>
            </a:extLst>
          </p:cNvPr>
          <p:cNvSpPr>
            <a:spLocks noGrp="1" noChangeArrowheads="1"/>
          </p:cNvSpPr>
          <p:nvPr>
            <p:ph type="sldNum" sz="quarter" idx="12"/>
          </p:nvPr>
        </p:nvSpPr>
        <p:spPr/>
        <p:txBody>
          <a:bodyPr/>
          <a:lstStyle>
            <a:lvl1pPr>
              <a:defRPr/>
            </a:lvl1pPr>
          </a:lstStyle>
          <a:p>
            <a:pPr>
              <a:defRPr/>
            </a:pPr>
            <a:fld id="{BE1A5147-441A-4B4E-9A9F-0421EB0B6ADB}" type="slidenum">
              <a:rPr lang="en-US" altLang="en-US"/>
              <a:pPr>
                <a:defRPr/>
              </a:pPr>
              <a:t>‹#›</a:t>
            </a:fld>
            <a:endParaRPr lang="en-US" altLang="en-US"/>
          </a:p>
        </p:txBody>
      </p:sp>
    </p:spTree>
    <p:extLst>
      <p:ext uri="{BB962C8B-B14F-4D97-AF65-F5344CB8AC3E}">
        <p14:creationId xmlns:p14="http://schemas.microsoft.com/office/powerpoint/2010/main" val="36200285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177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177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88F4C9-C7ED-A07C-4CF2-65AB9D3FA3CE}"/>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6" name="Footer Placeholder 5">
            <a:extLst>
              <a:ext uri="{FF2B5EF4-FFF2-40B4-BE49-F238E27FC236}">
                <a16:creationId xmlns:a16="http://schemas.microsoft.com/office/drawing/2014/main" id="{AEB83249-17E6-5A38-5D7E-C17AA76BAD2B}"/>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7" name="Slide Number Placeholder 6">
            <a:extLst>
              <a:ext uri="{FF2B5EF4-FFF2-40B4-BE49-F238E27FC236}">
                <a16:creationId xmlns:a16="http://schemas.microsoft.com/office/drawing/2014/main" id="{49A62B7C-241B-1013-8F2C-C4DA6540143A}"/>
              </a:ext>
            </a:extLst>
          </p:cNvPr>
          <p:cNvSpPr>
            <a:spLocks noGrp="1" noChangeArrowheads="1"/>
          </p:cNvSpPr>
          <p:nvPr>
            <p:ph type="sldNum" sz="quarter" idx="12"/>
          </p:nvPr>
        </p:nvSpPr>
        <p:spPr/>
        <p:txBody>
          <a:bodyPr/>
          <a:lstStyle>
            <a:lvl1pPr>
              <a:defRPr/>
            </a:lvl1pPr>
          </a:lstStyle>
          <a:p>
            <a:pPr>
              <a:defRPr/>
            </a:pPr>
            <a:fld id="{DEEA9871-AD50-4FB5-B249-2DC27AC216DD}" type="slidenum">
              <a:rPr lang="en-US" altLang="en-US"/>
              <a:pPr>
                <a:defRPr/>
              </a:pPr>
              <a:t>‹#›</a:t>
            </a:fld>
            <a:endParaRPr lang="en-US" altLang="en-US"/>
          </a:p>
        </p:txBody>
      </p:sp>
    </p:spTree>
    <p:extLst>
      <p:ext uri="{BB962C8B-B14F-4D97-AF65-F5344CB8AC3E}">
        <p14:creationId xmlns:p14="http://schemas.microsoft.com/office/powerpoint/2010/main" val="14299377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CD51943-8770-C25D-F657-899DEE3B1C44}"/>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8" name="Rectangle 5">
            <a:extLst>
              <a:ext uri="{FF2B5EF4-FFF2-40B4-BE49-F238E27FC236}">
                <a16:creationId xmlns:a16="http://schemas.microsoft.com/office/drawing/2014/main" id="{83229D86-EBC7-04FB-D90E-EF93F76CB716}"/>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9" name="Rectangle 6">
            <a:extLst>
              <a:ext uri="{FF2B5EF4-FFF2-40B4-BE49-F238E27FC236}">
                <a16:creationId xmlns:a16="http://schemas.microsoft.com/office/drawing/2014/main" id="{A8F52EA2-3128-E24F-544E-03BC2DE75389}"/>
              </a:ext>
            </a:extLst>
          </p:cNvPr>
          <p:cNvSpPr>
            <a:spLocks noGrp="1" noChangeArrowheads="1"/>
          </p:cNvSpPr>
          <p:nvPr>
            <p:ph type="sldNum" sz="quarter" idx="12"/>
          </p:nvPr>
        </p:nvSpPr>
        <p:spPr/>
        <p:txBody>
          <a:bodyPr/>
          <a:lstStyle>
            <a:lvl1pPr>
              <a:defRPr/>
            </a:lvl1pPr>
          </a:lstStyle>
          <a:p>
            <a:pPr>
              <a:defRPr/>
            </a:pPr>
            <a:fld id="{1AA1C984-5956-4EC1-801D-CB122FA08942}" type="slidenum">
              <a:rPr lang="en-US" altLang="en-US"/>
              <a:pPr>
                <a:defRPr/>
              </a:pPr>
              <a:t>‹#›</a:t>
            </a:fld>
            <a:endParaRPr lang="en-US" altLang="en-US"/>
          </a:p>
        </p:txBody>
      </p:sp>
    </p:spTree>
    <p:extLst>
      <p:ext uri="{BB962C8B-B14F-4D97-AF65-F5344CB8AC3E}">
        <p14:creationId xmlns:p14="http://schemas.microsoft.com/office/powerpoint/2010/main" val="2308475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4CBF9F7-0A17-85C2-D7AE-7FDCB43F6EB0}"/>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70A4EAA4-E52C-DE8D-6CD6-3DDF1CE74BAD}"/>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FF39ECE9-35F3-30F0-635B-781237D2D543}"/>
              </a:ext>
            </a:extLst>
          </p:cNvPr>
          <p:cNvSpPr>
            <a:spLocks noGrp="1" noChangeArrowheads="1"/>
          </p:cNvSpPr>
          <p:nvPr>
            <p:ph type="sldNum" sz="quarter" idx="12"/>
          </p:nvPr>
        </p:nvSpPr>
        <p:spPr/>
        <p:txBody>
          <a:bodyPr/>
          <a:lstStyle>
            <a:lvl1pPr>
              <a:defRPr/>
            </a:lvl1pPr>
          </a:lstStyle>
          <a:p>
            <a:pPr>
              <a:defRPr/>
            </a:pPr>
            <a:fld id="{9E8FD1BC-8CDF-4EA4-B657-0DDD345502DA}" type="slidenum">
              <a:rPr lang="en-US" altLang="en-US"/>
              <a:pPr>
                <a:defRPr/>
              </a:pPr>
              <a:t>‹#›</a:t>
            </a:fld>
            <a:endParaRPr lang="en-US" altLang="en-US"/>
          </a:p>
        </p:txBody>
      </p:sp>
    </p:spTree>
    <p:extLst>
      <p:ext uri="{BB962C8B-B14F-4D97-AF65-F5344CB8AC3E}">
        <p14:creationId xmlns:p14="http://schemas.microsoft.com/office/powerpoint/2010/main" val="2088216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75D0FB0-AE8F-C7F4-47E2-1C9433B3991A}"/>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4" name="Rectangle 5">
            <a:extLst>
              <a:ext uri="{FF2B5EF4-FFF2-40B4-BE49-F238E27FC236}">
                <a16:creationId xmlns:a16="http://schemas.microsoft.com/office/drawing/2014/main" id="{B86E634B-6C48-0D6C-1593-CD8F898D0461}"/>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5" name="Rectangle 6">
            <a:extLst>
              <a:ext uri="{FF2B5EF4-FFF2-40B4-BE49-F238E27FC236}">
                <a16:creationId xmlns:a16="http://schemas.microsoft.com/office/drawing/2014/main" id="{0882EADF-CB47-E54D-F468-F9B5276345C0}"/>
              </a:ext>
            </a:extLst>
          </p:cNvPr>
          <p:cNvSpPr>
            <a:spLocks noGrp="1" noChangeArrowheads="1"/>
          </p:cNvSpPr>
          <p:nvPr>
            <p:ph type="sldNum" sz="quarter" idx="12"/>
          </p:nvPr>
        </p:nvSpPr>
        <p:spPr/>
        <p:txBody>
          <a:bodyPr/>
          <a:lstStyle>
            <a:lvl1pPr>
              <a:defRPr/>
            </a:lvl1pPr>
          </a:lstStyle>
          <a:p>
            <a:pPr>
              <a:defRPr/>
            </a:pPr>
            <a:fld id="{4ECB62B3-B781-4C80-BB5E-34773213762A}" type="slidenum">
              <a:rPr lang="en-US" altLang="en-US"/>
              <a:pPr>
                <a:defRPr/>
              </a:pPr>
              <a:t>‹#›</a:t>
            </a:fld>
            <a:endParaRPr lang="en-US" altLang="en-US"/>
          </a:p>
        </p:txBody>
      </p:sp>
    </p:spTree>
    <p:extLst>
      <p:ext uri="{BB962C8B-B14F-4D97-AF65-F5344CB8AC3E}">
        <p14:creationId xmlns:p14="http://schemas.microsoft.com/office/powerpoint/2010/main" val="25733306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1056646-44F3-939B-9B13-1CDA8897FA16}"/>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3" name="Rectangle 5">
            <a:extLst>
              <a:ext uri="{FF2B5EF4-FFF2-40B4-BE49-F238E27FC236}">
                <a16:creationId xmlns:a16="http://schemas.microsoft.com/office/drawing/2014/main" id="{AFF63990-ECDF-8EA2-0220-4F851ECE1C17}"/>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4" name="Rectangle 6">
            <a:extLst>
              <a:ext uri="{FF2B5EF4-FFF2-40B4-BE49-F238E27FC236}">
                <a16:creationId xmlns:a16="http://schemas.microsoft.com/office/drawing/2014/main" id="{262A690B-72F2-A8A5-AC30-D89FE6643B19}"/>
              </a:ext>
            </a:extLst>
          </p:cNvPr>
          <p:cNvSpPr>
            <a:spLocks noGrp="1" noChangeArrowheads="1"/>
          </p:cNvSpPr>
          <p:nvPr>
            <p:ph type="sldNum" sz="quarter" idx="12"/>
          </p:nvPr>
        </p:nvSpPr>
        <p:spPr/>
        <p:txBody>
          <a:bodyPr/>
          <a:lstStyle>
            <a:lvl1pPr>
              <a:defRPr/>
            </a:lvl1pPr>
          </a:lstStyle>
          <a:p>
            <a:pPr>
              <a:defRPr/>
            </a:pPr>
            <a:fld id="{BA9FD152-4BB9-4DCE-8EAB-BA06E34C346B}" type="slidenum">
              <a:rPr lang="en-US" altLang="en-US"/>
              <a:pPr>
                <a:defRPr/>
              </a:pPr>
              <a:t>‹#›</a:t>
            </a:fld>
            <a:endParaRPr lang="en-US" altLang="en-US"/>
          </a:p>
        </p:txBody>
      </p:sp>
    </p:spTree>
    <p:extLst>
      <p:ext uri="{BB962C8B-B14F-4D97-AF65-F5344CB8AC3E}">
        <p14:creationId xmlns:p14="http://schemas.microsoft.com/office/powerpoint/2010/main" val="33911955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4F26A56F-EB3F-984F-2DD4-A8B9EB28E310}"/>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6" name="Footer Placeholder 5">
            <a:extLst>
              <a:ext uri="{FF2B5EF4-FFF2-40B4-BE49-F238E27FC236}">
                <a16:creationId xmlns:a16="http://schemas.microsoft.com/office/drawing/2014/main" id="{DD811867-0DFE-A97C-5926-2FDC5B2A0260}"/>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7" name="Slide Number Placeholder 6">
            <a:extLst>
              <a:ext uri="{FF2B5EF4-FFF2-40B4-BE49-F238E27FC236}">
                <a16:creationId xmlns:a16="http://schemas.microsoft.com/office/drawing/2014/main" id="{250BD0A1-E773-6746-3646-72F3C2413DBB}"/>
              </a:ext>
            </a:extLst>
          </p:cNvPr>
          <p:cNvSpPr>
            <a:spLocks noGrp="1" noChangeArrowheads="1"/>
          </p:cNvSpPr>
          <p:nvPr>
            <p:ph type="sldNum" sz="quarter" idx="12"/>
          </p:nvPr>
        </p:nvSpPr>
        <p:spPr/>
        <p:txBody>
          <a:bodyPr/>
          <a:lstStyle>
            <a:lvl1pPr>
              <a:defRPr/>
            </a:lvl1pPr>
          </a:lstStyle>
          <a:p>
            <a:pPr>
              <a:defRPr/>
            </a:pPr>
            <a:fld id="{2CFADE78-E35C-4FFF-B1F4-38ADC7837149}" type="slidenum">
              <a:rPr lang="en-US" altLang="en-US"/>
              <a:pPr>
                <a:defRPr/>
              </a:pPr>
              <a:t>‹#›</a:t>
            </a:fld>
            <a:endParaRPr lang="en-US" altLang="en-US"/>
          </a:p>
        </p:txBody>
      </p:sp>
    </p:spTree>
    <p:extLst>
      <p:ext uri="{BB962C8B-B14F-4D97-AF65-F5344CB8AC3E}">
        <p14:creationId xmlns:p14="http://schemas.microsoft.com/office/powerpoint/2010/main" val="37522411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4D0FA082-DF72-A289-25D7-9C9F9BFEECBF}"/>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6" name="Footer Placeholder 5">
            <a:extLst>
              <a:ext uri="{FF2B5EF4-FFF2-40B4-BE49-F238E27FC236}">
                <a16:creationId xmlns:a16="http://schemas.microsoft.com/office/drawing/2014/main" id="{9C3B961B-0DF4-790F-6EBA-4014164A0BBC}"/>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7" name="Slide Number Placeholder 6">
            <a:extLst>
              <a:ext uri="{FF2B5EF4-FFF2-40B4-BE49-F238E27FC236}">
                <a16:creationId xmlns:a16="http://schemas.microsoft.com/office/drawing/2014/main" id="{3F22B539-8FC0-37E1-FA07-4800BB8FF7F9}"/>
              </a:ext>
            </a:extLst>
          </p:cNvPr>
          <p:cNvSpPr>
            <a:spLocks noGrp="1" noChangeArrowheads="1"/>
          </p:cNvSpPr>
          <p:nvPr>
            <p:ph type="sldNum" sz="quarter" idx="12"/>
          </p:nvPr>
        </p:nvSpPr>
        <p:spPr/>
        <p:txBody>
          <a:bodyPr/>
          <a:lstStyle>
            <a:lvl1pPr>
              <a:defRPr/>
            </a:lvl1pPr>
          </a:lstStyle>
          <a:p>
            <a:pPr>
              <a:defRPr/>
            </a:pPr>
            <a:fld id="{E4242ADF-8791-490F-BC6F-7DD3278601B7}" type="slidenum">
              <a:rPr lang="en-US" altLang="en-US"/>
              <a:pPr>
                <a:defRPr/>
              </a:pPr>
              <a:t>‹#›</a:t>
            </a:fld>
            <a:endParaRPr lang="en-US" altLang="en-US"/>
          </a:p>
        </p:txBody>
      </p:sp>
    </p:spTree>
    <p:extLst>
      <p:ext uri="{BB962C8B-B14F-4D97-AF65-F5344CB8AC3E}">
        <p14:creationId xmlns:p14="http://schemas.microsoft.com/office/powerpoint/2010/main" val="392090281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FE1E1B8-5A90-AA70-4651-7A2B4F4D96FE}"/>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069984D3-3311-388A-C3A3-2960F9FBBF87}"/>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039FF340-2739-18CD-CE3A-6C20A094F880}"/>
              </a:ext>
            </a:extLst>
          </p:cNvPr>
          <p:cNvSpPr>
            <a:spLocks noGrp="1" noChangeArrowheads="1"/>
          </p:cNvSpPr>
          <p:nvPr>
            <p:ph type="sldNum" sz="quarter" idx="12"/>
          </p:nvPr>
        </p:nvSpPr>
        <p:spPr/>
        <p:txBody>
          <a:bodyPr/>
          <a:lstStyle>
            <a:lvl1pPr>
              <a:defRPr/>
            </a:lvl1pPr>
          </a:lstStyle>
          <a:p>
            <a:pPr>
              <a:defRPr/>
            </a:pPr>
            <a:fld id="{F0D17203-D8EA-4CEE-A2B8-C4AE41357279}" type="slidenum">
              <a:rPr lang="en-US" altLang="en-US"/>
              <a:pPr>
                <a:defRPr/>
              </a:pPr>
              <a:t>‹#›</a:t>
            </a:fld>
            <a:endParaRPr lang="en-US" altLang="en-US"/>
          </a:p>
        </p:txBody>
      </p:sp>
    </p:spTree>
    <p:extLst>
      <p:ext uri="{BB962C8B-B14F-4D97-AF65-F5344CB8AC3E}">
        <p14:creationId xmlns:p14="http://schemas.microsoft.com/office/powerpoint/2010/main" val="231659525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580968" y="190500"/>
            <a:ext cx="2696633" cy="584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1067" y="190500"/>
            <a:ext cx="7886700" cy="584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54EB906-9B14-3192-B310-35D4F469EEA6}"/>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0FDD337B-F411-4185-D2E5-2A4951E69001}"/>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9806AC1D-A91C-9410-456E-CFD289E65DF2}"/>
              </a:ext>
            </a:extLst>
          </p:cNvPr>
          <p:cNvSpPr>
            <a:spLocks noGrp="1" noChangeArrowheads="1"/>
          </p:cNvSpPr>
          <p:nvPr>
            <p:ph type="sldNum" sz="quarter" idx="12"/>
          </p:nvPr>
        </p:nvSpPr>
        <p:spPr/>
        <p:txBody>
          <a:bodyPr/>
          <a:lstStyle>
            <a:lvl1pPr>
              <a:defRPr/>
            </a:lvl1pPr>
          </a:lstStyle>
          <a:p>
            <a:pPr>
              <a:defRPr/>
            </a:pPr>
            <a:fld id="{7107D0C7-DAB8-40ED-B1B0-7621E030ADF3}" type="slidenum">
              <a:rPr lang="en-US" altLang="en-US"/>
              <a:pPr>
                <a:defRPr/>
              </a:pPr>
              <a:t>‹#›</a:t>
            </a:fld>
            <a:endParaRPr lang="en-US" altLang="en-US"/>
          </a:p>
        </p:txBody>
      </p:sp>
    </p:spTree>
    <p:extLst>
      <p:ext uri="{BB962C8B-B14F-4D97-AF65-F5344CB8AC3E}">
        <p14:creationId xmlns:p14="http://schemas.microsoft.com/office/powerpoint/2010/main" val="185074704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7CA2A200-1E9B-BCDB-5EFC-09B463F84A46}"/>
              </a:ext>
            </a:extLst>
          </p:cNvPr>
          <p:cNvSpPr>
            <a:spLocks noGrp="1" noChangeArrowheads="1"/>
          </p:cNvSpPr>
          <p:nvPr>
            <p:ph type="ftr" sz="quarter" idx="10"/>
          </p:nvPr>
        </p:nvSpPr>
        <p:spPr/>
        <p:txBody>
          <a:bodyPr/>
          <a:lstStyle>
            <a:lvl1pPr defTabSz="914400">
              <a:defRPr/>
            </a:lvl1pPr>
          </a:lstStyle>
          <a:p>
            <a:pPr>
              <a:defRPr/>
            </a:pPr>
            <a:endParaRPr lang="en-US"/>
          </a:p>
        </p:txBody>
      </p:sp>
      <p:sp>
        <p:nvSpPr>
          <p:cNvPr id="8" name="Rectangle 6">
            <a:extLst>
              <a:ext uri="{FF2B5EF4-FFF2-40B4-BE49-F238E27FC236}">
                <a16:creationId xmlns:a16="http://schemas.microsoft.com/office/drawing/2014/main" id="{F25F20D8-9E91-8A36-9994-486BDC987A39}"/>
              </a:ext>
            </a:extLst>
          </p:cNvPr>
          <p:cNvSpPr>
            <a:spLocks noGrp="1" noChangeArrowheads="1"/>
          </p:cNvSpPr>
          <p:nvPr>
            <p:ph type="sldNum" sz="quarter" idx="11"/>
          </p:nvPr>
        </p:nvSpPr>
        <p:spPr/>
        <p:txBody>
          <a:bodyPr/>
          <a:lstStyle>
            <a:lvl1pPr>
              <a:defRPr/>
            </a:lvl1pPr>
          </a:lstStyle>
          <a:p>
            <a:pPr>
              <a:defRPr/>
            </a:pPr>
            <a:fld id="{62CB975A-9DC2-4142-806B-E7E6D5CE4345}" type="slidenum">
              <a:rPr lang="en-US" altLang="en-US"/>
              <a:pPr>
                <a:defRPr/>
              </a:pPr>
              <a:t>‹#›</a:t>
            </a:fld>
            <a:endParaRPr lang="en-US" altLang="en-US"/>
          </a:p>
        </p:txBody>
      </p:sp>
    </p:spTree>
    <p:extLst>
      <p:ext uri="{BB962C8B-B14F-4D97-AF65-F5344CB8AC3E}">
        <p14:creationId xmlns:p14="http://schemas.microsoft.com/office/powerpoint/2010/main" val="11374698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B9501997-D3A9-F240-8763-F4E998EC8F6B}"/>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07C9AE1E-47C9-5F3C-EB60-7843F490F608}"/>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EB11B11B-38C3-F88A-96D9-B59E2AA13374}"/>
              </a:ext>
            </a:extLst>
          </p:cNvPr>
          <p:cNvSpPr>
            <a:spLocks noGrp="1" noChangeArrowheads="1"/>
          </p:cNvSpPr>
          <p:nvPr>
            <p:ph type="sldNum" sz="quarter" idx="12"/>
          </p:nvPr>
        </p:nvSpPr>
        <p:spPr/>
        <p:txBody>
          <a:bodyPr/>
          <a:lstStyle>
            <a:lvl1pPr>
              <a:defRPr/>
            </a:lvl1pPr>
          </a:lstStyle>
          <a:p>
            <a:pPr>
              <a:defRPr/>
            </a:pPr>
            <a:fld id="{F4C28744-0F2C-437C-A335-2B21D54D0484}" type="slidenum">
              <a:rPr lang="en-US" altLang="en-US"/>
              <a:pPr>
                <a:defRPr/>
              </a:pPr>
              <a:t>‹#›</a:t>
            </a:fld>
            <a:endParaRPr lang="en-US" altLang="en-US"/>
          </a:p>
        </p:txBody>
      </p:sp>
    </p:spTree>
    <p:extLst>
      <p:ext uri="{BB962C8B-B14F-4D97-AF65-F5344CB8AC3E}">
        <p14:creationId xmlns:p14="http://schemas.microsoft.com/office/powerpoint/2010/main" val="35677460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A97BCC2-001B-28D9-0462-21CCD833A9D5}"/>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BF8FA29E-62B7-9638-063E-67CDB28C4E2E}"/>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6D2431C8-91A7-5ECC-7F24-EA739AA82AE0}"/>
              </a:ext>
            </a:extLst>
          </p:cNvPr>
          <p:cNvSpPr>
            <a:spLocks noGrp="1" noChangeArrowheads="1"/>
          </p:cNvSpPr>
          <p:nvPr>
            <p:ph type="sldNum" sz="quarter" idx="12"/>
          </p:nvPr>
        </p:nvSpPr>
        <p:spPr/>
        <p:txBody>
          <a:bodyPr/>
          <a:lstStyle>
            <a:lvl1pPr>
              <a:defRPr/>
            </a:lvl1pPr>
          </a:lstStyle>
          <a:p>
            <a:pPr>
              <a:defRPr/>
            </a:pPr>
            <a:fld id="{988AAC5C-4BA7-4B6F-A12F-B61158BB8C0B}" type="slidenum">
              <a:rPr lang="en-US" altLang="en-US"/>
              <a:pPr>
                <a:defRPr/>
              </a:pPr>
              <a:t>‹#›</a:t>
            </a:fld>
            <a:endParaRPr lang="en-US" altLang="en-US"/>
          </a:p>
        </p:txBody>
      </p:sp>
    </p:spTree>
    <p:extLst>
      <p:ext uri="{BB962C8B-B14F-4D97-AF65-F5344CB8AC3E}">
        <p14:creationId xmlns:p14="http://schemas.microsoft.com/office/powerpoint/2010/main" val="37053974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DFF6EF3-E103-6AE2-015C-FC37A6780F1A}"/>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EE1AC913-D24F-F43F-CC17-69B51920C0E3}"/>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9A81B1E5-AA4D-06A6-A7C5-AAA6B7BD6DC5}"/>
              </a:ext>
            </a:extLst>
          </p:cNvPr>
          <p:cNvSpPr>
            <a:spLocks noGrp="1" noChangeArrowheads="1"/>
          </p:cNvSpPr>
          <p:nvPr>
            <p:ph type="sldNum" sz="quarter" idx="12"/>
          </p:nvPr>
        </p:nvSpPr>
        <p:spPr/>
        <p:txBody>
          <a:bodyPr/>
          <a:lstStyle>
            <a:lvl1pPr>
              <a:defRPr/>
            </a:lvl1pPr>
          </a:lstStyle>
          <a:p>
            <a:pPr>
              <a:defRPr/>
            </a:pPr>
            <a:fld id="{C0B16220-6CCC-41EF-8052-7EC28CD52147}" type="slidenum">
              <a:rPr lang="en-US" altLang="en-US"/>
              <a:pPr>
                <a:defRPr/>
              </a:pPr>
              <a:t>‹#›</a:t>
            </a:fld>
            <a:endParaRPr lang="en-US" altLang="en-US"/>
          </a:p>
        </p:txBody>
      </p:sp>
    </p:spTree>
    <p:extLst>
      <p:ext uri="{BB962C8B-B14F-4D97-AF65-F5344CB8AC3E}">
        <p14:creationId xmlns:p14="http://schemas.microsoft.com/office/powerpoint/2010/main" val="3505636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177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177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277432-47AB-CDF4-F0E2-86F9D8A8BEE4}"/>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6" name="Footer Placeholder 5">
            <a:extLst>
              <a:ext uri="{FF2B5EF4-FFF2-40B4-BE49-F238E27FC236}">
                <a16:creationId xmlns:a16="http://schemas.microsoft.com/office/drawing/2014/main" id="{E2C8CDBB-D3AC-88AF-2693-576FDBD82CCC}"/>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7" name="Slide Number Placeholder 6">
            <a:extLst>
              <a:ext uri="{FF2B5EF4-FFF2-40B4-BE49-F238E27FC236}">
                <a16:creationId xmlns:a16="http://schemas.microsoft.com/office/drawing/2014/main" id="{6BA2519D-79A2-2884-E7CA-E27D2BDDEAE0}"/>
              </a:ext>
            </a:extLst>
          </p:cNvPr>
          <p:cNvSpPr>
            <a:spLocks noGrp="1" noChangeArrowheads="1"/>
          </p:cNvSpPr>
          <p:nvPr>
            <p:ph type="sldNum" sz="quarter" idx="12"/>
          </p:nvPr>
        </p:nvSpPr>
        <p:spPr/>
        <p:txBody>
          <a:bodyPr/>
          <a:lstStyle>
            <a:lvl1pPr>
              <a:defRPr/>
            </a:lvl1pPr>
          </a:lstStyle>
          <a:p>
            <a:pPr>
              <a:defRPr/>
            </a:pPr>
            <a:fld id="{1AC180B7-C6A7-40E4-8D67-418A4392E423}" type="slidenum">
              <a:rPr lang="en-US" altLang="en-US"/>
              <a:pPr>
                <a:defRPr/>
              </a:pPr>
              <a:t>‹#›</a:t>
            </a:fld>
            <a:endParaRPr lang="en-US" altLang="en-US"/>
          </a:p>
        </p:txBody>
      </p:sp>
    </p:spTree>
    <p:extLst>
      <p:ext uri="{BB962C8B-B14F-4D97-AF65-F5344CB8AC3E}">
        <p14:creationId xmlns:p14="http://schemas.microsoft.com/office/powerpoint/2010/main" val="83179691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177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177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1AF6A2-22A8-9E28-98D5-BDD00B138083}"/>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6" name="Footer Placeholder 5">
            <a:extLst>
              <a:ext uri="{FF2B5EF4-FFF2-40B4-BE49-F238E27FC236}">
                <a16:creationId xmlns:a16="http://schemas.microsoft.com/office/drawing/2014/main" id="{7AEB7590-D872-20ED-7EA7-993BDB457BCC}"/>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7" name="Slide Number Placeholder 6">
            <a:extLst>
              <a:ext uri="{FF2B5EF4-FFF2-40B4-BE49-F238E27FC236}">
                <a16:creationId xmlns:a16="http://schemas.microsoft.com/office/drawing/2014/main" id="{AAD55C25-FFEA-49BE-E8EF-F7DE7098392F}"/>
              </a:ext>
            </a:extLst>
          </p:cNvPr>
          <p:cNvSpPr>
            <a:spLocks noGrp="1" noChangeArrowheads="1"/>
          </p:cNvSpPr>
          <p:nvPr>
            <p:ph type="sldNum" sz="quarter" idx="12"/>
          </p:nvPr>
        </p:nvSpPr>
        <p:spPr/>
        <p:txBody>
          <a:bodyPr/>
          <a:lstStyle>
            <a:lvl1pPr>
              <a:defRPr/>
            </a:lvl1pPr>
          </a:lstStyle>
          <a:p>
            <a:pPr>
              <a:defRPr/>
            </a:pPr>
            <a:fld id="{0DAD7C1E-8FE1-4A8C-BD77-ECD7595FC311}" type="slidenum">
              <a:rPr lang="en-US" altLang="en-US"/>
              <a:pPr>
                <a:defRPr/>
              </a:pPr>
              <a:t>‹#›</a:t>
            </a:fld>
            <a:endParaRPr lang="en-US" altLang="en-US"/>
          </a:p>
        </p:txBody>
      </p:sp>
    </p:spTree>
    <p:extLst>
      <p:ext uri="{BB962C8B-B14F-4D97-AF65-F5344CB8AC3E}">
        <p14:creationId xmlns:p14="http://schemas.microsoft.com/office/powerpoint/2010/main" val="84527891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83D2677-A0D1-0931-3FFB-E05F58F6C2A6}"/>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8" name="Rectangle 5">
            <a:extLst>
              <a:ext uri="{FF2B5EF4-FFF2-40B4-BE49-F238E27FC236}">
                <a16:creationId xmlns:a16="http://schemas.microsoft.com/office/drawing/2014/main" id="{80711617-F955-88DF-47B3-AA7EDE40C019}"/>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9" name="Rectangle 6">
            <a:extLst>
              <a:ext uri="{FF2B5EF4-FFF2-40B4-BE49-F238E27FC236}">
                <a16:creationId xmlns:a16="http://schemas.microsoft.com/office/drawing/2014/main" id="{69B5A130-7716-599D-AE8F-29AC543FF020}"/>
              </a:ext>
            </a:extLst>
          </p:cNvPr>
          <p:cNvSpPr>
            <a:spLocks noGrp="1" noChangeArrowheads="1"/>
          </p:cNvSpPr>
          <p:nvPr>
            <p:ph type="sldNum" sz="quarter" idx="12"/>
          </p:nvPr>
        </p:nvSpPr>
        <p:spPr/>
        <p:txBody>
          <a:bodyPr/>
          <a:lstStyle>
            <a:lvl1pPr>
              <a:defRPr/>
            </a:lvl1pPr>
          </a:lstStyle>
          <a:p>
            <a:pPr>
              <a:defRPr/>
            </a:pPr>
            <a:fld id="{0CE17275-683A-450B-81E4-EB18721220BA}" type="slidenum">
              <a:rPr lang="en-US" altLang="en-US"/>
              <a:pPr>
                <a:defRPr/>
              </a:pPr>
              <a:t>‹#›</a:t>
            </a:fld>
            <a:endParaRPr lang="en-US" altLang="en-US"/>
          </a:p>
        </p:txBody>
      </p:sp>
    </p:spTree>
    <p:extLst>
      <p:ext uri="{BB962C8B-B14F-4D97-AF65-F5344CB8AC3E}">
        <p14:creationId xmlns:p14="http://schemas.microsoft.com/office/powerpoint/2010/main" val="2448810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2796BDF0-0762-2CE1-C539-AF0D6ED65AE5}"/>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4" name="Rectangle 5">
            <a:extLst>
              <a:ext uri="{FF2B5EF4-FFF2-40B4-BE49-F238E27FC236}">
                <a16:creationId xmlns:a16="http://schemas.microsoft.com/office/drawing/2014/main" id="{BAF4B38F-918B-A0B3-3116-DE9F6CA8A0FF}"/>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5" name="Rectangle 6">
            <a:extLst>
              <a:ext uri="{FF2B5EF4-FFF2-40B4-BE49-F238E27FC236}">
                <a16:creationId xmlns:a16="http://schemas.microsoft.com/office/drawing/2014/main" id="{7C6D4BB4-677C-6AA0-59D8-F44AC14C5B8A}"/>
              </a:ext>
            </a:extLst>
          </p:cNvPr>
          <p:cNvSpPr>
            <a:spLocks noGrp="1" noChangeArrowheads="1"/>
          </p:cNvSpPr>
          <p:nvPr>
            <p:ph type="sldNum" sz="quarter" idx="12"/>
          </p:nvPr>
        </p:nvSpPr>
        <p:spPr/>
        <p:txBody>
          <a:bodyPr/>
          <a:lstStyle>
            <a:lvl1pPr>
              <a:defRPr/>
            </a:lvl1pPr>
          </a:lstStyle>
          <a:p>
            <a:pPr>
              <a:defRPr/>
            </a:pPr>
            <a:fld id="{635763D1-8099-46A7-936B-BF529843DC2C}" type="slidenum">
              <a:rPr lang="en-US" altLang="en-US"/>
              <a:pPr>
                <a:defRPr/>
              </a:pPr>
              <a:t>‹#›</a:t>
            </a:fld>
            <a:endParaRPr lang="en-US" altLang="en-US"/>
          </a:p>
        </p:txBody>
      </p:sp>
    </p:spTree>
    <p:extLst>
      <p:ext uri="{BB962C8B-B14F-4D97-AF65-F5344CB8AC3E}">
        <p14:creationId xmlns:p14="http://schemas.microsoft.com/office/powerpoint/2010/main" val="134546974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F4BA175-BAAC-1AD1-9BCB-CBC962E5599E}"/>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3" name="Rectangle 5">
            <a:extLst>
              <a:ext uri="{FF2B5EF4-FFF2-40B4-BE49-F238E27FC236}">
                <a16:creationId xmlns:a16="http://schemas.microsoft.com/office/drawing/2014/main" id="{F278DC2C-969F-3716-DE9F-FC7D744399B3}"/>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4" name="Rectangle 6">
            <a:extLst>
              <a:ext uri="{FF2B5EF4-FFF2-40B4-BE49-F238E27FC236}">
                <a16:creationId xmlns:a16="http://schemas.microsoft.com/office/drawing/2014/main" id="{A135AC5F-E8AB-FEE9-D52D-5F2EAC576F8E}"/>
              </a:ext>
            </a:extLst>
          </p:cNvPr>
          <p:cNvSpPr>
            <a:spLocks noGrp="1" noChangeArrowheads="1"/>
          </p:cNvSpPr>
          <p:nvPr>
            <p:ph type="sldNum" sz="quarter" idx="12"/>
          </p:nvPr>
        </p:nvSpPr>
        <p:spPr/>
        <p:txBody>
          <a:bodyPr/>
          <a:lstStyle>
            <a:lvl1pPr>
              <a:defRPr/>
            </a:lvl1pPr>
          </a:lstStyle>
          <a:p>
            <a:pPr>
              <a:defRPr/>
            </a:pPr>
            <a:fld id="{9B327C3F-2045-4775-A9AD-C060FA6FFE58}" type="slidenum">
              <a:rPr lang="en-US" altLang="en-US"/>
              <a:pPr>
                <a:defRPr/>
              </a:pPr>
              <a:t>‹#›</a:t>
            </a:fld>
            <a:endParaRPr lang="en-US" altLang="en-US"/>
          </a:p>
        </p:txBody>
      </p:sp>
    </p:spTree>
    <p:extLst>
      <p:ext uri="{BB962C8B-B14F-4D97-AF65-F5344CB8AC3E}">
        <p14:creationId xmlns:p14="http://schemas.microsoft.com/office/powerpoint/2010/main" val="329602137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5127A172-D3FC-8794-66FA-885A180FC163}"/>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6" name="Footer Placeholder 5">
            <a:extLst>
              <a:ext uri="{FF2B5EF4-FFF2-40B4-BE49-F238E27FC236}">
                <a16:creationId xmlns:a16="http://schemas.microsoft.com/office/drawing/2014/main" id="{9B18E0E6-941E-61F6-1D1A-767616FA1206}"/>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7" name="Slide Number Placeholder 6">
            <a:extLst>
              <a:ext uri="{FF2B5EF4-FFF2-40B4-BE49-F238E27FC236}">
                <a16:creationId xmlns:a16="http://schemas.microsoft.com/office/drawing/2014/main" id="{B110CCEC-605B-02AB-E309-9ED0CFA735EC}"/>
              </a:ext>
            </a:extLst>
          </p:cNvPr>
          <p:cNvSpPr>
            <a:spLocks noGrp="1" noChangeArrowheads="1"/>
          </p:cNvSpPr>
          <p:nvPr>
            <p:ph type="sldNum" sz="quarter" idx="12"/>
          </p:nvPr>
        </p:nvSpPr>
        <p:spPr/>
        <p:txBody>
          <a:bodyPr/>
          <a:lstStyle>
            <a:lvl1pPr>
              <a:defRPr/>
            </a:lvl1pPr>
          </a:lstStyle>
          <a:p>
            <a:pPr>
              <a:defRPr/>
            </a:pPr>
            <a:fld id="{8AEA73DE-CBE3-414E-8620-7DC914BD6793}" type="slidenum">
              <a:rPr lang="en-US" altLang="en-US"/>
              <a:pPr>
                <a:defRPr/>
              </a:pPr>
              <a:t>‹#›</a:t>
            </a:fld>
            <a:endParaRPr lang="en-US" altLang="en-US"/>
          </a:p>
        </p:txBody>
      </p:sp>
    </p:spTree>
    <p:extLst>
      <p:ext uri="{BB962C8B-B14F-4D97-AF65-F5344CB8AC3E}">
        <p14:creationId xmlns:p14="http://schemas.microsoft.com/office/powerpoint/2010/main" val="84104210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979BAA2C-76DC-482D-64EB-B7D8B53F1414}"/>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6" name="Footer Placeholder 5">
            <a:extLst>
              <a:ext uri="{FF2B5EF4-FFF2-40B4-BE49-F238E27FC236}">
                <a16:creationId xmlns:a16="http://schemas.microsoft.com/office/drawing/2014/main" id="{326B48DC-9BB4-E676-7B88-CAC6C12FA1EC}"/>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7" name="Slide Number Placeholder 6">
            <a:extLst>
              <a:ext uri="{FF2B5EF4-FFF2-40B4-BE49-F238E27FC236}">
                <a16:creationId xmlns:a16="http://schemas.microsoft.com/office/drawing/2014/main" id="{B9D61CF7-B911-F7F5-F711-AE59D7B572BA}"/>
              </a:ext>
            </a:extLst>
          </p:cNvPr>
          <p:cNvSpPr>
            <a:spLocks noGrp="1" noChangeArrowheads="1"/>
          </p:cNvSpPr>
          <p:nvPr>
            <p:ph type="sldNum" sz="quarter" idx="12"/>
          </p:nvPr>
        </p:nvSpPr>
        <p:spPr/>
        <p:txBody>
          <a:bodyPr/>
          <a:lstStyle>
            <a:lvl1pPr>
              <a:defRPr/>
            </a:lvl1pPr>
          </a:lstStyle>
          <a:p>
            <a:pPr>
              <a:defRPr/>
            </a:pPr>
            <a:fld id="{2367CB7F-D427-4935-96EE-F3461020C36F}" type="slidenum">
              <a:rPr lang="en-US" altLang="en-US"/>
              <a:pPr>
                <a:defRPr/>
              </a:pPr>
              <a:t>‹#›</a:t>
            </a:fld>
            <a:endParaRPr lang="en-US" altLang="en-US"/>
          </a:p>
        </p:txBody>
      </p:sp>
    </p:spTree>
    <p:extLst>
      <p:ext uri="{BB962C8B-B14F-4D97-AF65-F5344CB8AC3E}">
        <p14:creationId xmlns:p14="http://schemas.microsoft.com/office/powerpoint/2010/main" val="275318674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BD44960-E05C-45C7-2F12-FB1D619EF050}"/>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EA4A3911-56A6-C3B8-FA01-A75168C3DC3D}"/>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00DF51B6-0855-396D-3C89-A667F9C8C27A}"/>
              </a:ext>
            </a:extLst>
          </p:cNvPr>
          <p:cNvSpPr>
            <a:spLocks noGrp="1" noChangeArrowheads="1"/>
          </p:cNvSpPr>
          <p:nvPr>
            <p:ph type="sldNum" sz="quarter" idx="12"/>
          </p:nvPr>
        </p:nvSpPr>
        <p:spPr/>
        <p:txBody>
          <a:bodyPr/>
          <a:lstStyle>
            <a:lvl1pPr>
              <a:defRPr/>
            </a:lvl1pPr>
          </a:lstStyle>
          <a:p>
            <a:pPr>
              <a:defRPr/>
            </a:pPr>
            <a:fld id="{8EE3BADA-B793-4052-9451-6D15CF98685F}" type="slidenum">
              <a:rPr lang="en-US" altLang="en-US"/>
              <a:pPr>
                <a:defRPr/>
              </a:pPr>
              <a:t>‹#›</a:t>
            </a:fld>
            <a:endParaRPr lang="en-US" altLang="en-US"/>
          </a:p>
        </p:txBody>
      </p:sp>
    </p:spTree>
    <p:extLst>
      <p:ext uri="{BB962C8B-B14F-4D97-AF65-F5344CB8AC3E}">
        <p14:creationId xmlns:p14="http://schemas.microsoft.com/office/powerpoint/2010/main" val="17036124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580968" y="190500"/>
            <a:ext cx="2696633" cy="584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1067" y="190500"/>
            <a:ext cx="7886700" cy="584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F4672E5-0A4C-2874-AFFA-74B0DC5D7F02}"/>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5" name="Rectangle 5">
            <a:extLst>
              <a:ext uri="{FF2B5EF4-FFF2-40B4-BE49-F238E27FC236}">
                <a16:creationId xmlns:a16="http://schemas.microsoft.com/office/drawing/2014/main" id="{3CD8B19B-036E-271F-993C-E3FD1847319B}"/>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6" name="Rectangle 6">
            <a:extLst>
              <a:ext uri="{FF2B5EF4-FFF2-40B4-BE49-F238E27FC236}">
                <a16:creationId xmlns:a16="http://schemas.microsoft.com/office/drawing/2014/main" id="{B8477264-3830-6FFC-055C-947AE6AEAA72}"/>
              </a:ext>
            </a:extLst>
          </p:cNvPr>
          <p:cNvSpPr>
            <a:spLocks noGrp="1" noChangeArrowheads="1"/>
          </p:cNvSpPr>
          <p:nvPr>
            <p:ph type="sldNum" sz="quarter" idx="12"/>
          </p:nvPr>
        </p:nvSpPr>
        <p:spPr/>
        <p:txBody>
          <a:bodyPr/>
          <a:lstStyle>
            <a:lvl1pPr>
              <a:defRPr/>
            </a:lvl1pPr>
          </a:lstStyle>
          <a:p>
            <a:pPr>
              <a:defRPr/>
            </a:pPr>
            <a:fld id="{F585095C-8C57-4D90-8C84-C6B4A344653E}" type="slidenum">
              <a:rPr lang="en-US" altLang="en-US"/>
              <a:pPr>
                <a:defRPr/>
              </a:pPr>
              <a:t>‹#›</a:t>
            </a:fld>
            <a:endParaRPr lang="en-US" altLang="en-US"/>
          </a:p>
        </p:txBody>
      </p:sp>
    </p:spTree>
    <p:extLst>
      <p:ext uri="{BB962C8B-B14F-4D97-AF65-F5344CB8AC3E}">
        <p14:creationId xmlns:p14="http://schemas.microsoft.com/office/powerpoint/2010/main" val="15710008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98137CF4-E47A-2044-EBE8-560AA651F24D}"/>
              </a:ext>
            </a:extLst>
          </p:cNvPr>
          <p:cNvSpPr>
            <a:spLocks noGrp="1" noChangeArrowheads="1"/>
          </p:cNvSpPr>
          <p:nvPr>
            <p:ph type="ftr" sz="quarter" idx="10"/>
          </p:nvPr>
        </p:nvSpPr>
        <p:spPr/>
        <p:txBody>
          <a:bodyPr/>
          <a:lstStyle>
            <a:lvl1pPr defTabSz="914400">
              <a:defRPr/>
            </a:lvl1pPr>
          </a:lstStyle>
          <a:p>
            <a:pPr>
              <a:defRPr/>
            </a:pPr>
            <a:endParaRPr lang="en-US"/>
          </a:p>
        </p:txBody>
      </p:sp>
      <p:sp>
        <p:nvSpPr>
          <p:cNvPr id="8" name="Rectangle 6">
            <a:extLst>
              <a:ext uri="{FF2B5EF4-FFF2-40B4-BE49-F238E27FC236}">
                <a16:creationId xmlns:a16="http://schemas.microsoft.com/office/drawing/2014/main" id="{D2326839-2022-8942-42A4-D6891933C4C6}"/>
              </a:ext>
            </a:extLst>
          </p:cNvPr>
          <p:cNvSpPr>
            <a:spLocks noGrp="1" noChangeArrowheads="1"/>
          </p:cNvSpPr>
          <p:nvPr>
            <p:ph type="sldNum" sz="quarter" idx="11"/>
          </p:nvPr>
        </p:nvSpPr>
        <p:spPr/>
        <p:txBody>
          <a:bodyPr/>
          <a:lstStyle>
            <a:lvl1pPr>
              <a:defRPr/>
            </a:lvl1pPr>
          </a:lstStyle>
          <a:p>
            <a:pPr>
              <a:defRPr/>
            </a:pPr>
            <a:fld id="{79DC4F5C-4CAE-4EB4-B19D-728D4F5A3FB0}" type="slidenum">
              <a:rPr lang="en-US" altLang="en-US"/>
              <a:pPr>
                <a:defRPr/>
              </a:pPr>
              <a:t>‹#›</a:t>
            </a:fld>
            <a:endParaRPr lang="en-US" altLang="en-US"/>
          </a:p>
        </p:txBody>
      </p:sp>
    </p:spTree>
    <p:extLst>
      <p:ext uri="{BB962C8B-B14F-4D97-AF65-F5344CB8AC3E}">
        <p14:creationId xmlns:p14="http://schemas.microsoft.com/office/powerpoint/2010/main" val="1626089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9C11C285-89CD-EF8A-FEBB-2F4996CE92C3}"/>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8" name="Rectangle 5">
            <a:extLst>
              <a:ext uri="{FF2B5EF4-FFF2-40B4-BE49-F238E27FC236}">
                <a16:creationId xmlns:a16="http://schemas.microsoft.com/office/drawing/2014/main" id="{63A3FC29-013B-AEA3-D353-DD60A806BCD7}"/>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9" name="Rectangle 6">
            <a:extLst>
              <a:ext uri="{FF2B5EF4-FFF2-40B4-BE49-F238E27FC236}">
                <a16:creationId xmlns:a16="http://schemas.microsoft.com/office/drawing/2014/main" id="{8956F4A6-0BA3-AC36-6830-36E3E12D0185}"/>
              </a:ext>
            </a:extLst>
          </p:cNvPr>
          <p:cNvSpPr>
            <a:spLocks noGrp="1" noChangeArrowheads="1"/>
          </p:cNvSpPr>
          <p:nvPr>
            <p:ph type="sldNum" sz="quarter" idx="12"/>
          </p:nvPr>
        </p:nvSpPr>
        <p:spPr/>
        <p:txBody>
          <a:bodyPr/>
          <a:lstStyle>
            <a:lvl1pPr>
              <a:defRPr/>
            </a:lvl1pPr>
          </a:lstStyle>
          <a:p>
            <a:pPr>
              <a:defRPr/>
            </a:pPr>
            <a:fld id="{AFDD24A6-6CE5-42E3-91E3-1DEF5A0997E2}" type="slidenum">
              <a:rPr lang="en-US" altLang="en-US"/>
              <a:pPr>
                <a:defRPr/>
              </a:pPr>
              <a:t>‹#›</a:t>
            </a:fld>
            <a:endParaRPr lang="en-US" altLang="en-US"/>
          </a:p>
        </p:txBody>
      </p:sp>
    </p:spTree>
    <p:extLst>
      <p:ext uri="{BB962C8B-B14F-4D97-AF65-F5344CB8AC3E}">
        <p14:creationId xmlns:p14="http://schemas.microsoft.com/office/powerpoint/2010/main" val="264112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3B980BA-F3D2-89F3-5AC2-146507F94FED}"/>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4" name="Rectangle 5">
            <a:extLst>
              <a:ext uri="{FF2B5EF4-FFF2-40B4-BE49-F238E27FC236}">
                <a16:creationId xmlns:a16="http://schemas.microsoft.com/office/drawing/2014/main" id="{C19D0B6B-11CC-EDE0-F6BB-A12889EC604B}"/>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5" name="Rectangle 6">
            <a:extLst>
              <a:ext uri="{FF2B5EF4-FFF2-40B4-BE49-F238E27FC236}">
                <a16:creationId xmlns:a16="http://schemas.microsoft.com/office/drawing/2014/main" id="{C5970EBD-A227-4B1B-AC80-754A5909ACF4}"/>
              </a:ext>
            </a:extLst>
          </p:cNvPr>
          <p:cNvSpPr>
            <a:spLocks noGrp="1" noChangeArrowheads="1"/>
          </p:cNvSpPr>
          <p:nvPr>
            <p:ph type="sldNum" sz="quarter" idx="12"/>
          </p:nvPr>
        </p:nvSpPr>
        <p:spPr/>
        <p:txBody>
          <a:bodyPr/>
          <a:lstStyle>
            <a:lvl1pPr>
              <a:defRPr/>
            </a:lvl1pPr>
          </a:lstStyle>
          <a:p>
            <a:pPr>
              <a:defRPr/>
            </a:pPr>
            <a:fld id="{76EBE8EC-62BA-4A68-92D6-A6BBA43353EE}" type="slidenum">
              <a:rPr lang="en-US" altLang="en-US"/>
              <a:pPr>
                <a:defRPr/>
              </a:pPr>
              <a:t>‹#›</a:t>
            </a:fld>
            <a:endParaRPr lang="en-US" altLang="en-US"/>
          </a:p>
        </p:txBody>
      </p:sp>
    </p:spTree>
    <p:extLst>
      <p:ext uri="{BB962C8B-B14F-4D97-AF65-F5344CB8AC3E}">
        <p14:creationId xmlns:p14="http://schemas.microsoft.com/office/powerpoint/2010/main" val="4073854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824D667-AB7F-A03D-66BA-CE549B9ADF1C}"/>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3" name="Rectangle 5">
            <a:extLst>
              <a:ext uri="{FF2B5EF4-FFF2-40B4-BE49-F238E27FC236}">
                <a16:creationId xmlns:a16="http://schemas.microsoft.com/office/drawing/2014/main" id="{50967ED6-6B46-5219-E393-135B625B6B58}"/>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4" name="Rectangle 6">
            <a:extLst>
              <a:ext uri="{FF2B5EF4-FFF2-40B4-BE49-F238E27FC236}">
                <a16:creationId xmlns:a16="http://schemas.microsoft.com/office/drawing/2014/main" id="{F67ECA66-3F28-D4F5-6AE2-15117E64AFF0}"/>
              </a:ext>
            </a:extLst>
          </p:cNvPr>
          <p:cNvSpPr>
            <a:spLocks noGrp="1" noChangeArrowheads="1"/>
          </p:cNvSpPr>
          <p:nvPr>
            <p:ph type="sldNum" sz="quarter" idx="12"/>
          </p:nvPr>
        </p:nvSpPr>
        <p:spPr/>
        <p:txBody>
          <a:bodyPr/>
          <a:lstStyle>
            <a:lvl1pPr>
              <a:defRPr/>
            </a:lvl1pPr>
          </a:lstStyle>
          <a:p>
            <a:pPr>
              <a:defRPr/>
            </a:pPr>
            <a:fld id="{D2DD1526-52C8-4EB4-ADD5-C7E5F3469A47}" type="slidenum">
              <a:rPr lang="en-US" altLang="en-US"/>
              <a:pPr>
                <a:defRPr/>
              </a:pPr>
              <a:t>‹#›</a:t>
            </a:fld>
            <a:endParaRPr lang="en-US" altLang="en-US"/>
          </a:p>
        </p:txBody>
      </p:sp>
    </p:spTree>
    <p:extLst>
      <p:ext uri="{BB962C8B-B14F-4D97-AF65-F5344CB8AC3E}">
        <p14:creationId xmlns:p14="http://schemas.microsoft.com/office/powerpoint/2010/main" val="66314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03B21BD-BE9B-98E0-25FC-DBD3675EAF09}"/>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6" name="Footer Placeholder 5">
            <a:extLst>
              <a:ext uri="{FF2B5EF4-FFF2-40B4-BE49-F238E27FC236}">
                <a16:creationId xmlns:a16="http://schemas.microsoft.com/office/drawing/2014/main" id="{2A95622E-8A2F-DB32-A1CB-98E3986600D5}"/>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7" name="Slide Number Placeholder 6">
            <a:extLst>
              <a:ext uri="{FF2B5EF4-FFF2-40B4-BE49-F238E27FC236}">
                <a16:creationId xmlns:a16="http://schemas.microsoft.com/office/drawing/2014/main" id="{9BBBAE36-6AB6-E511-ED83-73A4E59472AD}"/>
              </a:ext>
            </a:extLst>
          </p:cNvPr>
          <p:cNvSpPr>
            <a:spLocks noGrp="1" noChangeArrowheads="1"/>
          </p:cNvSpPr>
          <p:nvPr>
            <p:ph type="sldNum" sz="quarter" idx="12"/>
          </p:nvPr>
        </p:nvSpPr>
        <p:spPr/>
        <p:txBody>
          <a:bodyPr/>
          <a:lstStyle>
            <a:lvl1pPr>
              <a:defRPr/>
            </a:lvl1pPr>
          </a:lstStyle>
          <a:p>
            <a:pPr>
              <a:defRPr/>
            </a:pPr>
            <a:fld id="{EFAC1DA7-3A78-42F1-BB33-483F35926EC1}" type="slidenum">
              <a:rPr lang="en-US" altLang="en-US"/>
              <a:pPr>
                <a:defRPr/>
              </a:pPr>
              <a:t>‹#›</a:t>
            </a:fld>
            <a:endParaRPr lang="en-US" altLang="en-US"/>
          </a:p>
        </p:txBody>
      </p:sp>
    </p:spTree>
    <p:extLst>
      <p:ext uri="{BB962C8B-B14F-4D97-AF65-F5344CB8AC3E}">
        <p14:creationId xmlns:p14="http://schemas.microsoft.com/office/powerpoint/2010/main" val="298006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4FBE706-D3A7-6683-F0A1-46410FBA207C}"/>
              </a:ext>
            </a:extLst>
          </p:cNvPr>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p>
        </p:txBody>
      </p:sp>
      <p:sp>
        <p:nvSpPr>
          <p:cNvPr id="6" name="Footer Placeholder 5">
            <a:extLst>
              <a:ext uri="{FF2B5EF4-FFF2-40B4-BE49-F238E27FC236}">
                <a16:creationId xmlns:a16="http://schemas.microsoft.com/office/drawing/2014/main" id="{893B56B7-4AED-E28E-3EB5-94256D98F704}"/>
              </a:ext>
            </a:extLst>
          </p:cNvPr>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p>
        </p:txBody>
      </p:sp>
      <p:sp>
        <p:nvSpPr>
          <p:cNvPr id="7" name="Slide Number Placeholder 6">
            <a:extLst>
              <a:ext uri="{FF2B5EF4-FFF2-40B4-BE49-F238E27FC236}">
                <a16:creationId xmlns:a16="http://schemas.microsoft.com/office/drawing/2014/main" id="{57A6F100-0F42-1FA9-D5E8-21919D032160}"/>
              </a:ext>
            </a:extLst>
          </p:cNvPr>
          <p:cNvSpPr>
            <a:spLocks noGrp="1" noChangeArrowheads="1"/>
          </p:cNvSpPr>
          <p:nvPr>
            <p:ph type="sldNum" sz="quarter" idx="12"/>
          </p:nvPr>
        </p:nvSpPr>
        <p:spPr/>
        <p:txBody>
          <a:bodyPr/>
          <a:lstStyle>
            <a:lvl1pPr>
              <a:defRPr/>
            </a:lvl1pPr>
          </a:lstStyle>
          <a:p>
            <a:pPr>
              <a:defRPr/>
            </a:pPr>
            <a:fld id="{B858C87B-3FAD-4EB4-818D-5CEA127C69EA}" type="slidenum">
              <a:rPr lang="en-US" altLang="en-US"/>
              <a:pPr>
                <a:defRPr/>
              </a:pPr>
              <a:t>‹#›</a:t>
            </a:fld>
            <a:endParaRPr lang="en-US" altLang="en-US"/>
          </a:p>
        </p:txBody>
      </p:sp>
    </p:spTree>
    <p:extLst>
      <p:ext uri="{BB962C8B-B14F-4D97-AF65-F5344CB8AC3E}">
        <p14:creationId xmlns:p14="http://schemas.microsoft.com/office/powerpoint/2010/main" val="369252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B45C756-C82D-04BA-E8D9-F6DD0FF80634}"/>
              </a:ext>
            </a:extLst>
          </p:cNvPr>
          <p:cNvSpPr>
            <a:spLocks noGrp="1" noChangeArrowheads="1"/>
          </p:cNvSpPr>
          <p:nvPr>
            <p:ph type="title"/>
          </p:nvPr>
        </p:nvSpPr>
        <p:spPr bwMode="auto">
          <a:xfrm>
            <a:off x="490538" y="190500"/>
            <a:ext cx="103632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Rectangle 3">
            <a:extLst>
              <a:ext uri="{FF2B5EF4-FFF2-40B4-BE49-F238E27FC236}">
                <a16:creationId xmlns:a16="http://schemas.microsoft.com/office/drawing/2014/main" id="{057D65E1-8162-9C27-72EA-12E970E81426}"/>
              </a:ext>
            </a:extLst>
          </p:cNvPr>
          <p:cNvSpPr>
            <a:spLocks noGrp="1" noChangeArrowheads="1"/>
          </p:cNvSpPr>
          <p:nvPr>
            <p:ph type="body" idx="1"/>
          </p:nvPr>
        </p:nvSpPr>
        <p:spPr bwMode="auto">
          <a:xfrm>
            <a:off x="914400" y="1917700"/>
            <a:ext cx="10363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B16192F-8088-E1FF-E1AA-60F6D34003C1}"/>
              </a:ext>
            </a:extLst>
          </p:cNvPr>
          <p:cNvSpPr>
            <a:spLocks noGrp="1" noChangeArrowheads="1"/>
          </p:cNvSpPr>
          <p:nvPr>
            <p:ph type="dt" sz="half" idx="2"/>
          </p:nvPr>
        </p:nvSpPr>
        <p:spPr bwMode="auto">
          <a:xfrm>
            <a:off x="914400" y="6184900"/>
            <a:ext cx="25400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0" fontAlgn="auto" hangingPunct="0">
              <a:spcBef>
                <a:spcPts val="0"/>
              </a:spcBef>
              <a:spcAft>
                <a:spcPts val="0"/>
              </a:spcAft>
              <a:defRPr sz="1400">
                <a:solidFill>
                  <a:srgbClr val="000000"/>
                </a:solidFill>
                <a:latin typeface="+mn-lt"/>
                <a:ea typeface="ＭＳ Ｐゴシック" charset="0"/>
                <a:cs typeface="+mn-cs"/>
              </a:defRPr>
            </a:lvl1pPr>
          </a:lstStyle>
          <a:p>
            <a:pPr>
              <a:defRPr/>
            </a:pPr>
            <a:endParaRPr lang="en-US"/>
          </a:p>
        </p:txBody>
      </p:sp>
      <p:sp>
        <p:nvSpPr>
          <p:cNvPr id="1029" name="Rectangle 5">
            <a:extLst>
              <a:ext uri="{FF2B5EF4-FFF2-40B4-BE49-F238E27FC236}">
                <a16:creationId xmlns:a16="http://schemas.microsoft.com/office/drawing/2014/main" id="{FA7C6FD1-255A-DF41-C5FC-488B115E75A2}"/>
              </a:ext>
            </a:extLst>
          </p:cNvPr>
          <p:cNvSpPr>
            <a:spLocks noGrp="1" noChangeArrowheads="1"/>
          </p:cNvSpPr>
          <p:nvPr>
            <p:ph type="ftr" sz="quarter" idx="3"/>
          </p:nvPr>
        </p:nvSpPr>
        <p:spPr bwMode="auto">
          <a:xfrm>
            <a:off x="4165600" y="6184900"/>
            <a:ext cx="3860800" cy="457200"/>
          </a:xfrm>
          <a:prstGeom prst="rect">
            <a:avLst/>
          </a:prstGeom>
          <a:noFill/>
          <a:ln>
            <a:noFill/>
          </a:ln>
        </p:spPr>
        <p:txBody>
          <a:bodyPr vert="horz" wrap="square" lIns="91440" tIns="45720" rIns="91440" bIns="45720" numCol="1" anchor="t" anchorCtr="0" compatLnSpc="1">
            <a:prstTxWarp prst="textNoShape">
              <a:avLst/>
            </a:prstTxWarp>
          </a:bodyPr>
          <a:lstStyle>
            <a:lvl1pPr algn="ctr" eaLnBrk="0" fontAlgn="auto" hangingPunct="0">
              <a:spcBef>
                <a:spcPts val="0"/>
              </a:spcBef>
              <a:spcAft>
                <a:spcPts val="0"/>
              </a:spcAft>
              <a:defRPr sz="1400">
                <a:solidFill>
                  <a:srgbClr val="000000"/>
                </a:solidFill>
                <a:latin typeface="+mn-lt"/>
                <a:ea typeface="ＭＳ Ｐゴシック" charset="0"/>
                <a:cs typeface="+mn-cs"/>
              </a:defRPr>
            </a:lvl1pPr>
          </a:lstStyle>
          <a:p>
            <a:pPr>
              <a:defRPr/>
            </a:pPr>
            <a:endParaRPr lang="en-US"/>
          </a:p>
        </p:txBody>
      </p:sp>
      <p:sp>
        <p:nvSpPr>
          <p:cNvPr id="1030" name="Rectangle 6">
            <a:extLst>
              <a:ext uri="{FF2B5EF4-FFF2-40B4-BE49-F238E27FC236}">
                <a16:creationId xmlns:a16="http://schemas.microsoft.com/office/drawing/2014/main" id="{33B086F2-E708-9484-BCC9-418CD209929A}"/>
              </a:ext>
            </a:extLst>
          </p:cNvPr>
          <p:cNvSpPr>
            <a:spLocks noGrp="1" noChangeArrowheads="1"/>
          </p:cNvSpPr>
          <p:nvPr>
            <p:ph type="sldNum" sz="quarter" idx="4"/>
          </p:nvPr>
        </p:nvSpPr>
        <p:spPr bwMode="auto">
          <a:xfrm>
            <a:off x="8737600" y="6184900"/>
            <a:ext cx="2540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a:solidFill>
                  <a:srgbClr val="000000"/>
                </a:solidFill>
                <a:latin typeface="Comic Sans MS" panose="030F0702030302020204" pitchFamily="66" charset="0"/>
              </a:defRPr>
            </a:lvl1pPr>
          </a:lstStyle>
          <a:p>
            <a:pPr>
              <a:defRPr/>
            </a:pPr>
            <a:fld id="{F92BD386-2CD4-4B61-9932-8276728AFD84}" type="slidenum">
              <a:rPr lang="en-US" altLang="en-US"/>
              <a:pPr>
                <a:defRPr/>
              </a:pPr>
              <a:t>‹#›</a:t>
            </a:fld>
            <a:endParaRPr lang="en-US" altLang="en-US"/>
          </a:p>
        </p:txBody>
      </p:sp>
      <p:sp>
        <p:nvSpPr>
          <p:cNvPr id="1031" name="AutoShape 7">
            <a:extLst>
              <a:ext uri="{FF2B5EF4-FFF2-40B4-BE49-F238E27FC236}">
                <a16:creationId xmlns:a16="http://schemas.microsoft.com/office/drawing/2014/main" id="{83DAD0FC-80E3-901C-09DF-21E0A5638DFD}"/>
              </a:ext>
            </a:extLst>
          </p:cNvPr>
          <p:cNvSpPr>
            <a:spLocks noChangeArrowheads="1"/>
          </p:cNvSpPr>
          <p:nvPr userDrawn="1"/>
        </p:nvSpPr>
        <p:spPr bwMode="auto">
          <a:xfrm>
            <a:off x="9956800" y="622300"/>
            <a:ext cx="1930400" cy="838200"/>
          </a:xfrm>
          <a:prstGeom prst="rtTriangle">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
        <p:nvSpPr>
          <p:cNvPr id="1032" name="Rectangle 8">
            <a:extLst>
              <a:ext uri="{FF2B5EF4-FFF2-40B4-BE49-F238E27FC236}">
                <a16:creationId xmlns:a16="http://schemas.microsoft.com/office/drawing/2014/main" id="{48D1607A-2CE8-2EAB-BE74-73C07424EB9B}"/>
              </a:ext>
            </a:extLst>
          </p:cNvPr>
          <p:cNvSpPr>
            <a:spLocks noChangeArrowheads="1"/>
          </p:cNvSpPr>
          <p:nvPr userDrawn="1"/>
        </p:nvSpPr>
        <p:spPr bwMode="auto">
          <a:xfrm rot="1907285">
            <a:off x="10769600" y="822325"/>
            <a:ext cx="508000" cy="228600"/>
          </a:xfrm>
          <a:prstGeom prst="rect">
            <a:avLst/>
          </a:prstGeom>
          <a:solidFill>
            <a:schemeClr val="folHlink"/>
          </a:solidFill>
          <a:ln w="9525">
            <a:solidFill>
              <a:schemeClr val="folHlink"/>
            </a:solidFill>
            <a:miter lim="800000"/>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
        <p:nvSpPr>
          <p:cNvPr id="3081" name="Line 9">
            <a:extLst>
              <a:ext uri="{FF2B5EF4-FFF2-40B4-BE49-F238E27FC236}">
                <a16:creationId xmlns:a16="http://schemas.microsoft.com/office/drawing/2014/main" id="{4DC40229-2743-D0D4-D4A1-1C41ADEAE6E5}"/>
              </a:ext>
            </a:extLst>
          </p:cNvPr>
          <p:cNvSpPr>
            <a:spLocks noChangeShapeType="1"/>
          </p:cNvSpPr>
          <p:nvPr userDrawn="1"/>
        </p:nvSpPr>
        <p:spPr bwMode="auto">
          <a:xfrm flipV="1">
            <a:off x="11104563" y="414338"/>
            <a:ext cx="333375" cy="420687"/>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82" name="Line 10">
            <a:extLst>
              <a:ext uri="{FF2B5EF4-FFF2-40B4-BE49-F238E27FC236}">
                <a16:creationId xmlns:a16="http://schemas.microsoft.com/office/drawing/2014/main" id="{67CC1199-60E2-785E-F26E-681DA3551081}"/>
              </a:ext>
            </a:extLst>
          </p:cNvPr>
          <p:cNvSpPr>
            <a:spLocks noChangeShapeType="1"/>
          </p:cNvSpPr>
          <p:nvPr userDrawn="1"/>
        </p:nvSpPr>
        <p:spPr bwMode="auto">
          <a:xfrm>
            <a:off x="10933113" y="1046163"/>
            <a:ext cx="0" cy="711200"/>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83" name="Line 11">
            <a:extLst>
              <a:ext uri="{FF2B5EF4-FFF2-40B4-BE49-F238E27FC236}">
                <a16:creationId xmlns:a16="http://schemas.microsoft.com/office/drawing/2014/main" id="{52F54BBA-C236-1B19-3D5C-CC06133B1475}"/>
              </a:ext>
            </a:extLst>
          </p:cNvPr>
          <p:cNvSpPr>
            <a:spLocks noChangeShapeType="1"/>
          </p:cNvSpPr>
          <p:nvPr userDrawn="1"/>
        </p:nvSpPr>
        <p:spPr bwMode="auto">
          <a:xfrm flipH="1" flipV="1">
            <a:off x="10280650" y="576263"/>
            <a:ext cx="519113" cy="239712"/>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36" name="Oval 12">
            <a:extLst>
              <a:ext uri="{FF2B5EF4-FFF2-40B4-BE49-F238E27FC236}">
                <a16:creationId xmlns:a16="http://schemas.microsoft.com/office/drawing/2014/main" id="{9FFB2540-949B-449A-DEA4-8BBEB2AFE484}"/>
              </a:ext>
            </a:extLst>
          </p:cNvPr>
          <p:cNvSpPr>
            <a:spLocks noChangeArrowheads="1"/>
          </p:cNvSpPr>
          <p:nvPr userDrawn="1"/>
        </p:nvSpPr>
        <p:spPr bwMode="auto">
          <a:xfrm>
            <a:off x="6096000" y="1412875"/>
            <a:ext cx="1987550" cy="211138"/>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
        <p:nvSpPr>
          <p:cNvPr id="1037" name="Oval 13">
            <a:extLst>
              <a:ext uri="{FF2B5EF4-FFF2-40B4-BE49-F238E27FC236}">
                <a16:creationId xmlns:a16="http://schemas.microsoft.com/office/drawing/2014/main" id="{B951DFDB-4025-2DAC-8C2B-8CC435CD8657}"/>
              </a:ext>
            </a:extLst>
          </p:cNvPr>
          <p:cNvSpPr>
            <a:spLocks noChangeArrowheads="1"/>
          </p:cNvSpPr>
          <p:nvPr userDrawn="1"/>
        </p:nvSpPr>
        <p:spPr bwMode="auto">
          <a:xfrm>
            <a:off x="323850" y="1335088"/>
            <a:ext cx="611188" cy="388937"/>
          </a:xfrm>
          <a:prstGeom prst="ellipse">
            <a:avLst/>
          </a:prstGeom>
          <a:solidFill>
            <a:schemeClr val="hlink"/>
          </a:solidFill>
          <a:ln w="9525">
            <a:solidFill>
              <a:schemeClr val="tx1"/>
            </a:solidFill>
            <a:round/>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
        <p:nvSpPr>
          <p:cNvPr id="1038" name="Oval 14">
            <a:extLst>
              <a:ext uri="{FF2B5EF4-FFF2-40B4-BE49-F238E27FC236}">
                <a16:creationId xmlns:a16="http://schemas.microsoft.com/office/drawing/2014/main" id="{37BEC76B-5D77-F7C7-41AF-0E95EEA0C6BF}"/>
              </a:ext>
            </a:extLst>
          </p:cNvPr>
          <p:cNvSpPr>
            <a:spLocks noChangeArrowheads="1"/>
          </p:cNvSpPr>
          <p:nvPr userDrawn="1"/>
        </p:nvSpPr>
        <p:spPr bwMode="auto">
          <a:xfrm>
            <a:off x="1174750" y="1446213"/>
            <a:ext cx="4773613" cy="150812"/>
          </a:xfrm>
          <a:prstGeom prst="ellipse">
            <a:avLst/>
          </a:prstGeom>
          <a:solidFill>
            <a:schemeClr val="folHlink"/>
          </a:solidFill>
          <a:ln w="9525">
            <a:solidFill>
              <a:schemeClr val="tx1"/>
            </a:solidFill>
            <a:round/>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Tree>
    <p:extLst>
      <p:ext uri="{BB962C8B-B14F-4D97-AF65-F5344CB8AC3E}">
        <p14:creationId xmlns:p14="http://schemas.microsoft.com/office/powerpoint/2010/main" val="10247920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4000">
          <a:solidFill>
            <a:schemeClr val="tx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4000">
          <a:solidFill>
            <a:schemeClr val="tx2"/>
          </a:solidFill>
          <a:latin typeface="Comic Sans MS" charset="0"/>
          <a:ea typeface="MS PGothic" panose="020B0600070205080204" pitchFamily="34" charset="-128"/>
          <a:cs typeface="MS PGothic" charset="0"/>
        </a:defRPr>
      </a:lvl2pPr>
      <a:lvl3pPr algn="l" rtl="0" eaLnBrk="0" fontAlgn="base" hangingPunct="0">
        <a:spcBef>
          <a:spcPct val="0"/>
        </a:spcBef>
        <a:spcAft>
          <a:spcPct val="0"/>
        </a:spcAft>
        <a:defRPr sz="4000">
          <a:solidFill>
            <a:schemeClr val="tx2"/>
          </a:solidFill>
          <a:latin typeface="Comic Sans MS" charset="0"/>
          <a:ea typeface="MS PGothic" panose="020B0600070205080204" pitchFamily="34" charset="-128"/>
          <a:cs typeface="MS PGothic" charset="0"/>
        </a:defRPr>
      </a:lvl3pPr>
      <a:lvl4pPr algn="l" rtl="0" eaLnBrk="0" fontAlgn="base" hangingPunct="0">
        <a:spcBef>
          <a:spcPct val="0"/>
        </a:spcBef>
        <a:spcAft>
          <a:spcPct val="0"/>
        </a:spcAft>
        <a:defRPr sz="4000">
          <a:solidFill>
            <a:schemeClr val="tx2"/>
          </a:solidFill>
          <a:latin typeface="Comic Sans MS" charset="0"/>
          <a:ea typeface="MS PGothic" panose="020B0600070205080204" pitchFamily="34" charset="-128"/>
          <a:cs typeface="MS PGothic" charset="0"/>
        </a:defRPr>
      </a:lvl4pPr>
      <a:lvl5pPr algn="l" rtl="0" eaLnBrk="0" fontAlgn="base" hangingPunct="0">
        <a:spcBef>
          <a:spcPct val="0"/>
        </a:spcBef>
        <a:spcAft>
          <a:spcPct val="0"/>
        </a:spcAft>
        <a:defRPr sz="4000">
          <a:solidFill>
            <a:schemeClr val="tx2"/>
          </a:solidFill>
          <a:latin typeface="Comic Sans MS" charset="0"/>
          <a:ea typeface="MS PGothic" panose="020B0600070205080204" pitchFamily="34" charset="-128"/>
          <a:cs typeface="MS PGothic" charset="0"/>
        </a:defRPr>
      </a:lvl5pPr>
      <a:lvl6pPr marL="457200" algn="l" rtl="0" fontAlgn="base">
        <a:spcBef>
          <a:spcPct val="0"/>
        </a:spcBef>
        <a:spcAft>
          <a:spcPct val="0"/>
        </a:spcAft>
        <a:defRPr sz="4000">
          <a:solidFill>
            <a:schemeClr val="tx2"/>
          </a:solidFill>
          <a:latin typeface="Comic Sans MS" charset="0"/>
          <a:ea typeface="ＭＳ Ｐゴシック" charset="0"/>
          <a:cs typeface="ＭＳ Ｐゴシック" charset="0"/>
        </a:defRPr>
      </a:lvl6pPr>
      <a:lvl7pPr marL="914400" algn="l" rtl="0" fontAlgn="base">
        <a:spcBef>
          <a:spcPct val="0"/>
        </a:spcBef>
        <a:spcAft>
          <a:spcPct val="0"/>
        </a:spcAft>
        <a:defRPr sz="4000">
          <a:solidFill>
            <a:schemeClr val="tx2"/>
          </a:solidFill>
          <a:latin typeface="Comic Sans MS" charset="0"/>
          <a:ea typeface="ＭＳ Ｐゴシック" charset="0"/>
          <a:cs typeface="ＭＳ Ｐゴシック" charset="0"/>
        </a:defRPr>
      </a:lvl7pPr>
      <a:lvl8pPr marL="1371600" algn="l" rtl="0" fontAlgn="base">
        <a:spcBef>
          <a:spcPct val="0"/>
        </a:spcBef>
        <a:spcAft>
          <a:spcPct val="0"/>
        </a:spcAft>
        <a:defRPr sz="4000">
          <a:solidFill>
            <a:schemeClr val="tx2"/>
          </a:solidFill>
          <a:latin typeface="Comic Sans MS" charset="0"/>
          <a:ea typeface="ＭＳ Ｐゴシック" charset="0"/>
          <a:cs typeface="ＭＳ Ｐゴシック" charset="0"/>
        </a:defRPr>
      </a:lvl8pPr>
      <a:lvl9pPr marL="1828800" algn="l" rtl="0" fontAlgn="base">
        <a:spcBef>
          <a:spcPct val="0"/>
        </a:spcBef>
        <a:spcAft>
          <a:spcPct val="0"/>
        </a:spcAft>
        <a:defRPr sz="4000">
          <a:solidFill>
            <a:schemeClr val="tx2"/>
          </a:solidFill>
          <a:latin typeface="Comic Sans MS"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5B1533A-B263-AD23-AE07-4688EA3CC7C1}"/>
              </a:ext>
            </a:extLst>
          </p:cNvPr>
          <p:cNvSpPr>
            <a:spLocks noGrp="1" noChangeArrowheads="1"/>
          </p:cNvSpPr>
          <p:nvPr>
            <p:ph type="title"/>
          </p:nvPr>
        </p:nvSpPr>
        <p:spPr bwMode="auto">
          <a:xfrm>
            <a:off x="490538" y="190500"/>
            <a:ext cx="103632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Rectangle 3">
            <a:extLst>
              <a:ext uri="{FF2B5EF4-FFF2-40B4-BE49-F238E27FC236}">
                <a16:creationId xmlns:a16="http://schemas.microsoft.com/office/drawing/2014/main" id="{808F18A5-021F-D264-F166-822167679F1B}"/>
              </a:ext>
            </a:extLst>
          </p:cNvPr>
          <p:cNvSpPr>
            <a:spLocks noGrp="1" noChangeArrowheads="1"/>
          </p:cNvSpPr>
          <p:nvPr>
            <p:ph type="body" idx="1"/>
          </p:nvPr>
        </p:nvSpPr>
        <p:spPr bwMode="auto">
          <a:xfrm>
            <a:off x="914400" y="1917700"/>
            <a:ext cx="10363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CBA74338-00A6-86DF-DF79-344080606997}"/>
              </a:ext>
            </a:extLst>
          </p:cNvPr>
          <p:cNvSpPr>
            <a:spLocks noGrp="1" noChangeArrowheads="1"/>
          </p:cNvSpPr>
          <p:nvPr>
            <p:ph type="dt" sz="half" idx="2"/>
          </p:nvPr>
        </p:nvSpPr>
        <p:spPr bwMode="auto">
          <a:xfrm>
            <a:off x="914400" y="6184900"/>
            <a:ext cx="25400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0" fontAlgn="auto" hangingPunct="0">
              <a:spcBef>
                <a:spcPts val="0"/>
              </a:spcBef>
              <a:spcAft>
                <a:spcPts val="0"/>
              </a:spcAft>
              <a:defRPr sz="1400">
                <a:solidFill>
                  <a:srgbClr val="000000"/>
                </a:solidFill>
                <a:latin typeface="+mn-lt"/>
                <a:ea typeface="ＭＳ Ｐゴシック" charset="0"/>
                <a:cs typeface="+mn-cs"/>
              </a:defRPr>
            </a:lvl1pPr>
          </a:lstStyle>
          <a:p>
            <a:pPr>
              <a:defRPr/>
            </a:pPr>
            <a:endParaRPr lang="en-US"/>
          </a:p>
        </p:txBody>
      </p:sp>
      <p:sp>
        <p:nvSpPr>
          <p:cNvPr id="1029" name="Rectangle 5">
            <a:extLst>
              <a:ext uri="{FF2B5EF4-FFF2-40B4-BE49-F238E27FC236}">
                <a16:creationId xmlns:a16="http://schemas.microsoft.com/office/drawing/2014/main" id="{E8917D48-C110-A732-A44A-2249DCAA72E1}"/>
              </a:ext>
            </a:extLst>
          </p:cNvPr>
          <p:cNvSpPr>
            <a:spLocks noGrp="1" noChangeArrowheads="1"/>
          </p:cNvSpPr>
          <p:nvPr>
            <p:ph type="ftr" sz="quarter" idx="3"/>
          </p:nvPr>
        </p:nvSpPr>
        <p:spPr bwMode="auto">
          <a:xfrm>
            <a:off x="4165600" y="6184900"/>
            <a:ext cx="3860800" cy="457200"/>
          </a:xfrm>
          <a:prstGeom prst="rect">
            <a:avLst/>
          </a:prstGeom>
          <a:noFill/>
          <a:ln>
            <a:noFill/>
          </a:ln>
        </p:spPr>
        <p:txBody>
          <a:bodyPr vert="horz" wrap="square" lIns="91440" tIns="45720" rIns="91440" bIns="45720" numCol="1" anchor="t" anchorCtr="0" compatLnSpc="1">
            <a:prstTxWarp prst="textNoShape">
              <a:avLst/>
            </a:prstTxWarp>
          </a:bodyPr>
          <a:lstStyle>
            <a:lvl1pPr algn="ctr" eaLnBrk="0" fontAlgn="auto" hangingPunct="0">
              <a:spcBef>
                <a:spcPts val="0"/>
              </a:spcBef>
              <a:spcAft>
                <a:spcPts val="0"/>
              </a:spcAft>
              <a:defRPr sz="1400">
                <a:solidFill>
                  <a:srgbClr val="000000"/>
                </a:solidFill>
                <a:latin typeface="+mn-lt"/>
                <a:ea typeface="ＭＳ Ｐゴシック" charset="0"/>
                <a:cs typeface="+mn-cs"/>
              </a:defRPr>
            </a:lvl1pPr>
          </a:lstStyle>
          <a:p>
            <a:pPr>
              <a:defRPr/>
            </a:pPr>
            <a:endParaRPr lang="en-US"/>
          </a:p>
        </p:txBody>
      </p:sp>
      <p:sp>
        <p:nvSpPr>
          <p:cNvPr id="1030" name="Rectangle 6">
            <a:extLst>
              <a:ext uri="{FF2B5EF4-FFF2-40B4-BE49-F238E27FC236}">
                <a16:creationId xmlns:a16="http://schemas.microsoft.com/office/drawing/2014/main" id="{A6BE1520-584A-B509-7330-45ADCDEDF328}"/>
              </a:ext>
            </a:extLst>
          </p:cNvPr>
          <p:cNvSpPr>
            <a:spLocks noGrp="1" noChangeArrowheads="1"/>
          </p:cNvSpPr>
          <p:nvPr>
            <p:ph type="sldNum" sz="quarter" idx="4"/>
          </p:nvPr>
        </p:nvSpPr>
        <p:spPr bwMode="auto">
          <a:xfrm>
            <a:off x="8737600" y="6184900"/>
            <a:ext cx="2540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a:solidFill>
                  <a:srgbClr val="000000"/>
                </a:solidFill>
                <a:latin typeface="+mn-lt"/>
              </a:defRPr>
            </a:lvl1pPr>
          </a:lstStyle>
          <a:p>
            <a:pPr>
              <a:defRPr/>
            </a:pPr>
            <a:fld id="{A34FCBC3-99FE-4B75-A09C-FF40EBD105B3}" type="slidenum">
              <a:rPr lang="en-US" altLang="en-US"/>
              <a:pPr>
                <a:defRPr/>
              </a:pPr>
              <a:t>‹#›</a:t>
            </a:fld>
            <a:endParaRPr lang="en-US" altLang="en-US"/>
          </a:p>
        </p:txBody>
      </p:sp>
      <p:sp>
        <p:nvSpPr>
          <p:cNvPr id="1031" name="AutoShape 7">
            <a:extLst>
              <a:ext uri="{FF2B5EF4-FFF2-40B4-BE49-F238E27FC236}">
                <a16:creationId xmlns:a16="http://schemas.microsoft.com/office/drawing/2014/main" id="{325C92AC-2157-5768-4E5D-AB39A5F0664D}"/>
              </a:ext>
            </a:extLst>
          </p:cNvPr>
          <p:cNvSpPr>
            <a:spLocks noChangeArrowheads="1"/>
          </p:cNvSpPr>
          <p:nvPr userDrawn="1"/>
        </p:nvSpPr>
        <p:spPr bwMode="auto">
          <a:xfrm>
            <a:off x="9956800" y="622300"/>
            <a:ext cx="1930400" cy="838200"/>
          </a:xfrm>
          <a:prstGeom prst="rtTriangle">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
        <p:nvSpPr>
          <p:cNvPr id="1032" name="Rectangle 8">
            <a:extLst>
              <a:ext uri="{FF2B5EF4-FFF2-40B4-BE49-F238E27FC236}">
                <a16:creationId xmlns:a16="http://schemas.microsoft.com/office/drawing/2014/main" id="{C084CF01-C8FC-8A82-0811-58ECB687376B}"/>
              </a:ext>
            </a:extLst>
          </p:cNvPr>
          <p:cNvSpPr>
            <a:spLocks noChangeArrowheads="1"/>
          </p:cNvSpPr>
          <p:nvPr userDrawn="1"/>
        </p:nvSpPr>
        <p:spPr bwMode="auto">
          <a:xfrm rot="1907285">
            <a:off x="10769600" y="822325"/>
            <a:ext cx="508000" cy="228600"/>
          </a:xfrm>
          <a:prstGeom prst="rect">
            <a:avLst/>
          </a:prstGeom>
          <a:solidFill>
            <a:schemeClr val="folHlink"/>
          </a:solidFill>
          <a:ln w="9525">
            <a:solidFill>
              <a:schemeClr val="folHlink"/>
            </a:solidFill>
            <a:miter lim="800000"/>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
        <p:nvSpPr>
          <p:cNvPr id="4105" name="Line 9">
            <a:extLst>
              <a:ext uri="{FF2B5EF4-FFF2-40B4-BE49-F238E27FC236}">
                <a16:creationId xmlns:a16="http://schemas.microsoft.com/office/drawing/2014/main" id="{B8BCAD5D-838F-EF93-9422-9FEF461E2E65}"/>
              </a:ext>
            </a:extLst>
          </p:cNvPr>
          <p:cNvSpPr>
            <a:spLocks noChangeShapeType="1"/>
          </p:cNvSpPr>
          <p:nvPr userDrawn="1"/>
        </p:nvSpPr>
        <p:spPr bwMode="auto">
          <a:xfrm flipV="1">
            <a:off x="11104563" y="414338"/>
            <a:ext cx="333375" cy="420687"/>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a:extLst>
              <a:ext uri="{FF2B5EF4-FFF2-40B4-BE49-F238E27FC236}">
                <a16:creationId xmlns:a16="http://schemas.microsoft.com/office/drawing/2014/main" id="{DA6D2791-E25E-248D-3DF0-D5ACAFC92284}"/>
              </a:ext>
            </a:extLst>
          </p:cNvPr>
          <p:cNvSpPr>
            <a:spLocks noChangeShapeType="1"/>
          </p:cNvSpPr>
          <p:nvPr userDrawn="1"/>
        </p:nvSpPr>
        <p:spPr bwMode="auto">
          <a:xfrm>
            <a:off x="10933113" y="1046163"/>
            <a:ext cx="0" cy="711200"/>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7" name="Line 11">
            <a:extLst>
              <a:ext uri="{FF2B5EF4-FFF2-40B4-BE49-F238E27FC236}">
                <a16:creationId xmlns:a16="http://schemas.microsoft.com/office/drawing/2014/main" id="{91D1B68D-425D-20E2-34F9-F524CBA2A1A4}"/>
              </a:ext>
            </a:extLst>
          </p:cNvPr>
          <p:cNvSpPr>
            <a:spLocks noChangeShapeType="1"/>
          </p:cNvSpPr>
          <p:nvPr userDrawn="1"/>
        </p:nvSpPr>
        <p:spPr bwMode="auto">
          <a:xfrm flipH="1" flipV="1">
            <a:off x="10280650" y="576263"/>
            <a:ext cx="519113" cy="239712"/>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36" name="Oval 12">
            <a:extLst>
              <a:ext uri="{FF2B5EF4-FFF2-40B4-BE49-F238E27FC236}">
                <a16:creationId xmlns:a16="http://schemas.microsoft.com/office/drawing/2014/main" id="{CFC448BA-5200-FCEE-4798-54AF56D088DD}"/>
              </a:ext>
            </a:extLst>
          </p:cNvPr>
          <p:cNvSpPr>
            <a:spLocks noChangeArrowheads="1"/>
          </p:cNvSpPr>
          <p:nvPr userDrawn="1"/>
        </p:nvSpPr>
        <p:spPr bwMode="auto">
          <a:xfrm>
            <a:off x="6096000" y="1412875"/>
            <a:ext cx="1987550" cy="211138"/>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
        <p:nvSpPr>
          <p:cNvPr id="1037" name="Oval 13">
            <a:extLst>
              <a:ext uri="{FF2B5EF4-FFF2-40B4-BE49-F238E27FC236}">
                <a16:creationId xmlns:a16="http://schemas.microsoft.com/office/drawing/2014/main" id="{E9B820D0-A32D-A083-D823-1FB3C2E1F2B6}"/>
              </a:ext>
            </a:extLst>
          </p:cNvPr>
          <p:cNvSpPr>
            <a:spLocks noChangeArrowheads="1"/>
          </p:cNvSpPr>
          <p:nvPr userDrawn="1"/>
        </p:nvSpPr>
        <p:spPr bwMode="auto">
          <a:xfrm>
            <a:off x="323850" y="1335088"/>
            <a:ext cx="611188" cy="388937"/>
          </a:xfrm>
          <a:prstGeom prst="ellipse">
            <a:avLst/>
          </a:prstGeom>
          <a:solidFill>
            <a:schemeClr val="hlink"/>
          </a:solidFill>
          <a:ln w="9525">
            <a:solidFill>
              <a:schemeClr val="tx1"/>
            </a:solidFill>
            <a:round/>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
        <p:nvSpPr>
          <p:cNvPr id="1038" name="Oval 14">
            <a:extLst>
              <a:ext uri="{FF2B5EF4-FFF2-40B4-BE49-F238E27FC236}">
                <a16:creationId xmlns:a16="http://schemas.microsoft.com/office/drawing/2014/main" id="{B17BDFB4-A0BF-D0E0-99B5-30D317591619}"/>
              </a:ext>
            </a:extLst>
          </p:cNvPr>
          <p:cNvSpPr>
            <a:spLocks noChangeArrowheads="1"/>
          </p:cNvSpPr>
          <p:nvPr userDrawn="1"/>
        </p:nvSpPr>
        <p:spPr bwMode="auto">
          <a:xfrm>
            <a:off x="1174750" y="1446213"/>
            <a:ext cx="4773613" cy="150812"/>
          </a:xfrm>
          <a:prstGeom prst="ellipse">
            <a:avLst/>
          </a:prstGeom>
          <a:solidFill>
            <a:schemeClr val="folHlink"/>
          </a:solidFill>
          <a:ln w="9525">
            <a:solidFill>
              <a:schemeClr val="tx1"/>
            </a:solidFill>
            <a:round/>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Tree>
    <p:extLst>
      <p:ext uri="{BB962C8B-B14F-4D97-AF65-F5344CB8AC3E}">
        <p14:creationId xmlns:p14="http://schemas.microsoft.com/office/powerpoint/2010/main" val="140010747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rtl="0" eaLnBrk="0" fontAlgn="base" hangingPunct="0">
        <a:spcBef>
          <a:spcPct val="0"/>
        </a:spcBef>
        <a:spcAft>
          <a:spcPct val="0"/>
        </a:spcAft>
        <a:defRPr sz="4000">
          <a:solidFill>
            <a:schemeClr val="tx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4000">
          <a:solidFill>
            <a:schemeClr val="tx2"/>
          </a:solidFill>
          <a:latin typeface="Comic Sans MS" charset="0"/>
          <a:ea typeface="MS PGothic" panose="020B0600070205080204" pitchFamily="34" charset="-128"/>
          <a:cs typeface="MS PGothic" charset="0"/>
        </a:defRPr>
      </a:lvl2pPr>
      <a:lvl3pPr algn="l" rtl="0" eaLnBrk="0" fontAlgn="base" hangingPunct="0">
        <a:spcBef>
          <a:spcPct val="0"/>
        </a:spcBef>
        <a:spcAft>
          <a:spcPct val="0"/>
        </a:spcAft>
        <a:defRPr sz="4000">
          <a:solidFill>
            <a:schemeClr val="tx2"/>
          </a:solidFill>
          <a:latin typeface="Comic Sans MS" charset="0"/>
          <a:ea typeface="MS PGothic" panose="020B0600070205080204" pitchFamily="34" charset="-128"/>
          <a:cs typeface="MS PGothic" charset="0"/>
        </a:defRPr>
      </a:lvl3pPr>
      <a:lvl4pPr algn="l" rtl="0" eaLnBrk="0" fontAlgn="base" hangingPunct="0">
        <a:spcBef>
          <a:spcPct val="0"/>
        </a:spcBef>
        <a:spcAft>
          <a:spcPct val="0"/>
        </a:spcAft>
        <a:defRPr sz="4000">
          <a:solidFill>
            <a:schemeClr val="tx2"/>
          </a:solidFill>
          <a:latin typeface="Comic Sans MS" charset="0"/>
          <a:ea typeface="MS PGothic" panose="020B0600070205080204" pitchFamily="34" charset="-128"/>
          <a:cs typeface="MS PGothic" charset="0"/>
        </a:defRPr>
      </a:lvl4pPr>
      <a:lvl5pPr algn="l" rtl="0" eaLnBrk="0" fontAlgn="base" hangingPunct="0">
        <a:spcBef>
          <a:spcPct val="0"/>
        </a:spcBef>
        <a:spcAft>
          <a:spcPct val="0"/>
        </a:spcAft>
        <a:defRPr sz="4000">
          <a:solidFill>
            <a:schemeClr val="tx2"/>
          </a:solidFill>
          <a:latin typeface="Comic Sans MS" charset="0"/>
          <a:ea typeface="MS PGothic" panose="020B0600070205080204" pitchFamily="34" charset="-128"/>
          <a:cs typeface="MS PGothic" charset="0"/>
        </a:defRPr>
      </a:lvl5pPr>
      <a:lvl6pPr marL="457200" algn="l" rtl="0" fontAlgn="base">
        <a:spcBef>
          <a:spcPct val="0"/>
        </a:spcBef>
        <a:spcAft>
          <a:spcPct val="0"/>
        </a:spcAft>
        <a:defRPr sz="4000">
          <a:solidFill>
            <a:schemeClr val="tx2"/>
          </a:solidFill>
          <a:latin typeface="Comic Sans MS" charset="0"/>
          <a:ea typeface="ＭＳ Ｐゴシック" charset="0"/>
          <a:cs typeface="ＭＳ Ｐゴシック" charset="0"/>
        </a:defRPr>
      </a:lvl6pPr>
      <a:lvl7pPr marL="914400" algn="l" rtl="0" fontAlgn="base">
        <a:spcBef>
          <a:spcPct val="0"/>
        </a:spcBef>
        <a:spcAft>
          <a:spcPct val="0"/>
        </a:spcAft>
        <a:defRPr sz="4000">
          <a:solidFill>
            <a:schemeClr val="tx2"/>
          </a:solidFill>
          <a:latin typeface="Comic Sans MS" charset="0"/>
          <a:ea typeface="ＭＳ Ｐゴシック" charset="0"/>
          <a:cs typeface="ＭＳ Ｐゴシック" charset="0"/>
        </a:defRPr>
      </a:lvl7pPr>
      <a:lvl8pPr marL="1371600" algn="l" rtl="0" fontAlgn="base">
        <a:spcBef>
          <a:spcPct val="0"/>
        </a:spcBef>
        <a:spcAft>
          <a:spcPct val="0"/>
        </a:spcAft>
        <a:defRPr sz="4000">
          <a:solidFill>
            <a:schemeClr val="tx2"/>
          </a:solidFill>
          <a:latin typeface="Comic Sans MS" charset="0"/>
          <a:ea typeface="ＭＳ Ｐゴシック" charset="0"/>
          <a:cs typeface="ＭＳ Ｐゴシック" charset="0"/>
        </a:defRPr>
      </a:lvl8pPr>
      <a:lvl9pPr marL="1828800" algn="l" rtl="0" fontAlgn="base">
        <a:spcBef>
          <a:spcPct val="0"/>
        </a:spcBef>
        <a:spcAft>
          <a:spcPct val="0"/>
        </a:spcAft>
        <a:defRPr sz="4000">
          <a:solidFill>
            <a:schemeClr val="tx2"/>
          </a:solidFill>
          <a:latin typeface="Comic Sans MS"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36727CC-8AFA-E4EB-903D-1A3483B72D08}"/>
              </a:ext>
            </a:extLst>
          </p:cNvPr>
          <p:cNvSpPr>
            <a:spLocks noGrp="1" noChangeArrowheads="1"/>
          </p:cNvSpPr>
          <p:nvPr>
            <p:ph type="title"/>
          </p:nvPr>
        </p:nvSpPr>
        <p:spPr bwMode="auto">
          <a:xfrm>
            <a:off x="490538" y="190500"/>
            <a:ext cx="103632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123" name="Rectangle 3">
            <a:extLst>
              <a:ext uri="{FF2B5EF4-FFF2-40B4-BE49-F238E27FC236}">
                <a16:creationId xmlns:a16="http://schemas.microsoft.com/office/drawing/2014/main" id="{A4F86BA3-33E7-13C6-0B39-EF1101BECD2F}"/>
              </a:ext>
            </a:extLst>
          </p:cNvPr>
          <p:cNvSpPr>
            <a:spLocks noGrp="1" noChangeArrowheads="1"/>
          </p:cNvSpPr>
          <p:nvPr>
            <p:ph type="body" idx="1"/>
          </p:nvPr>
        </p:nvSpPr>
        <p:spPr bwMode="auto">
          <a:xfrm>
            <a:off x="914400" y="1917700"/>
            <a:ext cx="10363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400532A0-B066-A0CD-CFAB-FAE9B1186D3D}"/>
              </a:ext>
            </a:extLst>
          </p:cNvPr>
          <p:cNvSpPr>
            <a:spLocks noGrp="1" noChangeArrowheads="1"/>
          </p:cNvSpPr>
          <p:nvPr>
            <p:ph type="dt" sz="half" idx="2"/>
          </p:nvPr>
        </p:nvSpPr>
        <p:spPr bwMode="auto">
          <a:xfrm>
            <a:off x="914400" y="6184900"/>
            <a:ext cx="25400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0" fontAlgn="auto" hangingPunct="0">
              <a:spcBef>
                <a:spcPts val="0"/>
              </a:spcBef>
              <a:spcAft>
                <a:spcPts val="0"/>
              </a:spcAft>
              <a:defRPr sz="1400">
                <a:solidFill>
                  <a:srgbClr val="000000"/>
                </a:solidFill>
                <a:latin typeface="+mn-lt"/>
                <a:ea typeface="ＭＳ Ｐゴシック" charset="0"/>
                <a:cs typeface="+mn-cs"/>
              </a:defRPr>
            </a:lvl1pPr>
          </a:lstStyle>
          <a:p>
            <a:pPr>
              <a:defRPr/>
            </a:pPr>
            <a:endParaRPr lang="en-US"/>
          </a:p>
        </p:txBody>
      </p:sp>
      <p:sp>
        <p:nvSpPr>
          <p:cNvPr id="1029" name="Rectangle 5">
            <a:extLst>
              <a:ext uri="{FF2B5EF4-FFF2-40B4-BE49-F238E27FC236}">
                <a16:creationId xmlns:a16="http://schemas.microsoft.com/office/drawing/2014/main" id="{3773ABE7-26CB-D02A-4AA4-79818D0E478C}"/>
              </a:ext>
            </a:extLst>
          </p:cNvPr>
          <p:cNvSpPr>
            <a:spLocks noGrp="1" noChangeArrowheads="1"/>
          </p:cNvSpPr>
          <p:nvPr>
            <p:ph type="ftr" sz="quarter" idx="3"/>
          </p:nvPr>
        </p:nvSpPr>
        <p:spPr bwMode="auto">
          <a:xfrm>
            <a:off x="4165600" y="6184900"/>
            <a:ext cx="3860800" cy="457200"/>
          </a:xfrm>
          <a:prstGeom prst="rect">
            <a:avLst/>
          </a:prstGeom>
          <a:noFill/>
          <a:ln>
            <a:noFill/>
          </a:ln>
        </p:spPr>
        <p:txBody>
          <a:bodyPr vert="horz" wrap="square" lIns="91440" tIns="45720" rIns="91440" bIns="45720" numCol="1" anchor="t" anchorCtr="0" compatLnSpc="1">
            <a:prstTxWarp prst="textNoShape">
              <a:avLst/>
            </a:prstTxWarp>
          </a:bodyPr>
          <a:lstStyle>
            <a:lvl1pPr algn="ctr" eaLnBrk="0" fontAlgn="auto" hangingPunct="0">
              <a:spcBef>
                <a:spcPts val="0"/>
              </a:spcBef>
              <a:spcAft>
                <a:spcPts val="0"/>
              </a:spcAft>
              <a:defRPr sz="1400">
                <a:solidFill>
                  <a:srgbClr val="000000"/>
                </a:solidFill>
                <a:latin typeface="+mn-lt"/>
                <a:ea typeface="ＭＳ Ｐゴシック" charset="0"/>
                <a:cs typeface="+mn-cs"/>
              </a:defRPr>
            </a:lvl1pPr>
          </a:lstStyle>
          <a:p>
            <a:pPr>
              <a:defRPr/>
            </a:pPr>
            <a:endParaRPr lang="en-US"/>
          </a:p>
        </p:txBody>
      </p:sp>
      <p:sp>
        <p:nvSpPr>
          <p:cNvPr id="1030" name="Rectangle 6">
            <a:extLst>
              <a:ext uri="{FF2B5EF4-FFF2-40B4-BE49-F238E27FC236}">
                <a16:creationId xmlns:a16="http://schemas.microsoft.com/office/drawing/2014/main" id="{2FE62E5C-8B19-BF56-AE57-23F41546BA61}"/>
              </a:ext>
            </a:extLst>
          </p:cNvPr>
          <p:cNvSpPr>
            <a:spLocks noGrp="1" noChangeArrowheads="1"/>
          </p:cNvSpPr>
          <p:nvPr>
            <p:ph type="sldNum" sz="quarter" idx="4"/>
          </p:nvPr>
        </p:nvSpPr>
        <p:spPr bwMode="auto">
          <a:xfrm>
            <a:off x="8737600" y="6184900"/>
            <a:ext cx="2540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a:solidFill>
                  <a:srgbClr val="000000"/>
                </a:solidFill>
                <a:latin typeface="+mn-lt"/>
              </a:defRPr>
            </a:lvl1pPr>
          </a:lstStyle>
          <a:p>
            <a:pPr>
              <a:defRPr/>
            </a:pPr>
            <a:fld id="{66D366B4-EB5E-4B2B-B9A6-12A974892DAF}" type="slidenum">
              <a:rPr lang="en-US" altLang="en-US"/>
              <a:pPr>
                <a:defRPr/>
              </a:pPr>
              <a:t>‹#›</a:t>
            </a:fld>
            <a:endParaRPr lang="en-US" altLang="en-US"/>
          </a:p>
        </p:txBody>
      </p:sp>
      <p:sp>
        <p:nvSpPr>
          <p:cNvPr id="1031" name="AutoShape 7">
            <a:extLst>
              <a:ext uri="{FF2B5EF4-FFF2-40B4-BE49-F238E27FC236}">
                <a16:creationId xmlns:a16="http://schemas.microsoft.com/office/drawing/2014/main" id="{57FED720-9A7B-2A50-22D1-FD5B0DE258FB}"/>
              </a:ext>
            </a:extLst>
          </p:cNvPr>
          <p:cNvSpPr>
            <a:spLocks noChangeArrowheads="1"/>
          </p:cNvSpPr>
          <p:nvPr userDrawn="1"/>
        </p:nvSpPr>
        <p:spPr bwMode="auto">
          <a:xfrm>
            <a:off x="9956800" y="622300"/>
            <a:ext cx="1930400" cy="838200"/>
          </a:xfrm>
          <a:prstGeom prst="rtTriangle">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
        <p:nvSpPr>
          <p:cNvPr id="1032" name="Rectangle 8">
            <a:extLst>
              <a:ext uri="{FF2B5EF4-FFF2-40B4-BE49-F238E27FC236}">
                <a16:creationId xmlns:a16="http://schemas.microsoft.com/office/drawing/2014/main" id="{132898F9-186E-3AD2-1F4F-C5F5A342CE36}"/>
              </a:ext>
            </a:extLst>
          </p:cNvPr>
          <p:cNvSpPr>
            <a:spLocks noChangeArrowheads="1"/>
          </p:cNvSpPr>
          <p:nvPr userDrawn="1"/>
        </p:nvSpPr>
        <p:spPr bwMode="auto">
          <a:xfrm rot="1907285">
            <a:off x="10769600" y="822325"/>
            <a:ext cx="508000" cy="228600"/>
          </a:xfrm>
          <a:prstGeom prst="rect">
            <a:avLst/>
          </a:prstGeom>
          <a:solidFill>
            <a:schemeClr val="folHlink"/>
          </a:solidFill>
          <a:ln w="9525">
            <a:solidFill>
              <a:schemeClr val="folHlink"/>
            </a:solidFill>
            <a:miter lim="800000"/>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
        <p:nvSpPr>
          <p:cNvPr id="5129" name="Line 9">
            <a:extLst>
              <a:ext uri="{FF2B5EF4-FFF2-40B4-BE49-F238E27FC236}">
                <a16:creationId xmlns:a16="http://schemas.microsoft.com/office/drawing/2014/main" id="{2C891D4A-BF5C-4EBA-A3D4-82B0CECDAA26}"/>
              </a:ext>
            </a:extLst>
          </p:cNvPr>
          <p:cNvSpPr>
            <a:spLocks noChangeShapeType="1"/>
          </p:cNvSpPr>
          <p:nvPr userDrawn="1"/>
        </p:nvSpPr>
        <p:spPr bwMode="auto">
          <a:xfrm flipV="1">
            <a:off x="11104563" y="414338"/>
            <a:ext cx="333375" cy="420687"/>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30" name="Line 10">
            <a:extLst>
              <a:ext uri="{FF2B5EF4-FFF2-40B4-BE49-F238E27FC236}">
                <a16:creationId xmlns:a16="http://schemas.microsoft.com/office/drawing/2014/main" id="{05AF1B66-DB3C-0B8E-8441-C307146F02BD}"/>
              </a:ext>
            </a:extLst>
          </p:cNvPr>
          <p:cNvSpPr>
            <a:spLocks noChangeShapeType="1"/>
          </p:cNvSpPr>
          <p:nvPr userDrawn="1"/>
        </p:nvSpPr>
        <p:spPr bwMode="auto">
          <a:xfrm>
            <a:off x="10933113" y="1046163"/>
            <a:ext cx="0" cy="711200"/>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31" name="Line 11">
            <a:extLst>
              <a:ext uri="{FF2B5EF4-FFF2-40B4-BE49-F238E27FC236}">
                <a16:creationId xmlns:a16="http://schemas.microsoft.com/office/drawing/2014/main" id="{110CCCF8-CAA7-95E9-5107-E27ADEA5008B}"/>
              </a:ext>
            </a:extLst>
          </p:cNvPr>
          <p:cNvSpPr>
            <a:spLocks noChangeShapeType="1"/>
          </p:cNvSpPr>
          <p:nvPr userDrawn="1"/>
        </p:nvSpPr>
        <p:spPr bwMode="auto">
          <a:xfrm flipH="1" flipV="1">
            <a:off x="10280650" y="576263"/>
            <a:ext cx="519113" cy="239712"/>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36" name="Oval 12">
            <a:extLst>
              <a:ext uri="{FF2B5EF4-FFF2-40B4-BE49-F238E27FC236}">
                <a16:creationId xmlns:a16="http://schemas.microsoft.com/office/drawing/2014/main" id="{19A08198-436C-00E7-E35D-8A2D4715FB55}"/>
              </a:ext>
            </a:extLst>
          </p:cNvPr>
          <p:cNvSpPr>
            <a:spLocks noChangeArrowheads="1"/>
          </p:cNvSpPr>
          <p:nvPr userDrawn="1"/>
        </p:nvSpPr>
        <p:spPr bwMode="auto">
          <a:xfrm>
            <a:off x="6096000" y="1412875"/>
            <a:ext cx="1987550" cy="211138"/>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
        <p:nvSpPr>
          <p:cNvPr id="1037" name="Oval 13">
            <a:extLst>
              <a:ext uri="{FF2B5EF4-FFF2-40B4-BE49-F238E27FC236}">
                <a16:creationId xmlns:a16="http://schemas.microsoft.com/office/drawing/2014/main" id="{FE48EB78-A675-6D18-CA19-47FBFEDB0EDE}"/>
              </a:ext>
            </a:extLst>
          </p:cNvPr>
          <p:cNvSpPr>
            <a:spLocks noChangeArrowheads="1"/>
          </p:cNvSpPr>
          <p:nvPr userDrawn="1"/>
        </p:nvSpPr>
        <p:spPr bwMode="auto">
          <a:xfrm>
            <a:off x="323850" y="1335088"/>
            <a:ext cx="611188" cy="388937"/>
          </a:xfrm>
          <a:prstGeom prst="ellipse">
            <a:avLst/>
          </a:prstGeom>
          <a:solidFill>
            <a:schemeClr val="hlink"/>
          </a:solidFill>
          <a:ln w="9525">
            <a:solidFill>
              <a:schemeClr val="tx1"/>
            </a:solidFill>
            <a:round/>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
        <p:nvSpPr>
          <p:cNvPr id="1038" name="Oval 14">
            <a:extLst>
              <a:ext uri="{FF2B5EF4-FFF2-40B4-BE49-F238E27FC236}">
                <a16:creationId xmlns:a16="http://schemas.microsoft.com/office/drawing/2014/main" id="{0BDFC763-5EE0-34FC-7FD9-9AE30B04A820}"/>
              </a:ext>
            </a:extLst>
          </p:cNvPr>
          <p:cNvSpPr>
            <a:spLocks noChangeArrowheads="1"/>
          </p:cNvSpPr>
          <p:nvPr userDrawn="1"/>
        </p:nvSpPr>
        <p:spPr bwMode="auto">
          <a:xfrm>
            <a:off x="1174750" y="1446213"/>
            <a:ext cx="4773613" cy="150812"/>
          </a:xfrm>
          <a:prstGeom prst="ellipse">
            <a:avLst/>
          </a:prstGeom>
          <a:solidFill>
            <a:schemeClr val="folHlink"/>
          </a:solidFill>
          <a:ln w="9525">
            <a:solidFill>
              <a:schemeClr val="tx1"/>
            </a:solidFill>
            <a:round/>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Tree>
    <p:extLst>
      <p:ext uri="{BB962C8B-B14F-4D97-AF65-F5344CB8AC3E}">
        <p14:creationId xmlns:p14="http://schemas.microsoft.com/office/powerpoint/2010/main" val="346013132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rtl="0" eaLnBrk="0" fontAlgn="base" hangingPunct="0">
        <a:spcBef>
          <a:spcPct val="0"/>
        </a:spcBef>
        <a:spcAft>
          <a:spcPct val="0"/>
        </a:spcAft>
        <a:defRPr sz="4000">
          <a:solidFill>
            <a:schemeClr val="tx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4000">
          <a:solidFill>
            <a:schemeClr val="tx2"/>
          </a:solidFill>
          <a:latin typeface="Comic Sans MS" charset="0"/>
          <a:ea typeface="MS PGothic" panose="020B0600070205080204" pitchFamily="34" charset="-128"/>
          <a:cs typeface="MS PGothic" charset="0"/>
        </a:defRPr>
      </a:lvl2pPr>
      <a:lvl3pPr algn="l" rtl="0" eaLnBrk="0" fontAlgn="base" hangingPunct="0">
        <a:spcBef>
          <a:spcPct val="0"/>
        </a:spcBef>
        <a:spcAft>
          <a:spcPct val="0"/>
        </a:spcAft>
        <a:defRPr sz="4000">
          <a:solidFill>
            <a:schemeClr val="tx2"/>
          </a:solidFill>
          <a:latin typeface="Comic Sans MS" charset="0"/>
          <a:ea typeface="MS PGothic" panose="020B0600070205080204" pitchFamily="34" charset="-128"/>
          <a:cs typeface="MS PGothic" charset="0"/>
        </a:defRPr>
      </a:lvl3pPr>
      <a:lvl4pPr algn="l" rtl="0" eaLnBrk="0" fontAlgn="base" hangingPunct="0">
        <a:spcBef>
          <a:spcPct val="0"/>
        </a:spcBef>
        <a:spcAft>
          <a:spcPct val="0"/>
        </a:spcAft>
        <a:defRPr sz="4000">
          <a:solidFill>
            <a:schemeClr val="tx2"/>
          </a:solidFill>
          <a:latin typeface="Comic Sans MS" charset="0"/>
          <a:ea typeface="MS PGothic" panose="020B0600070205080204" pitchFamily="34" charset="-128"/>
          <a:cs typeface="MS PGothic" charset="0"/>
        </a:defRPr>
      </a:lvl4pPr>
      <a:lvl5pPr algn="l" rtl="0" eaLnBrk="0" fontAlgn="base" hangingPunct="0">
        <a:spcBef>
          <a:spcPct val="0"/>
        </a:spcBef>
        <a:spcAft>
          <a:spcPct val="0"/>
        </a:spcAft>
        <a:defRPr sz="4000">
          <a:solidFill>
            <a:schemeClr val="tx2"/>
          </a:solidFill>
          <a:latin typeface="Comic Sans MS" charset="0"/>
          <a:ea typeface="MS PGothic" panose="020B0600070205080204" pitchFamily="34" charset="-128"/>
          <a:cs typeface="MS PGothic" charset="0"/>
        </a:defRPr>
      </a:lvl5pPr>
      <a:lvl6pPr marL="457200" algn="l" rtl="0" fontAlgn="base">
        <a:spcBef>
          <a:spcPct val="0"/>
        </a:spcBef>
        <a:spcAft>
          <a:spcPct val="0"/>
        </a:spcAft>
        <a:defRPr sz="4000">
          <a:solidFill>
            <a:schemeClr val="tx2"/>
          </a:solidFill>
          <a:latin typeface="Comic Sans MS" charset="0"/>
          <a:ea typeface="ＭＳ Ｐゴシック" charset="0"/>
          <a:cs typeface="ＭＳ Ｐゴシック" charset="0"/>
        </a:defRPr>
      </a:lvl6pPr>
      <a:lvl7pPr marL="914400" algn="l" rtl="0" fontAlgn="base">
        <a:spcBef>
          <a:spcPct val="0"/>
        </a:spcBef>
        <a:spcAft>
          <a:spcPct val="0"/>
        </a:spcAft>
        <a:defRPr sz="4000">
          <a:solidFill>
            <a:schemeClr val="tx2"/>
          </a:solidFill>
          <a:latin typeface="Comic Sans MS" charset="0"/>
          <a:ea typeface="ＭＳ Ｐゴシック" charset="0"/>
          <a:cs typeface="ＭＳ Ｐゴシック" charset="0"/>
        </a:defRPr>
      </a:lvl7pPr>
      <a:lvl8pPr marL="1371600" algn="l" rtl="0" fontAlgn="base">
        <a:spcBef>
          <a:spcPct val="0"/>
        </a:spcBef>
        <a:spcAft>
          <a:spcPct val="0"/>
        </a:spcAft>
        <a:defRPr sz="4000">
          <a:solidFill>
            <a:schemeClr val="tx2"/>
          </a:solidFill>
          <a:latin typeface="Comic Sans MS" charset="0"/>
          <a:ea typeface="ＭＳ Ｐゴシック" charset="0"/>
          <a:cs typeface="ＭＳ Ｐゴシック" charset="0"/>
        </a:defRPr>
      </a:lvl8pPr>
      <a:lvl9pPr marL="1828800" algn="l" rtl="0" fontAlgn="base">
        <a:spcBef>
          <a:spcPct val="0"/>
        </a:spcBef>
        <a:spcAft>
          <a:spcPct val="0"/>
        </a:spcAft>
        <a:defRPr sz="4000">
          <a:solidFill>
            <a:schemeClr val="tx2"/>
          </a:solidFill>
          <a:latin typeface="Comic Sans MS"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9065F18-5839-0BD0-AB89-361A4B98D009}"/>
              </a:ext>
            </a:extLst>
          </p:cNvPr>
          <p:cNvSpPr>
            <a:spLocks noGrp="1" noChangeArrowheads="1"/>
          </p:cNvSpPr>
          <p:nvPr>
            <p:ph type="title"/>
          </p:nvPr>
        </p:nvSpPr>
        <p:spPr bwMode="auto">
          <a:xfrm>
            <a:off x="490538" y="190500"/>
            <a:ext cx="103632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147" name="Rectangle 3">
            <a:extLst>
              <a:ext uri="{FF2B5EF4-FFF2-40B4-BE49-F238E27FC236}">
                <a16:creationId xmlns:a16="http://schemas.microsoft.com/office/drawing/2014/main" id="{4F5648B0-F4D9-1274-FF80-594098B91CBB}"/>
              </a:ext>
            </a:extLst>
          </p:cNvPr>
          <p:cNvSpPr>
            <a:spLocks noGrp="1" noChangeArrowheads="1"/>
          </p:cNvSpPr>
          <p:nvPr>
            <p:ph type="body" idx="1"/>
          </p:nvPr>
        </p:nvSpPr>
        <p:spPr bwMode="auto">
          <a:xfrm>
            <a:off x="914400" y="1917700"/>
            <a:ext cx="10363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FF58069D-00AF-10B5-6B46-5C661FAB04FF}"/>
              </a:ext>
            </a:extLst>
          </p:cNvPr>
          <p:cNvSpPr>
            <a:spLocks noGrp="1" noChangeArrowheads="1"/>
          </p:cNvSpPr>
          <p:nvPr>
            <p:ph type="dt" sz="half" idx="2"/>
          </p:nvPr>
        </p:nvSpPr>
        <p:spPr bwMode="auto">
          <a:xfrm>
            <a:off x="914400" y="6184900"/>
            <a:ext cx="25400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0" fontAlgn="auto" hangingPunct="0">
              <a:spcBef>
                <a:spcPts val="0"/>
              </a:spcBef>
              <a:spcAft>
                <a:spcPts val="0"/>
              </a:spcAft>
              <a:defRPr sz="1400">
                <a:solidFill>
                  <a:srgbClr val="000000"/>
                </a:solidFill>
                <a:latin typeface="+mn-lt"/>
                <a:ea typeface="ＭＳ Ｐゴシック" charset="0"/>
                <a:cs typeface="+mn-cs"/>
              </a:defRPr>
            </a:lvl1pPr>
          </a:lstStyle>
          <a:p>
            <a:pPr>
              <a:defRPr/>
            </a:pPr>
            <a:endParaRPr lang="en-US"/>
          </a:p>
        </p:txBody>
      </p:sp>
      <p:sp>
        <p:nvSpPr>
          <p:cNvPr id="1029" name="Rectangle 5">
            <a:extLst>
              <a:ext uri="{FF2B5EF4-FFF2-40B4-BE49-F238E27FC236}">
                <a16:creationId xmlns:a16="http://schemas.microsoft.com/office/drawing/2014/main" id="{5EE74F84-1C16-E17D-4C08-82698957548F}"/>
              </a:ext>
            </a:extLst>
          </p:cNvPr>
          <p:cNvSpPr>
            <a:spLocks noGrp="1" noChangeArrowheads="1"/>
          </p:cNvSpPr>
          <p:nvPr>
            <p:ph type="ftr" sz="quarter" idx="3"/>
          </p:nvPr>
        </p:nvSpPr>
        <p:spPr bwMode="auto">
          <a:xfrm>
            <a:off x="4165600" y="6184900"/>
            <a:ext cx="3860800" cy="457200"/>
          </a:xfrm>
          <a:prstGeom prst="rect">
            <a:avLst/>
          </a:prstGeom>
          <a:noFill/>
          <a:ln>
            <a:noFill/>
          </a:ln>
        </p:spPr>
        <p:txBody>
          <a:bodyPr vert="horz" wrap="square" lIns="91440" tIns="45720" rIns="91440" bIns="45720" numCol="1" anchor="t" anchorCtr="0" compatLnSpc="1">
            <a:prstTxWarp prst="textNoShape">
              <a:avLst/>
            </a:prstTxWarp>
          </a:bodyPr>
          <a:lstStyle>
            <a:lvl1pPr algn="ctr" eaLnBrk="0" fontAlgn="auto" hangingPunct="0">
              <a:spcBef>
                <a:spcPts val="0"/>
              </a:spcBef>
              <a:spcAft>
                <a:spcPts val="0"/>
              </a:spcAft>
              <a:defRPr sz="1400">
                <a:solidFill>
                  <a:srgbClr val="000000"/>
                </a:solidFill>
                <a:latin typeface="+mn-lt"/>
                <a:ea typeface="ＭＳ Ｐゴシック" charset="0"/>
                <a:cs typeface="+mn-cs"/>
              </a:defRPr>
            </a:lvl1pPr>
          </a:lstStyle>
          <a:p>
            <a:pPr>
              <a:defRPr/>
            </a:pPr>
            <a:endParaRPr lang="en-US"/>
          </a:p>
        </p:txBody>
      </p:sp>
      <p:sp>
        <p:nvSpPr>
          <p:cNvPr id="1030" name="Rectangle 6">
            <a:extLst>
              <a:ext uri="{FF2B5EF4-FFF2-40B4-BE49-F238E27FC236}">
                <a16:creationId xmlns:a16="http://schemas.microsoft.com/office/drawing/2014/main" id="{D67AE0CE-7011-A4CE-3E95-BC9128AD6509}"/>
              </a:ext>
            </a:extLst>
          </p:cNvPr>
          <p:cNvSpPr>
            <a:spLocks noGrp="1" noChangeArrowheads="1"/>
          </p:cNvSpPr>
          <p:nvPr>
            <p:ph type="sldNum" sz="quarter" idx="4"/>
          </p:nvPr>
        </p:nvSpPr>
        <p:spPr bwMode="auto">
          <a:xfrm>
            <a:off x="8737600" y="6184900"/>
            <a:ext cx="2540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a:solidFill>
                  <a:srgbClr val="000000"/>
                </a:solidFill>
                <a:latin typeface="+mn-lt"/>
              </a:defRPr>
            </a:lvl1pPr>
          </a:lstStyle>
          <a:p>
            <a:pPr>
              <a:defRPr/>
            </a:pPr>
            <a:fld id="{2FE7F1E9-C065-4B0F-8355-539DF648BCD0}" type="slidenum">
              <a:rPr lang="en-US" altLang="en-US"/>
              <a:pPr>
                <a:defRPr/>
              </a:pPr>
              <a:t>‹#›</a:t>
            </a:fld>
            <a:endParaRPr lang="en-US" altLang="en-US"/>
          </a:p>
        </p:txBody>
      </p:sp>
      <p:sp>
        <p:nvSpPr>
          <p:cNvPr id="1031" name="AutoShape 7">
            <a:extLst>
              <a:ext uri="{FF2B5EF4-FFF2-40B4-BE49-F238E27FC236}">
                <a16:creationId xmlns:a16="http://schemas.microsoft.com/office/drawing/2014/main" id="{C4EB824F-C073-6944-E412-D2819A8EFB7B}"/>
              </a:ext>
            </a:extLst>
          </p:cNvPr>
          <p:cNvSpPr>
            <a:spLocks noChangeArrowheads="1"/>
          </p:cNvSpPr>
          <p:nvPr userDrawn="1"/>
        </p:nvSpPr>
        <p:spPr bwMode="auto">
          <a:xfrm>
            <a:off x="9956800" y="622300"/>
            <a:ext cx="1930400" cy="838200"/>
          </a:xfrm>
          <a:prstGeom prst="rtTriangle">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
        <p:nvSpPr>
          <p:cNvPr id="1032" name="Rectangle 8">
            <a:extLst>
              <a:ext uri="{FF2B5EF4-FFF2-40B4-BE49-F238E27FC236}">
                <a16:creationId xmlns:a16="http://schemas.microsoft.com/office/drawing/2014/main" id="{959E70C6-E082-D2B5-DB98-0D802356BF5A}"/>
              </a:ext>
            </a:extLst>
          </p:cNvPr>
          <p:cNvSpPr>
            <a:spLocks noChangeArrowheads="1"/>
          </p:cNvSpPr>
          <p:nvPr userDrawn="1"/>
        </p:nvSpPr>
        <p:spPr bwMode="auto">
          <a:xfrm rot="1907285">
            <a:off x="10769600" y="822325"/>
            <a:ext cx="508000" cy="228600"/>
          </a:xfrm>
          <a:prstGeom prst="rect">
            <a:avLst/>
          </a:prstGeom>
          <a:solidFill>
            <a:schemeClr val="folHlink"/>
          </a:solidFill>
          <a:ln w="9525">
            <a:solidFill>
              <a:schemeClr val="folHlink"/>
            </a:solidFill>
            <a:miter lim="800000"/>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
        <p:nvSpPr>
          <p:cNvPr id="6153" name="Line 9">
            <a:extLst>
              <a:ext uri="{FF2B5EF4-FFF2-40B4-BE49-F238E27FC236}">
                <a16:creationId xmlns:a16="http://schemas.microsoft.com/office/drawing/2014/main" id="{CE16694D-D607-98CA-E96E-21196FE3E177}"/>
              </a:ext>
            </a:extLst>
          </p:cNvPr>
          <p:cNvSpPr>
            <a:spLocks noChangeShapeType="1"/>
          </p:cNvSpPr>
          <p:nvPr userDrawn="1"/>
        </p:nvSpPr>
        <p:spPr bwMode="auto">
          <a:xfrm flipV="1">
            <a:off x="11104563" y="414338"/>
            <a:ext cx="333375" cy="420687"/>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54" name="Line 10">
            <a:extLst>
              <a:ext uri="{FF2B5EF4-FFF2-40B4-BE49-F238E27FC236}">
                <a16:creationId xmlns:a16="http://schemas.microsoft.com/office/drawing/2014/main" id="{3FAA71D5-1AD6-CF2B-BA6E-DFD404434AD4}"/>
              </a:ext>
            </a:extLst>
          </p:cNvPr>
          <p:cNvSpPr>
            <a:spLocks noChangeShapeType="1"/>
          </p:cNvSpPr>
          <p:nvPr userDrawn="1"/>
        </p:nvSpPr>
        <p:spPr bwMode="auto">
          <a:xfrm>
            <a:off x="10933113" y="1046163"/>
            <a:ext cx="0" cy="711200"/>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55" name="Line 11">
            <a:extLst>
              <a:ext uri="{FF2B5EF4-FFF2-40B4-BE49-F238E27FC236}">
                <a16:creationId xmlns:a16="http://schemas.microsoft.com/office/drawing/2014/main" id="{63C2BB40-16A2-6CB1-FE6E-C01D0C377EE7}"/>
              </a:ext>
            </a:extLst>
          </p:cNvPr>
          <p:cNvSpPr>
            <a:spLocks noChangeShapeType="1"/>
          </p:cNvSpPr>
          <p:nvPr userDrawn="1"/>
        </p:nvSpPr>
        <p:spPr bwMode="auto">
          <a:xfrm flipH="1" flipV="1">
            <a:off x="10280650" y="576263"/>
            <a:ext cx="519113" cy="239712"/>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36" name="Oval 12">
            <a:extLst>
              <a:ext uri="{FF2B5EF4-FFF2-40B4-BE49-F238E27FC236}">
                <a16:creationId xmlns:a16="http://schemas.microsoft.com/office/drawing/2014/main" id="{3DAC359B-ABE1-5E70-184A-8608DDC3C923}"/>
              </a:ext>
            </a:extLst>
          </p:cNvPr>
          <p:cNvSpPr>
            <a:spLocks noChangeArrowheads="1"/>
          </p:cNvSpPr>
          <p:nvPr userDrawn="1"/>
        </p:nvSpPr>
        <p:spPr bwMode="auto">
          <a:xfrm>
            <a:off x="6096000" y="1412875"/>
            <a:ext cx="1987550" cy="211138"/>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
        <p:nvSpPr>
          <p:cNvPr id="1037" name="Oval 13">
            <a:extLst>
              <a:ext uri="{FF2B5EF4-FFF2-40B4-BE49-F238E27FC236}">
                <a16:creationId xmlns:a16="http://schemas.microsoft.com/office/drawing/2014/main" id="{DBAF0DF6-8EDD-E414-C441-F18F0C2E23E6}"/>
              </a:ext>
            </a:extLst>
          </p:cNvPr>
          <p:cNvSpPr>
            <a:spLocks noChangeArrowheads="1"/>
          </p:cNvSpPr>
          <p:nvPr userDrawn="1"/>
        </p:nvSpPr>
        <p:spPr bwMode="auto">
          <a:xfrm>
            <a:off x="323850" y="1335088"/>
            <a:ext cx="611188" cy="388937"/>
          </a:xfrm>
          <a:prstGeom prst="ellipse">
            <a:avLst/>
          </a:prstGeom>
          <a:solidFill>
            <a:schemeClr val="hlink"/>
          </a:solidFill>
          <a:ln w="9525">
            <a:solidFill>
              <a:schemeClr val="tx1"/>
            </a:solidFill>
            <a:round/>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
        <p:nvSpPr>
          <p:cNvPr id="1038" name="Oval 14">
            <a:extLst>
              <a:ext uri="{FF2B5EF4-FFF2-40B4-BE49-F238E27FC236}">
                <a16:creationId xmlns:a16="http://schemas.microsoft.com/office/drawing/2014/main" id="{E25B4102-4EA9-7745-9161-E7AF99991785}"/>
              </a:ext>
            </a:extLst>
          </p:cNvPr>
          <p:cNvSpPr>
            <a:spLocks noChangeArrowheads="1"/>
          </p:cNvSpPr>
          <p:nvPr userDrawn="1"/>
        </p:nvSpPr>
        <p:spPr bwMode="auto">
          <a:xfrm>
            <a:off x="1174750" y="1446213"/>
            <a:ext cx="4773613" cy="150812"/>
          </a:xfrm>
          <a:prstGeom prst="ellipse">
            <a:avLst/>
          </a:prstGeom>
          <a:solidFill>
            <a:schemeClr val="folHlink"/>
          </a:solidFill>
          <a:ln w="9525">
            <a:solidFill>
              <a:schemeClr val="tx1"/>
            </a:solidFill>
            <a:round/>
            <a:headEnd/>
            <a:tailEnd/>
          </a:ln>
        </p:spPr>
        <p:txBody>
          <a:bodyPr wrap="none" anchor="ct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auto" hangingPunct="1">
              <a:spcBef>
                <a:spcPts val="0"/>
              </a:spcBef>
              <a:spcAft>
                <a:spcPts val="0"/>
              </a:spcAft>
              <a:defRPr/>
            </a:pPr>
            <a:endParaRPr lang="en-US" altLang="en-US">
              <a:solidFill>
                <a:srgbClr val="000000"/>
              </a:solidFill>
            </a:endParaRPr>
          </a:p>
        </p:txBody>
      </p:sp>
    </p:spTree>
    <p:extLst>
      <p:ext uri="{BB962C8B-B14F-4D97-AF65-F5344CB8AC3E}">
        <p14:creationId xmlns:p14="http://schemas.microsoft.com/office/powerpoint/2010/main" val="1797388655"/>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l" rtl="0" eaLnBrk="0" fontAlgn="base" hangingPunct="0">
        <a:spcBef>
          <a:spcPct val="0"/>
        </a:spcBef>
        <a:spcAft>
          <a:spcPct val="0"/>
        </a:spcAft>
        <a:defRPr sz="4000">
          <a:solidFill>
            <a:schemeClr val="tx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4000">
          <a:solidFill>
            <a:schemeClr val="tx2"/>
          </a:solidFill>
          <a:latin typeface="Comic Sans MS" charset="0"/>
          <a:ea typeface="MS PGothic" panose="020B0600070205080204" pitchFamily="34" charset="-128"/>
          <a:cs typeface="MS PGothic" charset="0"/>
        </a:defRPr>
      </a:lvl2pPr>
      <a:lvl3pPr algn="l" rtl="0" eaLnBrk="0" fontAlgn="base" hangingPunct="0">
        <a:spcBef>
          <a:spcPct val="0"/>
        </a:spcBef>
        <a:spcAft>
          <a:spcPct val="0"/>
        </a:spcAft>
        <a:defRPr sz="4000">
          <a:solidFill>
            <a:schemeClr val="tx2"/>
          </a:solidFill>
          <a:latin typeface="Comic Sans MS" charset="0"/>
          <a:ea typeface="MS PGothic" panose="020B0600070205080204" pitchFamily="34" charset="-128"/>
          <a:cs typeface="MS PGothic" charset="0"/>
        </a:defRPr>
      </a:lvl3pPr>
      <a:lvl4pPr algn="l" rtl="0" eaLnBrk="0" fontAlgn="base" hangingPunct="0">
        <a:spcBef>
          <a:spcPct val="0"/>
        </a:spcBef>
        <a:spcAft>
          <a:spcPct val="0"/>
        </a:spcAft>
        <a:defRPr sz="4000">
          <a:solidFill>
            <a:schemeClr val="tx2"/>
          </a:solidFill>
          <a:latin typeface="Comic Sans MS" charset="0"/>
          <a:ea typeface="MS PGothic" panose="020B0600070205080204" pitchFamily="34" charset="-128"/>
          <a:cs typeface="MS PGothic" charset="0"/>
        </a:defRPr>
      </a:lvl4pPr>
      <a:lvl5pPr algn="l" rtl="0" eaLnBrk="0" fontAlgn="base" hangingPunct="0">
        <a:spcBef>
          <a:spcPct val="0"/>
        </a:spcBef>
        <a:spcAft>
          <a:spcPct val="0"/>
        </a:spcAft>
        <a:defRPr sz="4000">
          <a:solidFill>
            <a:schemeClr val="tx2"/>
          </a:solidFill>
          <a:latin typeface="Comic Sans MS" charset="0"/>
          <a:ea typeface="MS PGothic" panose="020B0600070205080204" pitchFamily="34" charset="-128"/>
          <a:cs typeface="MS PGothic" charset="0"/>
        </a:defRPr>
      </a:lvl5pPr>
      <a:lvl6pPr marL="457200" algn="l" rtl="0" fontAlgn="base">
        <a:spcBef>
          <a:spcPct val="0"/>
        </a:spcBef>
        <a:spcAft>
          <a:spcPct val="0"/>
        </a:spcAft>
        <a:defRPr sz="4000">
          <a:solidFill>
            <a:schemeClr val="tx2"/>
          </a:solidFill>
          <a:latin typeface="Comic Sans MS" charset="0"/>
          <a:ea typeface="ＭＳ Ｐゴシック" charset="0"/>
          <a:cs typeface="ＭＳ Ｐゴシック" charset="0"/>
        </a:defRPr>
      </a:lvl6pPr>
      <a:lvl7pPr marL="914400" algn="l" rtl="0" fontAlgn="base">
        <a:spcBef>
          <a:spcPct val="0"/>
        </a:spcBef>
        <a:spcAft>
          <a:spcPct val="0"/>
        </a:spcAft>
        <a:defRPr sz="4000">
          <a:solidFill>
            <a:schemeClr val="tx2"/>
          </a:solidFill>
          <a:latin typeface="Comic Sans MS" charset="0"/>
          <a:ea typeface="ＭＳ Ｐゴシック" charset="0"/>
          <a:cs typeface="ＭＳ Ｐゴシック" charset="0"/>
        </a:defRPr>
      </a:lvl7pPr>
      <a:lvl8pPr marL="1371600" algn="l" rtl="0" fontAlgn="base">
        <a:spcBef>
          <a:spcPct val="0"/>
        </a:spcBef>
        <a:spcAft>
          <a:spcPct val="0"/>
        </a:spcAft>
        <a:defRPr sz="4000">
          <a:solidFill>
            <a:schemeClr val="tx2"/>
          </a:solidFill>
          <a:latin typeface="Comic Sans MS" charset="0"/>
          <a:ea typeface="ＭＳ Ｐゴシック" charset="0"/>
          <a:cs typeface="ＭＳ Ｐゴシック" charset="0"/>
        </a:defRPr>
      </a:lvl8pPr>
      <a:lvl9pPr marL="1828800" algn="l" rtl="0" fontAlgn="base">
        <a:spcBef>
          <a:spcPct val="0"/>
        </a:spcBef>
        <a:spcAft>
          <a:spcPct val="0"/>
        </a:spcAft>
        <a:defRPr sz="4000">
          <a:solidFill>
            <a:schemeClr val="tx2"/>
          </a:solidFill>
          <a:latin typeface="Comic Sans MS"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4.emf"/><Relationship Id="rId13" Type="http://schemas.openxmlformats.org/officeDocument/2006/relationships/image" Target="../media/image7.emf"/><Relationship Id="rId3" Type="http://schemas.openxmlformats.org/officeDocument/2006/relationships/image" Target="../media/image1.jpeg"/><Relationship Id="rId7" Type="http://schemas.openxmlformats.org/officeDocument/2006/relationships/oleObject" Target="../embeddings/oleObject2.bin"/><Relationship Id="rId12"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emf"/><Relationship Id="rId11" Type="http://schemas.openxmlformats.org/officeDocument/2006/relationships/oleObject" Target="../embeddings/oleObject4.bin"/><Relationship Id="rId5" Type="http://schemas.openxmlformats.org/officeDocument/2006/relationships/oleObject" Target="../embeddings/oleObject1.bin"/><Relationship Id="rId15" Type="http://schemas.openxmlformats.org/officeDocument/2006/relationships/image" Target="../media/image8.emf"/><Relationship Id="rId10" Type="http://schemas.openxmlformats.org/officeDocument/2006/relationships/image" Target="../media/image5.emf"/><Relationship Id="rId4" Type="http://schemas.openxmlformats.org/officeDocument/2006/relationships/image" Target="../media/image2.jpeg"/><Relationship Id="rId9" Type="http://schemas.openxmlformats.org/officeDocument/2006/relationships/oleObject" Target="../embeddings/oleObject3.bin"/><Relationship Id="rId14" Type="http://schemas.openxmlformats.org/officeDocument/2006/relationships/oleObject" Target="../embeddings/oleObject5.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emf"/></Relationships>
</file>

<file path=ppt/slides/_rels/slide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3.xml"/><Relationship Id="rId1" Type="http://schemas.openxmlformats.org/officeDocument/2006/relationships/slideLayout" Target="../slideLayouts/slideLayout16.xml"/><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9888FAAC-64DC-00B1-4FB4-8DF11341D46E}"/>
              </a:ext>
            </a:extLst>
          </p:cNvPr>
          <p:cNvSpPr>
            <a:spLocks noGrp="1"/>
          </p:cNvSpPr>
          <p:nvPr>
            <p:ph type="ctrTitle"/>
          </p:nvPr>
        </p:nvSpPr>
        <p:spPr>
          <a:xfrm>
            <a:off x="1872456" y="1826659"/>
            <a:ext cx="8447087" cy="2003425"/>
          </a:xfrm>
        </p:spPr>
        <p:txBody>
          <a:bodyPr>
            <a:normAutofit fontScale="90000"/>
          </a:bodyPr>
          <a:lstStyle/>
          <a:p>
            <a:pPr>
              <a:defRPr/>
            </a:pPr>
            <a:br>
              <a:rPr lang="en-US" altLang="en-US" sz="2600" dirty="0"/>
            </a:br>
            <a:br>
              <a:rPr lang="en-US" altLang="en-US" sz="2600" dirty="0"/>
            </a:br>
            <a:br>
              <a:rPr lang="en-US" altLang="en-US" sz="2600" dirty="0"/>
            </a:br>
            <a:r>
              <a:rPr lang="en-US" altLang="en-US" b="1" dirty="0">
                <a:solidFill>
                  <a:srgbClr val="0000E5"/>
                </a:solidFill>
              </a:rPr>
              <a:t>Chapter 3:Kinematics in 2 or 3 Dimensions; Vectors</a:t>
            </a:r>
            <a:br>
              <a:rPr lang="en-US" altLang="en-US" b="1" dirty="0">
                <a:solidFill>
                  <a:srgbClr val="0000E5"/>
                </a:solidFill>
              </a:rPr>
            </a:br>
            <a:endParaRPr lang="en-US" altLang="en-US" b="1" dirty="0">
              <a:solidFill>
                <a:srgbClr val="0000E5"/>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9266" name="Picture 76" descr="Graph grid from Microsoft Journal smaller grid.jpg">
            <a:extLst>
              <a:ext uri="{FF2B5EF4-FFF2-40B4-BE49-F238E27FC236}">
                <a16:creationId xmlns:a16="http://schemas.microsoft.com/office/drawing/2014/main" id="{145A69D1-DA64-5411-17F0-3003CDA3B51F}"/>
              </a:ext>
            </a:extLst>
          </p:cNvPr>
          <p:cNvPicPr>
            <a:picLocks noChangeAspect="1"/>
          </p:cNvPicPr>
          <p:nvPr/>
        </p:nvPicPr>
        <p:blipFill>
          <a:blip r:embed="rId3">
            <a:extLst>
              <a:ext uri="{28A0092B-C50C-407E-A947-70E740481C1C}">
                <a14:useLocalDpi xmlns:a14="http://schemas.microsoft.com/office/drawing/2010/main" val="0"/>
              </a:ext>
            </a:extLst>
          </a:blip>
          <a:srcRect t="23700" r="17511"/>
          <a:stretch>
            <a:fillRect/>
          </a:stretch>
        </p:blipFill>
        <p:spPr bwMode="auto">
          <a:xfrm>
            <a:off x="3887788" y="3068638"/>
            <a:ext cx="161925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9267" name="Picture 75" descr="Graph grid from Microsoft Journal smaller grid.jpg">
            <a:extLst>
              <a:ext uri="{FF2B5EF4-FFF2-40B4-BE49-F238E27FC236}">
                <a16:creationId xmlns:a16="http://schemas.microsoft.com/office/drawing/2014/main" id="{D8C7120C-2606-F430-BC6F-5CC29C726ACD}"/>
              </a:ext>
            </a:extLst>
          </p:cNvPr>
          <p:cNvPicPr>
            <a:picLocks noChangeAspect="1"/>
          </p:cNvPicPr>
          <p:nvPr/>
        </p:nvPicPr>
        <p:blipFill>
          <a:blip r:embed="rId4">
            <a:extLst>
              <a:ext uri="{28A0092B-C50C-407E-A947-70E740481C1C}">
                <a14:useLocalDpi xmlns:a14="http://schemas.microsoft.com/office/drawing/2010/main" val="0"/>
              </a:ext>
            </a:extLst>
          </a:blip>
          <a:srcRect l="10928" r="56458"/>
          <a:stretch>
            <a:fillRect/>
          </a:stretch>
        </p:blipFill>
        <p:spPr bwMode="auto">
          <a:xfrm>
            <a:off x="6543675" y="2708275"/>
            <a:ext cx="898525" cy="143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9268" name="Picture 74" descr="Graph grid from Microsoft Journal smaller grid.jpg">
            <a:extLst>
              <a:ext uri="{FF2B5EF4-FFF2-40B4-BE49-F238E27FC236}">
                <a16:creationId xmlns:a16="http://schemas.microsoft.com/office/drawing/2014/main" id="{ED64F569-7B3B-A282-FD46-E2A16D33B35A}"/>
              </a:ext>
            </a:extLst>
          </p:cNvPr>
          <p:cNvPicPr>
            <a:picLocks noChangeAspect="1"/>
          </p:cNvPicPr>
          <p:nvPr/>
        </p:nvPicPr>
        <p:blipFill>
          <a:blip r:embed="rId3">
            <a:extLst>
              <a:ext uri="{28A0092B-C50C-407E-A947-70E740481C1C}">
                <a14:useLocalDpi xmlns:a14="http://schemas.microsoft.com/office/drawing/2010/main" val="0"/>
              </a:ext>
            </a:extLst>
          </a:blip>
          <a:srcRect r="30991"/>
          <a:stretch>
            <a:fillRect/>
          </a:stretch>
        </p:blipFill>
        <p:spPr bwMode="auto">
          <a:xfrm>
            <a:off x="6096000" y="4132263"/>
            <a:ext cx="1355725"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9269" name="Picture 73" descr="Graph grid from Microsoft Journal smaller grid.jpg">
            <a:extLst>
              <a:ext uri="{FF2B5EF4-FFF2-40B4-BE49-F238E27FC236}">
                <a16:creationId xmlns:a16="http://schemas.microsoft.com/office/drawing/2014/main" id="{3AD60D7F-411C-54C4-95D3-F4A60D1C7CDF}"/>
              </a:ext>
            </a:extLst>
          </p:cNvPr>
          <p:cNvPicPr>
            <a:picLocks noChangeAspect="1"/>
          </p:cNvPicPr>
          <p:nvPr/>
        </p:nvPicPr>
        <p:blipFill>
          <a:blip r:embed="rId3">
            <a:extLst>
              <a:ext uri="{28A0092B-C50C-407E-A947-70E740481C1C}">
                <a14:useLocalDpi xmlns:a14="http://schemas.microsoft.com/office/drawing/2010/main" val="0"/>
              </a:ext>
            </a:extLst>
          </a:blip>
          <a:srcRect r="30991"/>
          <a:stretch>
            <a:fillRect/>
          </a:stretch>
        </p:blipFill>
        <p:spPr bwMode="auto">
          <a:xfrm>
            <a:off x="4408488" y="4022725"/>
            <a:ext cx="1357312"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2" name="Rectangle 2">
            <a:extLst>
              <a:ext uri="{FF2B5EF4-FFF2-40B4-BE49-F238E27FC236}">
                <a16:creationId xmlns:a16="http://schemas.microsoft.com/office/drawing/2014/main" id="{568FFA14-67ED-DF0E-FD88-5251F09108C1}"/>
              </a:ext>
            </a:extLst>
          </p:cNvPr>
          <p:cNvSpPr>
            <a:spLocks noGrp="1" noChangeArrowheads="1"/>
          </p:cNvSpPr>
          <p:nvPr>
            <p:ph type="title"/>
          </p:nvPr>
        </p:nvSpPr>
        <p:spPr>
          <a:xfrm>
            <a:off x="2843213" y="66675"/>
            <a:ext cx="6772275" cy="557213"/>
          </a:xfrm>
        </p:spPr>
        <p:txBody>
          <a:bodyPr>
            <a:normAutofit fontScale="90000"/>
          </a:bodyPr>
          <a:lstStyle/>
          <a:p>
            <a:pPr eaLnBrk="1" fontAlgn="auto" hangingPunct="1">
              <a:spcAft>
                <a:spcPts val="0"/>
              </a:spcAft>
              <a:defRPr/>
            </a:pPr>
            <a:r>
              <a:rPr lang="en-US" sz="3600" dirty="0">
                <a:solidFill>
                  <a:schemeClr val="accent4">
                    <a:lumMod val="50000"/>
                  </a:schemeClr>
                </a:solidFill>
                <a:ea typeface="+mj-ea"/>
              </a:rPr>
              <a:t>Vector Addition: Components</a:t>
            </a:r>
          </a:p>
        </p:txBody>
      </p:sp>
      <p:sp>
        <p:nvSpPr>
          <p:cNvPr id="139271" name="Rectangle 3">
            <a:extLst>
              <a:ext uri="{FF2B5EF4-FFF2-40B4-BE49-F238E27FC236}">
                <a16:creationId xmlns:a16="http://schemas.microsoft.com/office/drawing/2014/main" id="{94A2F991-40A3-EA50-D737-9C98EAE5B722}"/>
              </a:ext>
            </a:extLst>
          </p:cNvPr>
          <p:cNvSpPr>
            <a:spLocks noGrp="1" noChangeArrowheads="1"/>
          </p:cNvSpPr>
          <p:nvPr>
            <p:ph idx="1"/>
          </p:nvPr>
        </p:nvSpPr>
        <p:spPr>
          <a:xfrm>
            <a:off x="750371" y="1615510"/>
            <a:ext cx="11196084" cy="1130934"/>
          </a:xfrm>
        </p:spPr>
        <p:txBody>
          <a:bodyPr/>
          <a:lstStyle/>
          <a:p>
            <a:pPr marL="192088" indent="-192088" eaLnBrk="1" hangingPunct="1"/>
            <a:r>
              <a:rPr lang="en-US" altLang="en-US" b="1" dirty="0">
                <a:solidFill>
                  <a:srgbClr val="7030A0"/>
                </a:solidFill>
              </a:rPr>
              <a:t>We add vectors by adding their x and y components because we can add things in a line</a:t>
            </a:r>
          </a:p>
        </p:txBody>
      </p:sp>
      <p:sp>
        <p:nvSpPr>
          <p:cNvPr id="83976" name="Line 4">
            <a:extLst>
              <a:ext uri="{FF2B5EF4-FFF2-40B4-BE49-F238E27FC236}">
                <a16:creationId xmlns:a16="http://schemas.microsoft.com/office/drawing/2014/main" id="{AC517A86-7368-A2FF-8D89-9DC568F5B630}"/>
              </a:ext>
            </a:extLst>
          </p:cNvPr>
          <p:cNvSpPr>
            <a:spLocks noChangeShapeType="1"/>
          </p:cNvSpPr>
          <p:nvPr/>
        </p:nvSpPr>
        <p:spPr bwMode="auto">
          <a:xfrm flipV="1">
            <a:off x="3903663" y="3165475"/>
            <a:ext cx="585787" cy="577850"/>
          </a:xfrm>
          <a:prstGeom prst="line">
            <a:avLst/>
          </a:prstGeom>
          <a:noFill/>
          <a:ln w="57150">
            <a:solidFill>
              <a:schemeClr val="hlink"/>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nvGrpSpPr>
          <p:cNvPr id="139273" name="Group 5">
            <a:extLst>
              <a:ext uri="{FF2B5EF4-FFF2-40B4-BE49-F238E27FC236}">
                <a16:creationId xmlns:a16="http://schemas.microsoft.com/office/drawing/2014/main" id="{0727F308-8939-97C3-B1DB-203B5A1FD3E4}"/>
              </a:ext>
            </a:extLst>
          </p:cNvPr>
          <p:cNvGrpSpPr>
            <a:grpSpLocks/>
          </p:cNvGrpSpPr>
          <p:nvPr/>
        </p:nvGrpSpPr>
        <p:grpSpPr bwMode="auto">
          <a:xfrm>
            <a:off x="4037013" y="3175000"/>
            <a:ext cx="304800" cy="307975"/>
            <a:chOff x="1086" y="1380"/>
            <a:chExt cx="342" cy="344"/>
          </a:xfrm>
        </p:grpSpPr>
        <p:sp>
          <p:nvSpPr>
            <p:cNvPr id="139344" name="Text Box 6">
              <a:extLst>
                <a:ext uri="{FF2B5EF4-FFF2-40B4-BE49-F238E27FC236}">
                  <a16:creationId xmlns:a16="http://schemas.microsoft.com/office/drawing/2014/main" id="{AA2A6DF1-B79B-B50C-671A-3F076EAE3A8D}"/>
                </a:ext>
              </a:extLst>
            </p:cNvPr>
            <p:cNvSpPr txBox="1">
              <a:spLocks noChangeArrowheads="1"/>
            </p:cNvSpPr>
            <p:nvPr/>
          </p:nvSpPr>
          <p:spPr bwMode="auto">
            <a:xfrm>
              <a:off x="1086" y="1380"/>
              <a:ext cx="342" cy="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A</a:t>
              </a:r>
            </a:p>
          </p:txBody>
        </p:sp>
        <p:sp>
          <p:nvSpPr>
            <p:cNvPr id="2" name="Line 7">
              <a:extLst>
                <a:ext uri="{FF2B5EF4-FFF2-40B4-BE49-F238E27FC236}">
                  <a16:creationId xmlns:a16="http://schemas.microsoft.com/office/drawing/2014/main" id="{D832BD8B-CE9D-233C-31A4-05839A86FEA1}"/>
                </a:ext>
              </a:extLst>
            </p:cNvPr>
            <p:cNvSpPr>
              <a:spLocks noChangeShapeType="1"/>
            </p:cNvSpPr>
            <p:nvPr/>
          </p:nvSpPr>
          <p:spPr bwMode="auto">
            <a:xfrm>
              <a:off x="1120" y="1392"/>
              <a:ext cx="192" cy="0"/>
            </a:xfrm>
            <a:prstGeom prst="line">
              <a:avLst/>
            </a:prstGeom>
            <a:noFill/>
            <a:ln w="19050">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sp>
        <p:nvSpPr>
          <p:cNvPr id="83978" name="Line 8">
            <a:extLst>
              <a:ext uri="{FF2B5EF4-FFF2-40B4-BE49-F238E27FC236}">
                <a16:creationId xmlns:a16="http://schemas.microsoft.com/office/drawing/2014/main" id="{A3E566BF-3A42-7F55-47D8-8D51AA18809D}"/>
              </a:ext>
            </a:extLst>
          </p:cNvPr>
          <p:cNvSpPr>
            <a:spLocks noChangeShapeType="1"/>
          </p:cNvSpPr>
          <p:nvPr/>
        </p:nvSpPr>
        <p:spPr bwMode="auto">
          <a:xfrm>
            <a:off x="3903663" y="3757613"/>
            <a:ext cx="1577975" cy="0"/>
          </a:xfrm>
          <a:prstGeom prst="line">
            <a:avLst/>
          </a:prstGeom>
          <a:noFill/>
          <a:ln w="9525">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83979" name="Line 9">
            <a:extLst>
              <a:ext uri="{FF2B5EF4-FFF2-40B4-BE49-F238E27FC236}">
                <a16:creationId xmlns:a16="http://schemas.microsoft.com/office/drawing/2014/main" id="{F7E02C54-6E4C-B1DE-2B7C-F9E4C8B0FAA3}"/>
              </a:ext>
            </a:extLst>
          </p:cNvPr>
          <p:cNvSpPr>
            <a:spLocks noChangeShapeType="1"/>
          </p:cNvSpPr>
          <p:nvPr/>
        </p:nvSpPr>
        <p:spPr bwMode="auto">
          <a:xfrm flipV="1">
            <a:off x="3887788" y="2849563"/>
            <a:ext cx="0" cy="914400"/>
          </a:xfrm>
          <a:prstGeom prst="line">
            <a:avLst/>
          </a:prstGeom>
          <a:noFill/>
          <a:ln w="9525">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139276" name="Text Box 10">
            <a:extLst>
              <a:ext uri="{FF2B5EF4-FFF2-40B4-BE49-F238E27FC236}">
                <a16:creationId xmlns:a16="http://schemas.microsoft.com/office/drawing/2014/main" id="{EC7F3460-BE52-6EA3-3F3B-163132645DA9}"/>
              </a:ext>
            </a:extLst>
          </p:cNvPr>
          <p:cNvSpPr txBox="1">
            <a:spLocks noChangeArrowheads="1"/>
          </p:cNvSpPr>
          <p:nvPr/>
        </p:nvSpPr>
        <p:spPr bwMode="auto">
          <a:xfrm>
            <a:off x="5378450" y="3786188"/>
            <a:ext cx="103188"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50000"/>
              </a:spcBef>
              <a:spcAft>
                <a:spcPct val="0"/>
              </a:spcAft>
              <a:buClrTx/>
              <a:buSzTx/>
              <a:buFontTx/>
              <a:buNone/>
              <a:tabLst/>
              <a:defRPr/>
            </a:pPr>
            <a:r>
              <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x</a:t>
            </a:r>
          </a:p>
        </p:txBody>
      </p:sp>
      <p:sp>
        <p:nvSpPr>
          <p:cNvPr id="139277" name="Text Box 11">
            <a:extLst>
              <a:ext uri="{FF2B5EF4-FFF2-40B4-BE49-F238E27FC236}">
                <a16:creationId xmlns:a16="http://schemas.microsoft.com/office/drawing/2014/main" id="{C3B406CD-AE54-514E-6BC1-DC530043B00B}"/>
              </a:ext>
            </a:extLst>
          </p:cNvPr>
          <p:cNvSpPr txBox="1">
            <a:spLocks noChangeArrowheads="1"/>
          </p:cNvSpPr>
          <p:nvPr/>
        </p:nvSpPr>
        <p:spPr bwMode="auto">
          <a:xfrm>
            <a:off x="3673475" y="2940050"/>
            <a:ext cx="257175"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y</a:t>
            </a:r>
          </a:p>
        </p:txBody>
      </p:sp>
      <p:sp>
        <p:nvSpPr>
          <p:cNvPr id="83982" name="Line 12">
            <a:extLst>
              <a:ext uri="{FF2B5EF4-FFF2-40B4-BE49-F238E27FC236}">
                <a16:creationId xmlns:a16="http://schemas.microsoft.com/office/drawing/2014/main" id="{BF90AD21-8815-AADF-60FC-64E2573E546E}"/>
              </a:ext>
            </a:extLst>
          </p:cNvPr>
          <p:cNvSpPr>
            <a:spLocks noChangeShapeType="1"/>
          </p:cNvSpPr>
          <p:nvPr/>
        </p:nvSpPr>
        <p:spPr bwMode="auto">
          <a:xfrm>
            <a:off x="3895725" y="3751263"/>
            <a:ext cx="593725" cy="0"/>
          </a:xfrm>
          <a:prstGeom prst="line">
            <a:avLst/>
          </a:prstGeom>
          <a:noFill/>
          <a:ln w="38100">
            <a:solidFill>
              <a:schemeClr val="hlink"/>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83983" name="Line 13">
            <a:extLst>
              <a:ext uri="{FF2B5EF4-FFF2-40B4-BE49-F238E27FC236}">
                <a16:creationId xmlns:a16="http://schemas.microsoft.com/office/drawing/2014/main" id="{8C2F798F-F2C6-1A31-2DD2-53E783D515CD}"/>
              </a:ext>
            </a:extLst>
          </p:cNvPr>
          <p:cNvSpPr>
            <a:spLocks noChangeShapeType="1"/>
          </p:cNvSpPr>
          <p:nvPr/>
        </p:nvSpPr>
        <p:spPr bwMode="auto">
          <a:xfrm flipV="1">
            <a:off x="4445000" y="3205163"/>
            <a:ext cx="0" cy="563562"/>
          </a:xfrm>
          <a:prstGeom prst="line">
            <a:avLst/>
          </a:prstGeom>
          <a:noFill/>
          <a:ln w="47625">
            <a:solidFill>
              <a:schemeClr val="hlink"/>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139280" name="Text Box 14">
            <a:extLst>
              <a:ext uri="{FF2B5EF4-FFF2-40B4-BE49-F238E27FC236}">
                <a16:creationId xmlns:a16="http://schemas.microsoft.com/office/drawing/2014/main" id="{6126027F-C694-311E-9585-F1E7FC9C63CD}"/>
              </a:ext>
            </a:extLst>
          </p:cNvPr>
          <p:cNvSpPr txBox="1">
            <a:spLocks noChangeArrowheads="1"/>
          </p:cNvSpPr>
          <p:nvPr/>
        </p:nvSpPr>
        <p:spPr bwMode="auto">
          <a:xfrm>
            <a:off x="4073525" y="3775075"/>
            <a:ext cx="363538" cy="307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A</a:t>
            </a:r>
            <a:r>
              <a:rPr kumimoji="0" lang="en-US" altLang="en-US" sz="14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x</a:t>
            </a:r>
            <a:endPar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sp>
        <p:nvSpPr>
          <p:cNvPr id="139281" name="Text Box 15">
            <a:extLst>
              <a:ext uri="{FF2B5EF4-FFF2-40B4-BE49-F238E27FC236}">
                <a16:creationId xmlns:a16="http://schemas.microsoft.com/office/drawing/2014/main" id="{8315FD91-4303-1E2D-EF07-63DE1EFE53D4}"/>
              </a:ext>
            </a:extLst>
          </p:cNvPr>
          <p:cNvSpPr txBox="1">
            <a:spLocks noChangeArrowheads="1"/>
          </p:cNvSpPr>
          <p:nvPr/>
        </p:nvSpPr>
        <p:spPr bwMode="auto">
          <a:xfrm>
            <a:off x="4448175" y="3338513"/>
            <a:ext cx="360363" cy="307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A</a:t>
            </a:r>
            <a:r>
              <a:rPr kumimoji="0" lang="en-US" altLang="en-US" sz="14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y</a:t>
            </a:r>
            <a:endPar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aphicFrame>
        <p:nvGraphicFramePr>
          <p:cNvPr id="139282" name="Object 17">
            <a:extLst>
              <a:ext uri="{FF2B5EF4-FFF2-40B4-BE49-F238E27FC236}">
                <a16:creationId xmlns:a16="http://schemas.microsoft.com/office/drawing/2014/main" id="{CAC1496B-715D-2009-BFDC-C5267AA7EC31}"/>
              </a:ext>
            </a:extLst>
          </p:cNvPr>
          <p:cNvGraphicFramePr>
            <a:graphicFrameLocks noChangeAspect="1"/>
          </p:cNvGraphicFramePr>
          <p:nvPr/>
        </p:nvGraphicFramePr>
        <p:xfrm>
          <a:off x="1938338" y="2935288"/>
          <a:ext cx="1484312" cy="844550"/>
        </p:xfrm>
        <a:graphic>
          <a:graphicData uri="http://schemas.openxmlformats.org/presentationml/2006/ole">
            <mc:AlternateContent xmlns:mc="http://schemas.openxmlformats.org/markup-compatibility/2006">
              <mc:Choice xmlns:v="urn:schemas-microsoft-com:vml" Requires="v">
                <p:oleObj name="Equation" r:id="rId5" imgW="762000" imgH="431800" progId="Equation.DSMT4">
                  <p:embed/>
                </p:oleObj>
              </mc:Choice>
              <mc:Fallback>
                <p:oleObj name="Equation" r:id="rId5" imgW="762000" imgH="431800" progId="Equation.DSMT4">
                  <p:embed/>
                  <p:pic>
                    <p:nvPicPr>
                      <p:cNvPr id="139282" name="Object 17">
                        <a:extLst>
                          <a:ext uri="{FF2B5EF4-FFF2-40B4-BE49-F238E27FC236}">
                            <a16:creationId xmlns:a16="http://schemas.microsoft.com/office/drawing/2014/main" id="{CAC1496B-715D-2009-BFDC-C5267AA7EC3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38338" y="2935288"/>
                        <a:ext cx="1484312" cy="844550"/>
                      </a:xfrm>
                      <a:prstGeom prst="rect">
                        <a:avLst/>
                      </a:prstGeom>
                      <a:solidFill>
                        <a:schemeClr val="bg1"/>
                      </a:solidFill>
                      <a:ln w="28575">
                        <a:solidFill>
                          <a:schemeClr val="hlink"/>
                        </a:solidFill>
                        <a:miter lim="800000"/>
                        <a:headEnd/>
                        <a:tailEnd/>
                      </a:ln>
                    </p:spPr>
                  </p:pic>
                </p:oleObj>
              </mc:Fallback>
            </mc:AlternateContent>
          </a:graphicData>
        </a:graphic>
      </p:graphicFrame>
      <p:sp>
        <p:nvSpPr>
          <p:cNvPr id="34835" name="Line 18">
            <a:extLst>
              <a:ext uri="{FF2B5EF4-FFF2-40B4-BE49-F238E27FC236}">
                <a16:creationId xmlns:a16="http://schemas.microsoft.com/office/drawing/2014/main" id="{679FDF0E-8284-18B2-B203-F6D14C0A2876}"/>
              </a:ext>
            </a:extLst>
          </p:cNvPr>
          <p:cNvSpPr>
            <a:spLocks noChangeShapeType="1"/>
          </p:cNvSpPr>
          <p:nvPr/>
        </p:nvSpPr>
        <p:spPr bwMode="auto">
          <a:xfrm>
            <a:off x="6767513" y="2914650"/>
            <a:ext cx="579437" cy="1036638"/>
          </a:xfrm>
          <a:prstGeom prst="line">
            <a:avLst/>
          </a:prstGeom>
          <a:noFill/>
          <a:ln w="50800">
            <a:solidFill>
              <a:srgbClr val="00B050"/>
            </a:solidFill>
            <a:round/>
            <a:headEnd/>
            <a:tailEnd type="triangle" w="med" len="med"/>
          </a:ln>
          <a:effectLst>
            <a:outerShdw blurRad="40000" dist="23000" dir="5400000" rotWithShape="0">
              <a:srgbClr val="808080">
                <a:alpha val="34998"/>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ＭＳ Ｐゴシック"/>
            </a:endParaRPr>
          </a:p>
        </p:txBody>
      </p:sp>
      <p:grpSp>
        <p:nvGrpSpPr>
          <p:cNvPr id="139284" name="Group 19">
            <a:extLst>
              <a:ext uri="{FF2B5EF4-FFF2-40B4-BE49-F238E27FC236}">
                <a16:creationId xmlns:a16="http://schemas.microsoft.com/office/drawing/2014/main" id="{D2791EAC-A384-8650-DD91-FD71241DA994}"/>
              </a:ext>
            </a:extLst>
          </p:cNvPr>
          <p:cNvGrpSpPr>
            <a:grpSpLocks/>
          </p:cNvGrpSpPr>
          <p:nvPr/>
        </p:nvGrpSpPr>
        <p:grpSpPr bwMode="auto">
          <a:xfrm>
            <a:off x="6899275" y="3063875"/>
            <a:ext cx="304800" cy="307975"/>
            <a:chOff x="3806" y="1766"/>
            <a:chExt cx="342" cy="346"/>
          </a:xfrm>
        </p:grpSpPr>
        <p:sp>
          <p:nvSpPr>
            <p:cNvPr id="139342" name="Text Box 20">
              <a:extLst>
                <a:ext uri="{FF2B5EF4-FFF2-40B4-BE49-F238E27FC236}">
                  <a16:creationId xmlns:a16="http://schemas.microsoft.com/office/drawing/2014/main" id="{E76AF922-1E82-E64B-69E1-39EAA47D81C4}"/>
                </a:ext>
              </a:extLst>
            </p:cNvPr>
            <p:cNvSpPr txBox="1">
              <a:spLocks noChangeArrowheads="1"/>
            </p:cNvSpPr>
            <p:nvPr/>
          </p:nvSpPr>
          <p:spPr bwMode="auto">
            <a:xfrm>
              <a:off x="3806" y="1766"/>
              <a:ext cx="342" cy="3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B</a:t>
              </a:r>
            </a:p>
          </p:txBody>
        </p:sp>
        <p:sp>
          <p:nvSpPr>
            <p:cNvPr id="3" name="Line 21">
              <a:extLst>
                <a:ext uri="{FF2B5EF4-FFF2-40B4-BE49-F238E27FC236}">
                  <a16:creationId xmlns:a16="http://schemas.microsoft.com/office/drawing/2014/main" id="{A622B89C-A32C-678F-FD39-C12BA2B2CFCF}"/>
                </a:ext>
              </a:extLst>
            </p:cNvPr>
            <p:cNvSpPr>
              <a:spLocks noChangeShapeType="1"/>
            </p:cNvSpPr>
            <p:nvPr/>
          </p:nvSpPr>
          <p:spPr bwMode="auto">
            <a:xfrm>
              <a:off x="3840" y="1770"/>
              <a:ext cx="192" cy="0"/>
            </a:xfrm>
            <a:prstGeom prst="line">
              <a:avLst/>
            </a:prstGeom>
            <a:noFill/>
            <a:ln w="19050">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sp>
        <p:nvSpPr>
          <p:cNvPr id="83989" name="Line 22">
            <a:extLst>
              <a:ext uri="{FF2B5EF4-FFF2-40B4-BE49-F238E27FC236}">
                <a16:creationId xmlns:a16="http://schemas.microsoft.com/office/drawing/2014/main" id="{2E1F86EC-6DCB-2C1E-F41A-F5261CC4D979}"/>
              </a:ext>
            </a:extLst>
          </p:cNvPr>
          <p:cNvSpPr>
            <a:spLocks noChangeShapeType="1"/>
          </p:cNvSpPr>
          <p:nvPr/>
        </p:nvSpPr>
        <p:spPr bwMode="auto">
          <a:xfrm>
            <a:off x="6581775" y="2900363"/>
            <a:ext cx="808038" cy="0"/>
          </a:xfrm>
          <a:prstGeom prst="line">
            <a:avLst/>
          </a:prstGeom>
          <a:noFill/>
          <a:ln w="9525">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5" name="Line 23">
            <a:extLst>
              <a:ext uri="{FF2B5EF4-FFF2-40B4-BE49-F238E27FC236}">
                <a16:creationId xmlns:a16="http://schemas.microsoft.com/office/drawing/2014/main" id="{0DA27108-60D7-ED15-2D85-5959ECEFDDCE}"/>
              </a:ext>
            </a:extLst>
          </p:cNvPr>
          <p:cNvSpPr>
            <a:spLocks noChangeShapeType="1"/>
          </p:cNvSpPr>
          <p:nvPr/>
        </p:nvSpPr>
        <p:spPr bwMode="auto">
          <a:xfrm flipV="1">
            <a:off x="6761163" y="2608263"/>
            <a:ext cx="0" cy="1471612"/>
          </a:xfrm>
          <a:prstGeom prst="line">
            <a:avLst/>
          </a:prstGeom>
          <a:noFill/>
          <a:ln w="9525">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139287" name="Text Box 24">
            <a:extLst>
              <a:ext uri="{FF2B5EF4-FFF2-40B4-BE49-F238E27FC236}">
                <a16:creationId xmlns:a16="http://schemas.microsoft.com/office/drawing/2014/main" id="{3814099A-5773-1D87-354C-C6D0B320CFE0}"/>
              </a:ext>
            </a:extLst>
          </p:cNvPr>
          <p:cNvSpPr txBox="1">
            <a:spLocks noChangeArrowheads="1"/>
          </p:cNvSpPr>
          <p:nvPr/>
        </p:nvSpPr>
        <p:spPr bwMode="auto">
          <a:xfrm>
            <a:off x="6530975" y="2673350"/>
            <a:ext cx="257175"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y</a:t>
            </a:r>
          </a:p>
        </p:txBody>
      </p:sp>
      <p:sp>
        <p:nvSpPr>
          <p:cNvPr id="139288" name="Text Box 25">
            <a:extLst>
              <a:ext uri="{FF2B5EF4-FFF2-40B4-BE49-F238E27FC236}">
                <a16:creationId xmlns:a16="http://schemas.microsoft.com/office/drawing/2014/main" id="{327E0311-3484-444A-59D3-6E6CAE06AEBE}"/>
              </a:ext>
            </a:extLst>
          </p:cNvPr>
          <p:cNvSpPr txBox="1">
            <a:spLocks noChangeArrowheads="1"/>
          </p:cNvSpPr>
          <p:nvPr/>
        </p:nvSpPr>
        <p:spPr bwMode="auto">
          <a:xfrm>
            <a:off x="7470775" y="2822575"/>
            <a:ext cx="103188"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50000"/>
              </a:spcBef>
              <a:spcAft>
                <a:spcPct val="0"/>
              </a:spcAft>
              <a:buClrTx/>
              <a:buSzTx/>
              <a:buFontTx/>
              <a:buNone/>
              <a:tabLst/>
              <a:defRPr/>
            </a:pPr>
            <a:r>
              <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x</a:t>
            </a:r>
          </a:p>
        </p:txBody>
      </p:sp>
      <p:sp>
        <p:nvSpPr>
          <p:cNvPr id="34841" name="Line 26">
            <a:extLst>
              <a:ext uri="{FF2B5EF4-FFF2-40B4-BE49-F238E27FC236}">
                <a16:creationId xmlns:a16="http://schemas.microsoft.com/office/drawing/2014/main" id="{A00C25B6-5E10-3D07-0FCC-88A251A597EF}"/>
              </a:ext>
            </a:extLst>
          </p:cNvPr>
          <p:cNvSpPr>
            <a:spLocks noChangeShapeType="1"/>
          </p:cNvSpPr>
          <p:nvPr/>
        </p:nvSpPr>
        <p:spPr bwMode="auto">
          <a:xfrm>
            <a:off x="6745288" y="2914650"/>
            <a:ext cx="15875" cy="1014413"/>
          </a:xfrm>
          <a:prstGeom prst="line">
            <a:avLst/>
          </a:prstGeom>
          <a:noFill/>
          <a:ln w="41275">
            <a:solidFill>
              <a:srgbClr val="00B050"/>
            </a:solidFill>
            <a:round/>
            <a:headEnd/>
            <a:tailEnd type="triangle" w="med" len="med"/>
          </a:ln>
          <a:effectLst>
            <a:outerShdw blurRad="40000" dist="23000" dir="5400000" rotWithShape="0">
              <a:srgbClr val="808080">
                <a:alpha val="34998"/>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ＭＳ Ｐゴシック"/>
            </a:endParaRPr>
          </a:p>
        </p:txBody>
      </p:sp>
      <p:sp>
        <p:nvSpPr>
          <p:cNvPr id="34842" name="Line 27">
            <a:extLst>
              <a:ext uri="{FF2B5EF4-FFF2-40B4-BE49-F238E27FC236}">
                <a16:creationId xmlns:a16="http://schemas.microsoft.com/office/drawing/2014/main" id="{1F5D6120-B344-D33E-BD52-C4DC3FD0D98D}"/>
              </a:ext>
            </a:extLst>
          </p:cNvPr>
          <p:cNvSpPr>
            <a:spLocks noChangeShapeType="1"/>
          </p:cNvSpPr>
          <p:nvPr/>
        </p:nvSpPr>
        <p:spPr bwMode="auto">
          <a:xfrm>
            <a:off x="6767513" y="3895725"/>
            <a:ext cx="600075" cy="0"/>
          </a:xfrm>
          <a:prstGeom prst="line">
            <a:avLst/>
          </a:prstGeom>
          <a:noFill/>
          <a:ln w="41275">
            <a:solidFill>
              <a:srgbClr val="00B050"/>
            </a:solidFill>
            <a:round/>
            <a:headEnd/>
            <a:tailEnd type="triangle" w="med" len="med"/>
          </a:ln>
          <a:effectLst>
            <a:outerShdw blurRad="40000" dist="23000" dir="5400000" rotWithShape="0">
              <a:srgbClr val="808080">
                <a:alpha val="34998"/>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ＭＳ Ｐゴシック"/>
            </a:endParaRPr>
          </a:p>
        </p:txBody>
      </p:sp>
      <p:sp>
        <p:nvSpPr>
          <p:cNvPr id="139291" name="Text Box 28">
            <a:extLst>
              <a:ext uri="{FF2B5EF4-FFF2-40B4-BE49-F238E27FC236}">
                <a16:creationId xmlns:a16="http://schemas.microsoft.com/office/drawing/2014/main" id="{752FCD1B-4598-5066-9FE8-0AD0DB9FC09A}"/>
              </a:ext>
            </a:extLst>
          </p:cNvPr>
          <p:cNvSpPr txBox="1">
            <a:spLocks noChangeArrowheads="1"/>
          </p:cNvSpPr>
          <p:nvPr/>
        </p:nvSpPr>
        <p:spPr bwMode="auto">
          <a:xfrm>
            <a:off x="6856413" y="3808413"/>
            <a:ext cx="365125" cy="307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B</a:t>
            </a:r>
            <a:r>
              <a:rPr kumimoji="0" lang="en-US" altLang="en-US" sz="14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x</a:t>
            </a:r>
            <a:endPar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sp>
        <p:nvSpPr>
          <p:cNvPr id="139292" name="Text Box 29">
            <a:extLst>
              <a:ext uri="{FF2B5EF4-FFF2-40B4-BE49-F238E27FC236}">
                <a16:creationId xmlns:a16="http://schemas.microsoft.com/office/drawing/2014/main" id="{6BCA2CDB-39D5-622B-C5F8-5E258EA4BD35}"/>
              </a:ext>
            </a:extLst>
          </p:cNvPr>
          <p:cNvSpPr txBox="1">
            <a:spLocks noChangeArrowheads="1"/>
          </p:cNvSpPr>
          <p:nvPr/>
        </p:nvSpPr>
        <p:spPr bwMode="auto">
          <a:xfrm>
            <a:off x="6348413" y="3227388"/>
            <a:ext cx="393700" cy="307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B</a:t>
            </a:r>
            <a:r>
              <a:rPr kumimoji="0" lang="en-US" altLang="en-US" sz="14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y</a:t>
            </a:r>
            <a:endPar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aphicFrame>
        <p:nvGraphicFramePr>
          <p:cNvPr id="139293" name="Object 31">
            <a:extLst>
              <a:ext uri="{FF2B5EF4-FFF2-40B4-BE49-F238E27FC236}">
                <a16:creationId xmlns:a16="http://schemas.microsoft.com/office/drawing/2014/main" id="{3B072B58-6546-3D89-A9C8-795D3C39010B}"/>
              </a:ext>
            </a:extLst>
          </p:cNvPr>
          <p:cNvGraphicFramePr>
            <a:graphicFrameLocks noChangeAspect="1"/>
          </p:cNvGraphicFramePr>
          <p:nvPr/>
        </p:nvGraphicFramePr>
        <p:xfrm>
          <a:off x="8008938" y="3011488"/>
          <a:ext cx="1462087" cy="844550"/>
        </p:xfrm>
        <a:graphic>
          <a:graphicData uri="http://schemas.openxmlformats.org/presentationml/2006/ole">
            <mc:AlternateContent xmlns:mc="http://schemas.openxmlformats.org/markup-compatibility/2006">
              <mc:Choice xmlns:v="urn:schemas-microsoft-com:vml" Requires="v">
                <p:oleObj name="Equation" r:id="rId7" imgW="749300" imgH="431800" progId="Equation.DSMT4">
                  <p:embed/>
                </p:oleObj>
              </mc:Choice>
              <mc:Fallback>
                <p:oleObj name="Equation" r:id="rId7" imgW="749300" imgH="431800" progId="Equation.DSMT4">
                  <p:embed/>
                  <p:pic>
                    <p:nvPicPr>
                      <p:cNvPr id="139293" name="Object 31">
                        <a:extLst>
                          <a:ext uri="{FF2B5EF4-FFF2-40B4-BE49-F238E27FC236}">
                            <a16:creationId xmlns:a16="http://schemas.microsoft.com/office/drawing/2014/main" id="{3B072B58-6546-3D89-A9C8-795D3C39010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08938" y="3011488"/>
                        <a:ext cx="1462087" cy="844550"/>
                      </a:xfrm>
                      <a:prstGeom prst="rect">
                        <a:avLst/>
                      </a:prstGeom>
                      <a:solidFill>
                        <a:schemeClr val="bg1"/>
                      </a:solidFill>
                      <a:ln w="28575">
                        <a:solidFill>
                          <a:schemeClr val="folHlink"/>
                        </a:solidFill>
                        <a:miter lim="800000"/>
                        <a:headEnd/>
                        <a:tailEnd/>
                      </a:ln>
                    </p:spPr>
                  </p:pic>
                </p:oleObj>
              </mc:Fallback>
            </mc:AlternateContent>
          </a:graphicData>
        </a:graphic>
      </p:graphicFrame>
      <p:sp>
        <p:nvSpPr>
          <p:cNvPr id="83998" name="Line 32">
            <a:extLst>
              <a:ext uri="{FF2B5EF4-FFF2-40B4-BE49-F238E27FC236}">
                <a16:creationId xmlns:a16="http://schemas.microsoft.com/office/drawing/2014/main" id="{927A74A5-D1E0-8B54-EB81-F254971853DF}"/>
              </a:ext>
            </a:extLst>
          </p:cNvPr>
          <p:cNvSpPr>
            <a:spLocks noChangeShapeType="1"/>
          </p:cNvSpPr>
          <p:nvPr/>
        </p:nvSpPr>
        <p:spPr bwMode="auto">
          <a:xfrm flipV="1">
            <a:off x="4389438" y="3951288"/>
            <a:ext cx="0" cy="1120775"/>
          </a:xfrm>
          <a:prstGeom prst="line">
            <a:avLst/>
          </a:prstGeom>
          <a:noFill/>
          <a:ln w="9525">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83999" name="Line 33">
            <a:extLst>
              <a:ext uri="{FF2B5EF4-FFF2-40B4-BE49-F238E27FC236}">
                <a16:creationId xmlns:a16="http://schemas.microsoft.com/office/drawing/2014/main" id="{7BCF22F1-18FE-7B2C-4B04-BB23EE1A6578}"/>
              </a:ext>
            </a:extLst>
          </p:cNvPr>
          <p:cNvSpPr>
            <a:spLocks noChangeShapeType="1"/>
          </p:cNvSpPr>
          <p:nvPr/>
        </p:nvSpPr>
        <p:spPr bwMode="auto">
          <a:xfrm>
            <a:off x="4252913" y="4579938"/>
            <a:ext cx="1408112" cy="0"/>
          </a:xfrm>
          <a:prstGeom prst="line">
            <a:avLst/>
          </a:prstGeom>
          <a:noFill/>
          <a:ln w="9525">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84000" name="Line 37">
            <a:extLst>
              <a:ext uri="{FF2B5EF4-FFF2-40B4-BE49-F238E27FC236}">
                <a16:creationId xmlns:a16="http://schemas.microsoft.com/office/drawing/2014/main" id="{4CB8E086-A748-8442-96B6-6B5D71401B87}"/>
              </a:ext>
            </a:extLst>
          </p:cNvPr>
          <p:cNvSpPr>
            <a:spLocks noChangeShapeType="1"/>
          </p:cNvSpPr>
          <p:nvPr/>
        </p:nvSpPr>
        <p:spPr bwMode="auto">
          <a:xfrm flipV="1">
            <a:off x="6088063" y="3951288"/>
            <a:ext cx="0" cy="1120775"/>
          </a:xfrm>
          <a:prstGeom prst="line">
            <a:avLst/>
          </a:prstGeom>
          <a:noFill/>
          <a:ln w="9525">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6" name="Line 38">
            <a:extLst>
              <a:ext uri="{FF2B5EF4-FFF2-40B4-BE49-F238E27FC236}">
                <a16:creationId xmlns:a16="http://schemas.microsoft.com/office/drawing/2014/main" id="{A612090E-3371-8BD9-C5F6-55A29E803FE3}"/>
              </a:ext>
            </a:extLst>
          </p:cNvPr>
          <p:cNvSpPr>
            <a:spLocks noChangeShapeType="1"/>
          </p:cNvSpPr>
          <p:nvPr/>
        </p:nvSpPr>
        <p:spPr bwMode="auto">
          <a:xfrm>
            <a:off x="5953125" y="4579938"/>
            <a:ext cx="1408113" cy="0"/>
          </a:xfrm>
          <a:prstGeom prst="line">
            <a:avLst/>
          </a:prstGeom>
          <a:noFill/>
          <a:ln w="9525">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nvGrpSpPr>
          <p:cNvPr id="46155" name="Group 75">
            <a:extLst>
              <a:ext uri="{FF2B5EF4-FFF2-40B4-BE49-F238E27FC236}">
                <a16:creationId xmlns:a16="http://schemas.microsoft.com/office/drawing/2014/main" id="{C585FDCC-6DF5-4959-13C9-EBB1C1844CCE}"/>
              </a:ext>
            </a:extLst>
          </p:cNvPr>
          <p:cNvGrpSpPr>
            <a:grpSpLocks/>
          </p:cNvGrpSpPr>
          <p:nvPr/>
        </p:nvGrpSpPr>
        <p:grpSpPr bwMode="auto">
          <a:xfrm>
            <a:off x="4395788" y="4579938"/>
            <a:ext cx="1143000" cy="571500"/>
            <a:chOff x="976" y="3448"/>
            <a:chExt cx="1280" cy="640"/>
          </a:xfrm>
        </p:grpSpPr>
        <p:sp>
          <p:nvSpPr>
            <p:cNvPr id="84042" name="Line 36">
              <a:extLst>
                <a:ext uri="{FF2B5EF4-FFF2-40B4-BE49-F238E27FC236}">
                  <a16:creationId xmlns:a16="http://schemas.microsoft.com/office/drawing/2014/main" id="{4206EBF9-3DDC-2936-23C2-B95A21F52FC4}"/>
                </a:ext>
              </a:extLst>
            </p:cNvPr>
            <p:cNvSpPr>
              <a:spLocks noChangeShapeType="1"/>
            </p:cNvSpPr>
            <p:nvPr/>
          </p:nvSpPr>
          <p:spPr bwMode="auto">
            <a:xfrm>
              <a:off x="976" y="3448"/>
              <a:ext cx="1280" cy="496"/>
            </a:xfrm>
            <a:prstGeom prst="line">
              <a:avLst/>
            </a:prstGeom>
            <a:noFill/>
            <a:ln w="57150">
              <a:solidFill>
                <a:srgbClr val="FF0000"/>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nvGrpSpPr>
            <p:cNvPr id="139339" name="Group 53">
              <a:extLst>
                <a:ext uri="{FF2B5EF4-FFF2-40B4-BE49-F238E27FC236}">
                  <a16:creationId xmlns:a16="http://schemas.microsoft.com/office/drawing/2014/main" id="{57A9B1BA-DE04-9037-B22F-9D99F01F50ED}"/>
                </a:ext>
              </a:extLst>
            </p:cNvPr>
            <p:cNvGrpSpPr>
              <a:grpSpLocks/>
            </p:cNvGrpSpPr>
            <p:nvPr/>
          </p:nvGrpSpPr>
          <p:grpSpPr bwMode="auto">
            <a:xfrm>
              <a:off x="1300" y="3752"/>
              <a:ext cx="347" cy="336"/>
              <a:chOff x="1300" y="3752"/>
              <a:chExt cx="347" cy="336"/>
            </a:xfrm>
          </p:grpSpPr>
          <p:sp>
            <p:nvSpPr>
              <p:cNvPr id="139340" name="Text Box 51">
                <a:extLst>
                  <a:ext uri="{FF2B5EF4-FFF2-40B4-BE49-F238E27FC236}">
                    <a16:creationId xmlns:a16="http://schemas.microsoft.com/office/drawing/2014/main" id="{61AED1F5-9CBB-7A3C-DEE2-76E18EE787B5}"/>
                  </a:ext>
                </a:extLst>
              </p:cNvPr>
              <p:cNvSpPr txBox="1">
                <a:spLocks noChangeArrowheads="1"/>
              </p:cNvSpPr>
              <p:nvPr/>
            </p:nvSpPr>
            <p:spPr bwMode="auto">
              <a:xfrm>
                <a:off x="1300" y="3752"/>
                <a:ext cx="347"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3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C</a:t>
                </a:r>
              </a:p>
            </p:txBody>
          </p:sp>
          <p:sp>
            <p:nvSpPr>
              <p:cNvPr id="7" name="Line 52">
                <a:extLst>
                  <a:ext uri="{FF2B5EF4-FFF2-40B4-BE49-F238E27FC236}">
                    <a16:creationId xmlns:a16="http://schemas.microsoft.com/office/drawing/2014/main" id="{0379EB06-7090-5104-61D2-56BF545471C2}"/>
                  </a:ext>
                </a:extLst>
              </p:cNvPr>
              <p:cNvSpPr>
                <a:spLocks noChangeShapeType="1"/>
              </p:cNvSpPr>
              <p:nvPr/>
            </p:nvSpPr>
            <p:spPr bwMode="auto">
              <a:xfrm>
                <a:off x="1333" y="3786"/>
                <a:ext cx="187" cy="0"/>
              </a:xfrm>
              <a:prstGeom prst="line">
                <a:avLst/>
              </a:prstGeom>
              <a:noFill/>
              <a:ln w="19050">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grpSp>
      <p:grpSp>
        <p:nvGrpSpPr>
          <p:cNvPr id="46150" name="Group 70">
            <a:extLst>
              <a:ext uri="{FF2B5EF4-FFF2-40B4-BE49-F238E27FC236}">
                <a16:creationId xmlns:a16="http://schemas.microsoft.com/office/drawing/2014/main" id="{C90BD7B5-DD5E-F486-EC96-F35B1D8D2F18}"/>
              </a:ext>
            </a:extLst>
          </p:cNvPr>
          <p:cNvGrpSpPr>
            <a:grpSpLocks/>
          </p:cNvGrpSpPr>
          <p:nvPr/>
        </p:nvGrpSpPr>
        <p:grpSpPr bwMode="auto">
          <a:xfrm>
            <a:off x="6096000" y="4579938"/>
            <a:ext cx="1143000" cy="549275"/>
            <a:chOff x="2880" y="3448"/>
            <a:chExt cx="1280" cy="616"/>
          </a:xfrm>
        </p:grpSpPr>
        <p:sp>
          <p:nvSpPr>
            <p:cNvPr id="84038" name="Line 39">
              <a:extLst>
                <a:ext uri="{FF2B5EF4-FFF2-40B4-BE49-F238E27FC236}">
                  <a16:creationId xmlns:a16="http://schemas.microsoft.com/office/drawing/2014/main" id="{6BB1237C-8490-0764-4EEA-F5B8BD602375}"/>
                </a:ext>
              </a:extLst>
            </p:cNvPr>
            <p:cNvSpPr>
              <a:spLocks noChangeShapeType="1"/>
            </p:cNvSpPr>
            <p:nvPr/>
          </p:nvSpPr>
          <p:spPr bwMode="auto">
            <a:xfrm>
              <a:off x="2880" y="3448"/>
              <a:ext cx="1280" cy="497"/>
            </a:xfrm>
            <a:prstGeom prst="line">
              <a:avLst/>
            </a:prstGeom>
            <a:noFill/>
            <a:ln w="57150">
              <a:solidFill>
                <a:srgbClr val="FF0000"/>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nvGrpSpPr>
            <p:cNvPr id="139335" name="Group 54">
              <a:extLst>
                <a:ext uri="{FF2B5EF4-FFF2-40B4-BE49-F238E27FC236}">
                  <a16:creationId xmlns:a16="http://schemas.microsoft.com/office/drawing/2014/main" id="{A14EC880-B9E0-2BF8-F671-BB6EF58457AC}"/>
                </a:ext>
              </a:extLst>
            </p:cNvPr>
            <p:cNvGrpSpPr>
              <a:grpSpLocks/>
            </p:cNvGrpSpPr>
            <p:nvPr/>
          </p:nvGrpSpPr>
          <p:grpSpPr bwMode="auto">
            <a:xfrm>
              <a:off x="3212" y="3728"/>
              <a:ext cx="347" cy="336"/>
              <a:chOff x="1300" y="3752"/>
              <a:chExt cx="347" cy="336"/>
            </a:xfrm>
          </p:grpSpPr>
          <p:sp>
            <p:nvSpPr>
              <p:cNvPr id="139336" name="Text Box 55">
                <a:extLst>
                  <a:ext uri="{FF2B5EF4-FFF2-40B4-BE49-F238E27FC236}">
                    <a16:creationId xmlns:a16="http://schemas.microsoft.com/office/drawing/2014/main" id="{899AB471-BCEE-FF40-4120-834D3BA9E966}"/>
                  </a:ext>
                </a:extLst>
              </p:cNvPr>
              <p:cNvSpPr txBox="1">
                <a:spLocks noChangeArrowheads="1"/>
              </p:cNvSpPr>
              <p:nvPr/>
            </p:nvSpPr>
            <p:spPr bwMode="auto">
              <a:xfrm>
                <a:off x="1300" y="3752"/>
                <a:ext cx="347"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3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C</a:t>
                </a:r>
              </a:p>
            </p:txBody>
          </p:sp>
          <p:sp>
            <p:nvSpPr>
              <p:cNvPr id="84041" name="Line 56">
                <a:extLst>
                  <a:ext uri="{FF2B5EF4-FFF2-40B4-BE49-F238E27FC236}">
                    <a16:creationId xmlns:a16="http://schemas.microsoft.com/office/drawing/2014/main" id="{5B1C4C51-0097-9633-0F68-B720A752BEB4}"/>
                  </a:ext>
                </a:extLst>
              </p:cNvPr>
              <p:cNvSpPr>
                <a:spLocks noChangeShapeType="1"/>
              </p:cNvSpPr>
              <p:nvPr/>
            </p:nvSpPr>
            <p:spPr bwMode="auto">
              <a:xfrm>
                <a:off x="1334" y="3785"/>
                <a:ext cx="192" cy="0"/>
              </a:xfrm>
              <a:prstGeom prst="line">
                <a:avLst/>
              </a:prstGeom>
              <a:noFill/>
              <a:ln w="19050">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grpSp>
      <p:grpSp>
        <p:nvGrpSpPr>
          <p:cNvPr id="46146" name="Group 66">
            <a:extLst>
              <a:ext uri="{FF2B5EF4-FFF2-40B4-BE49-F238E27FC236}">
                <a16:creationId xmlns:a16="http://schemas.microsoft.com/office/drawing/2014/main" id="{4F644C9A-A3F2-2AE8-8503-1CD551D572F2}"/>
              </a:ext>
            </a:extLst>
          </p:cNvPr>
          <p:cNvGrpSpPr>
            <a:grpSpLocks/>
          </p:cNvGrpSpPr>
          <p:nvPr/>
        </p:nvGrpSpPr>
        <p:grpSpPr bwMode="auto">
          <a:xfrm>
            <a:off x="6096000" y="4283075"/>
            <a:ext cx="593725" cy="307975"/>
            <a:chOff x="2880" y="3116"/>
            <a:chExt cx="664" cy="345"/>
          </a:xfrm>
        </p:grpSpPr>
        <p:sp>
          <p:nvSpPr>
            <p:cNvPr id="8" name="Line 40">
              <a:extLst>
                <a:ext uri="{FF2B5EF4-FFF2-40B4-BE49-F238E27FC236}">
                  <a16:creationId xmlns:a16="http://schemas.microsoft.com/office/drawing/2014/main" id="{E4E98076-61DA-39CA-D429-4C7DB57A6CCB}"/>
                </a:ext>
              </a:extLst>
            </p:cNvPr>
            <p:cNvSpPr>
              <a:spLocks noChangeShapeType="1"/>
            </p:cNvSpPr>
            <p:nvPr/>
          </p:nvSpPr>
          <p:spPr bwMode="auto">
            <a:xfrm>
              <a:off x="2880" y="3440"/>
              <a:ext cx="664" cy="0"/>
            </a:xfrm>
            <a:prstGeom prst="line">
              <a:avLst/>
            </a:prstGeom>
            <a:noFill/>
            <a:ln w="38100">
              <a:solidFill>
                <a:schemeClr val="hlink"/>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139333" name="Text Box 57">
              <a:extLst>
                <a:ext uri="{FF2B5EF4-FFF2-40B4-BE49-F238E27FC236}">
                  <a16:creationId xmlns:a16="http://schemas.microsoft.com/office/drawing/2014/main" id="{989B8D77-E77B-527A-B025-9B7DDCEDCF87}"/>
                </a:ext>
              </a:extLst>
            </p:cNvPr>
            <p:cNvSpPr txBox="1">
              <a:spLocks noChangeArrowheads="1"/>
            </p:cNvSpPr>
            <p:nvPr/>
          </p:nvSpPr>
          <p:spPr bwMode="auto">
            <a:xfrm>
              <a:off x="3029" y="3116"/>
              <a:ext cx="407" cy="3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A</a:t>
              </a:r>
              <a:r>
                <a:rPr kumimoji="0" lang="en-US" altLang="en-US" sz="14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x</a:t>
              </a:r>
              <a:endPar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pSp>
      <p:grpSp>
        <p:nvGrpSpPr>
          <p:cNvPr id="46149" name="Group 69">
            <a:extLst>
              <a:ext uri="{FF2B5EF4-FFF2-40B4-BE49-F238E27FC236}">
                <a16:creationId xmlns:a16="http://schemas.microsoft.com/office/drawing/2014/main" id="{637C5E08-8504-F15A-7A1E-FE8BA3110CC6}"/>
              </a:ext>
            </a:extLst>
          </p:cNvPr>
          <p:cNvGrpSpPr>
            <a:grpSpLocks/>
          </p:cNvGrpSpPr>
          <p:nvPr/>
        </p:nvGrpSpPr>
        <p:grpSpPr bwMode="auto">
          <a:xfrm>
            <a:off x="7253288" y="4043363"/>
            <a:ext cx="536575" cy="1012825"/>
            <a:chOff x="4176" y="2848"/>
            <a:chExt cx="599" cy="1135"/>
          </a:xfrm>
        </p:grpSpPr>
        <p:sp>
          <p:nvSpPr>
            <p:cNvPr id="22594" name="Line 43">
              <a:extLst>
                <a:ext uri="{FF2B5EF4-FFF2-40B4-BE49-F238E27FC236}">
                  <a16:creationId xmlns:a16="http://schemas.microsoft.com/office/drawing/2014/main" id="{E0CC67E5-CC76-9B6F-6AE5-7BAAD3D9A5BD}"/>
                </a:ext>
              </a:extLst>
            </p:cNvPr>
            <p:cNvSpPr>
              <a:spLocks noChangeShapeType="1"/>
            </p:cNvSpPr>
            <p:nvPr/>
          </p:nvSpPr>
          <p:spPr bwMode="auto">
            <a:xfrm>
              <a:off x="4176" y="2848"/>
              <a:ext cx="16" cy="1135"/>
            </a:xfrm>
            <a:prstGeom prst="line">
              <a:avLst/>
            </a:prstGeom>
            <a:noFill/>
            <a:ln w="50800">
              <a:solidFill>
                <a:srgbClr val="00B050"/>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cs typeface="Arial" charset="0"/>
              </a:endParaRPr>
            </a:p>
          </p:txBody>
        </p:sp>
        <p:sp>
          <p:nvSpPr>
            <p:cNvPr id="139331" name="Text Box 58">
              <a:extLst>
                <a:ext uri="{FF2B5EF4-FFF2-40B4-BE49-F238E27FC236}">
                  <a16:creationId xmlns:a16="http://schemas.microsoft.com/office/drawing/2014/main" id="{33C9D6E0-3EEE-2298-38C2-BC17FD0483C5}"/>
                </a:ext>
              </a:extLst>
            </p:cNvPr>
            <p:cNvSpPr txBox="1">
              <a:spLocks noChangeArrowheads="1"/>
            </p:cNvSpPr>
            <p:nvPr/>
          </p:nvSpPr>
          <p:spPr bwMode="auto">
            <a:xfrm>
              <a:off x="4254" y="3526"/>
              <a:ext cx="521" cy="3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B</a:t>
              </a:r>
              <a:r>
                <a:rPr kumimoji="0" lang="en-US" altLang="en-US" sz="14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y</a:t>
              </a:r>
              <a:endPar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pSp>
      <p:grpSp>
        <p:nvGrpSpPr>
          <p:cNvPr id="46147" name="Group 67">
            <a:extLst>
              <a:ext uri="{FF2B5EF4-FFF2-40B4-BE49-F238E27FC236}">
                <a16:creationId xmlns:a16="http://schemas.microsoft.com/office/drawing/2014/main" id="{DDCCE5B8-EBC6-64B4-FA6C-613C5CF91BAF}"/>
              </a:ext>
            </a:extLst>
          </p:cNvPr>
          <p:cNvGrpSpPr>
            <a:grpSpLocks/>
          </p:cNvGrpSpPr>
          <p:nvPr/>
        </p:nvGrpSpPr>
        <p:grpSpPr bwMode="auto">
          <a:xfrm>
            <a:off x="6667500" y="4275138"/>
            <a:ext cx="600075" cy="306387"/>
            <a:chOff x="3534" y="-1945"/>
            <a:chExt cx="672" cy="343"/>
          </a:xfrm>
        </p:grpSpPr>
        <p:sp>
          <p:nvSpPr>
            <p:cNvPr id="34880" name="Line 41">
              <a:extLst>
                <a:ext uri="{FF2B5EF4-FFF2-40B4-BE49-F238E27FC236}">
                  <a16:creationId xmlns:a16="http://schemas.microsoft.com/office/drawing/2014/main" id="{41B894F5-3162-CCC3-89CB-0658E94AED62}"/>
                </a:ext>
              </a:extLst>
            </p:cNvPr>
            <p:cNvSpPr>
              <a:spLocks noChangeShapeType="1"/>
            </p:cNvSpPr>
            <p:nvPr/>
          </p:nvSpPr>
          <p:spPr bwMode="auto">
            <a:xfrm>
              <a:off x="3534" y="-1604"/>
              <a:ext cx="672" cy="0"/>
            </a:xfrm>
            <a:prstGeom prst="line">
              <a:avLst/>
            </a:prstGeom>
            <a:noFill/>
            <a:ln w="53975">
              <a:solidFill>
                <a:srgbClr val="00B050"/>
              </a:solidFill>
              <a:round/>
              <a:headEnd/>
              <a:tailEnd type="triangle" w="med" len="med"/>
            </a:ln>
            <a:effectLst>
              <a:outerShdw blurRad="40000" dist="23000" dir="5400000" rotWithShape="0">
                <a:srgbClr val="808080">
                  <a:alpha val="34998"/>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ＭＳ Ｐゴシック"/>
              </a:endParaRPr>
            </a:p>
          </p:txBody>
        </p:sp>
        <p:sp>
          <p:nvSpPr>
            <p:cNvPr id="139329" name="Text Box 59">
              <a:extLst>
                <a:ext uri="{FF2B5EF4-FFF2-40B4-BE49-F238E27FC236}">
                  <a16:creationId xmlns:a16="http://schemas.microsoft.com/office/drawing/2014/main" id="{70C1729B-9153-0FB6-FDDA-2442032174A9}"/>
                </a:ext>
              </a:extLst>
            </p:cNvPr>
            <p:cNvSpPr txBox="1">
              <a:spLocks noChangeArrowheads="1"/>
            </p:cNvSpPr>
            <p:nvPr/>
          </p:nvSpPr>
          <p:spPr bwMode="auto">
            <a:xfrm>
              <a:off x="3646" y="-1945"/>
              <a:ext cx="408" cy="3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B</a:t>
              </a:r>
              <a:r>
                <a:rPr kumimoji="0" lang="en-US" altLang="en-US" sz="14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x</a:t>
              </a:r>
              <a:endPar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pSp>
      <p:grpSp>
        <p:nvGrpSpPr>
          <p:cNvPr id="46148" name="Group 68">
            <a:extLst>
              <a:ext uri="{FF2B5EF4-FFF2-40B4-BE49-F238E27FC236}">
                <a16:creationId xmlns:a16="http://schemas.microsoft.com/office/drawing/2014/main" id="{9309FB63-AFA4-9D8A-F7A2-3A0DC76EB789}"/>
              </a:ext>
            </a:extLst>
          </p:cNvPr>
          <p:cNvGrpSpPr>
            <a:grpSpLocks/>
          </p:cNvGrpSpPr>
          <p:nvPr/>
        </p:nvGrpSpPr>
        <p:grpSpPr bwMode="auto">
          <a:xfrm>
            <a:off x="7267575" y="4022725"/>
            <a:ext cx="379413" cy="563563"/>
            <a:chOff x="4192" y="2824"/>
            <a:chExt cx="426" cy="632"/>
          </a:xfrm>
        </p:grpSpPr>
        <p:sp>
          <p:nvSpPr>
            <p:cNvPr id="84030" name="Line 42">
              <a:extLst>
                <a:ext uri="{FF2B5EF4-FFF2-40B4-BE49-F238E27FC236}">
                  <a16:creationId xmlns:a16="http://schemas.microsoft.com/office/drawing/2014/main" id="{422DCCD3-646D-8AB0-2554-5A57B5056F9E}"/>
                </a:ext>
              </a:extLst>
            </p:cNvPr>
            <p:cNvSpPr>
              <a:spLocks noChangeShapeType="1"/>
            </p:cNvSpPr>
            <p:nvPr/>
          </p:nvSpPr>
          <p:spPr bwMode="auto">
            <a:xfrm flipV="1">
              <a:off x="4192" y="2824"/>
              <a:ext cx="0" cy="632"/>
            </a:xfrm>
            <a:prstGeom prst="line">
              <a:avLst/>
            </a:prstGeom>
            <a:noFill/>
            <a:ln w="38100">
              <a:solidFill>
                <a:schemeClr val="hlink"/>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139327" name="Text Box 61">
              <a:extLst>
                <a:ext uri="{FF2B5EF4-FFF2-40B4-BE49-F238E27FC236}">
                  <a16:creationId xmlns:a16="http://schemas.microsoft.com/office/drawing/2014/main" id="{F5519D15-C127-D138-9507-07053F18DA2F}"/>
                </a:ext>
              </a:extLst>
            </p:cNvPr>
            <p:cNvSpPr txBox="1">
              <a:spLocks noChangeArrowheads="1"/>
            </p:cNvSpPr>
            <p:nvPr/>
          </p:nvSpPr>
          <p:spPr bwMode="auto">
            <a:xfrm>
              <a:off x="4213" y="3036"/>
              <a:ext cx="405" cy="3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A</a:t>
              </a:r>
              <a:r>
                <a:rPr kumimoji="0" lang="en-US" altLang="en-US" sz="14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y</a:t>
              </a:r>
              <a:endPar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pSp>
      <p:grpSp>
        <p:nvGrpSpPr>
          <p:cNvPr id="139304" name="Group 71">
            <a:extLst>
              <a:ext uri="{FF2B5EF4-FFF2-40B4-BE49-F238E27FC236}">
                <a16:creationId xmlns:a16="http://schemas.microsoft.com/office/drawing/2014/main" id="{77BA547B-3CCE-9D73-1DC0-40FD7C46AE06}"/>
              </a:ext>
            </a:extLst>
          </p:cNvPr>
          <p:cNvGrpSpPr>
            <a:grpSpLocks/>
          </p:cNvGrpSpPr>
          <p:nvPr/>
        </p:nvGrpSpPr>
        <p:grpSpPr bwMode="auto">
          <a:xfrm>
            <a:off x="4389438" y="3997325"/>
            <a:ext cx="585787" cy="582613"/>
            <a:chOff x="968" y="2796"/>
            <a:chExt cx="656" cy="652"/>
          </a:xfrm>
        </p:grpSpPr>
        <p:sp>
          <p:nvSpPr>
            <p:cNvPr id="84026" name="Line 34">
              <a:extLst>
                <a:ext uri="{FF2B5EF4-FFF2-40B4-BE49-F238E27FC236}">
                  <a16:creationId xmlns:a16="http://schemas.microsoft.com/office/drawing/2014/main" id="{7E4230FD-BA8C-F07C-B5AA-463F9DC91CBC}"/>
                </a:ext>
              </a:extLst>
            </p:cNvPr>
            <p:cNvSpPr>
              <a:spLocks noChangeShapeType="1"/>
            </p:cNvSpPr>
            <p:nvPr/>
          </p:nvSpPr>
          <p:spPr bwMode="auto">
            <a:xfrm flipV="1">
              <a:off x="968" y="2800"/>
              <a:ext cx="656" cy="648"/>
            </a:xfrm>
            <a:prstGeom prst="line">
              <a:avLst/>
            </a:prstGeom>
            <a:noFill/>
            <a:ln w="57150">
              <a:solidFill>
                <a:schemeClr val="hlink"/>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nvGrpSpPr>
            <p:cNvPr id="139323" name="Group 44">
              <a:extLst>
                <a:ext uri="{FF2B5EF4-FFF2-40B4-BE49-F238E27FC236}">
                  <a16:creationId xmlns:a16="http://schemas.microsoft.com/office/drawing/2014/main" id="{6E27DF39-1BFB-95D3-E468-BF55290FCE5C}"/>
                </a:ext>
              </a:extLst>
            </p:cNvPr>
            <p:cNvGrpSpPr>
              <a:grpSpLocks/>
            </p:cNvGrpSpPr>
            <p:nvPr/>
          </p:nvGrpSpPr>
          <p:grpSpPr bwMode="auto">
            <a:xfrm>
              <a:off x="1094" y="2796"/>
              <a:ext cx="341" cy="344"/>
              <a:chOff x="1086" y="1380"/>
              <a:chExt cx="341" cy="344"/>
            </a:xfrm>
          </p:grpSpPr>
          <p:sp>
            <p:nvSpPr>
              <p:cNvPr id="139324" name="Text Box 45">
                <a:extLst>
                  <a:ext uri="{FF2B5EF4-FFF2-40B4-BE49-F238E27FC236}">
                    <a16:creationId xmlns:a16="http://schemas.microsoft.com/office/drawing/2014/main" id="{7602751B-03A2-35F1-8BFC-1FB63CC49F05}"/>
                  </a:ext>
                </a:extLst>
              </p:cNvPr>
              <p:cNvSpPr txBox="1">
                <a:spLocks noChangeArrowheads="1"/>
              </p:cNvSpPr>
              <p:nvPr/>
            </p:nvSpPr>
            <p:spPr bwMode="auto">
              <a:xfrm>
                <a:off x="1086" y="1380"/>
                <a:ext cx="341" cy="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A</a:t>
                </a:r>
              </a:p>
            </p:txBody>
          </p:sp>
          <p:sp>
            <p:nvSpPr>
              <p:cNvPr id="9" name="Line 46">
                <a:extLst>
                  <a:ext uri="{FF2B5EF4-FFF2-40B4-BE49-F238E27FC236}">
                    <a16:creationId xmlns:a16="http://schemas.microsoft.com/office/drawing/2014/main" id="{12CFAC8D-0229-6491-104C-AD1EF0EA7A2F}"/>
                  </a:ext>
                </a:extLst>
              </p:cNvPr>
              <p:cNvSpPr>
                <a:spLocks noChangeShapeType="1"/>
              </p:cNvSpPr>
              <p:nvPr/>
            </p:nvSpPr>
            <p:spPr bwMode="auto">
              <a:xfrm>
                <a:off x="1120" y="1392"/>
                <a:ext cx="192" cy="0"/>
              </a:xfrm>
              <a:prstGeom prst="line">
                <a:avLst/>
              </a:prstGeom>
              <a:noFill/>
              <a:ln w="19050">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grpSp>
      <p:grpSp>
        <p:nvGrpSpPr>
          <p:cNvPr id="46152" name="Group 72">
            <a:extLst>
              <a:ext uri="{FF2B5EF4-FFF2-40B4-BE49-F238E27FC236}">
                <a16:creationId xmlns:a16="http://schemas.microsoft.com/office/drawing/2014/main" id="{698484C0-D797-BBE4-1CF0-0F0376D83D7C}"/>
              </a:ext>
            </a:extLst>
          </p:cNvPr>
          <p:cNvGrpSpPr>
            <a:grpSpLocks/>
          </p:cNvGrpSpPr>
          <p:nvPr/>
        </p:nvGrpSpPr>
        <p:grpSpPr bwMode="auto">
          <a:xfrm>
            <a:off x="4824413" y="3857625"/>
            <a:ext cx="422275" cy="508000"/>
            <a:chOff x="1456" y="2640"/>
            <a:chExt cx="472" cy="568"/>
          </a:xfrm>
        </p:grpSpPr>
        <p:sp>
          <p:nvSpPr>
            <p:cNvPr id="10" name="Line 63">
              <a:extLst>
                <a:ext uri="{FF2B5EF4-FFF2-40B4-BE49-F238E27FC236}">
                  <a16:creationId xmlns:a16="http://schemas.microsoft.com/office/drawing/2014/main" id="{74FFD997-23C0-E055-90FD-EA602E7F1290}"/>
                </a:ext>
              </a:extLst>
            </p:cNvPr>
            <p:cNvSpPr>
              <a:spLocks noChangeShapeType="1"/>
            </p:cNvSpPr>
            <p:nvPr/>
          </p:nvSpPr>
          <p:spPr bwMode="auto">
            <a:xfrm>
              <a:off x="1609" y="2640"/>
              <a:ext cx="0" cy="568"/>
            </a:xfrm>
            <a:prstGeom prst="line">
              <a:avLst/>
            </a:prstGeom>
            <a:noFill/>
            <a:ln w="9525">
              <a:solidFill>
                <a:schemeClr val="tx1"/>
              </a:solidFill>
              <a:round/>
              <a:headEnd/>
              <a:tailEn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84025" name="Line 64">
              <a:extLst>
                <a:ext uri="{FF2B5EF4-FFF2-40B4-BE49-F238E27FC236}">
                  <a16:creationId xmlns:a16="http://schemas.microsoft.com/office/drawing/2014/main" id="{95CE4121-ED1C-6AD1-F679-EC4058673001}"/>
                </a:ext>
              </a:extLst>
            </p:cNvPr>
            <p:cNvSpPr>
              <a:spLocks noChangeShapeType="1"/>
            </p:cNvSpPr>
            <p:nvPr/>
          </p:nvSpPr>
          <p:spPr bwMode="auto">
            <a:xfrm>
              <a:off x="1456" y="2800"/>
              <a:ext cx="472" cy="0"/>
            </a:xfrm>
            <a:prstGeom prst="line">
              <a:avLst/>
            </a:prstGeom>
            <a:noFill/>
            <a:ln w="9525">
              <a:solidFill>
                <a:schemeClr val="tx1"/>
              </a:solidFill>
              <a:round/>
              <a:headEnd/>
              <a:tailEn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graphicFrame>
        <p:nvGraphicFramePr>
          <p:cNvPr id="139306" name="Object 79">
            <a:extLst>
              <a:ext uri="{FF2B5EF4-FFF2-40B4-BE49-F238E27FC236}">
                <a16:creationId xmlns:a16="http://schemas.microsoft.com/office/drawing/2014/main" id="{3E7D55FC-56E5-77AF-8D6F-7241EDC24525}"/>
              </a:ext>
            </a:extLst>
          </p:cNvPr>
          <p:cNvGraphicFramePr>
            <a:graphicFrameLocks noChangeAspect="1"/>
          </p:cNvGraphicFramePr>
          <p:nvPr/>
        </p:nvGraphicFramePr>
        <p:xfrm>
          <a:off x="4032250" y="3532188"/>
          <a:ext cx="182563" cy="257175"/>
        </p:xfrm>
        <a:graphic>
          <a:graphicData uri="http://schemas.openxmlformats.org/presentationml/2006/ole">
            <mc:AlternateContent xmlns:mc="http://schemas.openxmlformats.org/markup-compatibility/2006">
              <mc:Choice xmlns:v="urn:schemas-microsoft-com:vml" Requires="v">
                <p:oleObj name="Equation" r:id="rId9" imgW="127000" imgH="177800" progId="Equation.DSMT4">
                  <p:embed/>
                </p:oleObj>
              </mc:Choice>
              <mc:Fallback>
                <p:oleObj name="Equation" r:id="rId9" imgW="127000" imgH="177800" progId="Equation.DSMT4">
                  <p:embed/>
                  <p:pic>
                    <p:nvPicPr>
                      <p:cNvPr id="139306" name="Object 79">
                        <a:extLst>
                          <a:ext uri="{FF2B5EF4-FFF2-40B4-BE49-F238E27FC236}">
                            <a16:creationId xmlns:a16="http://schemas.microsoft.com/office/drawing/2014/main" id="{3E7D55FC-56E5-77AF-8D6F-7241EDC2452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32250" y="3532188"/>
                        <a:ext cx="182563"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9307" name="Object 80">
            <a:extLst>
              <a:ext uri="{FF2B5EF4-FFF2-40B4-BE49-F238E27FC236}">
                <a16:creationId xmlns:a16="http://schemas.microsoft.com/office/drawing/2014/main" id="{8ED3F4E0-CA86-F4EE-DF5B-F06BA108E5E2}"/>
              </a:ext>
            </a:extLst>
          </p:cNvPr>
          <p:cNvGraphicFramePr>
            <a:graphicFrameLocks noChangeAspect="1"/>
          </p:cNvGraphicFramePr>
          <p:nvPr/>
        </p:nvGraphicFramePr>
        <p:xfrm>
          <a:off x="6756400" y="3133725"/>
          <a:ext cx="182563" cy="273050"/>
        </p:xfrm>
        <a:graphic>
          <a:graphicData uri="http://schemas.openxmlformats.org/presentationml/2006/ole">
            <mc:AlternateContent xmlns:mc="http://schemas.openxmlformats.org/markup-compatibility/2006">
              <mc:Choice xmlns:v="urn:schemas-microsoft-com:vml" Requires="v">
                <p:oleObj name="Equation" r:id="rId11" imgW="127000" imgH="190500" progId="Equation.DSMT4">
                  <p:embed/>
                </p:oleObj>
              </mc:Choice>
              <mc:Fallback>
                <p:oleObj name="Equation" r:id="rId11" imgW="127000" imgH="190500" progId="Equation.DSMT4">
                  <p:embed/>
                  <p:pic>
                    <p:nvPicPr>
                      <p:cNvPr id="139307" name="Object 80">
                        <a:extLst>
                          <a:ext uri="{FF2B5EF4-FFF2-40B4-BE49-F238E27FC236}">
                            <a16:creationId xmlns:a16="http://schemas.microsoft.com/office/drawing/2014/main" id="{8ED3F4E0-CA86-F4EE-DF5B-F06BA108E5E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756400" y="3133725"/>
                        <a:ext cx="18256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9308" name="Object 81">
            <a:extLst>
              <a:ext uri="{FF2B5EF4-FFF2-40B4-BE49-F238E27FC236}">
                <a16:creationId xmlns:a16="http://schemas.microsoft.com/office/drawing/2014/main" id="{6CE197EA-491F-1790-B6BA-8FC905E500E7}"/>
              </a:ext>
            </a:extLst>
          </p:cNvPr>
          <p:cNvGraphicFramePr>
            <a:graphicFrameLocks noChangeAspect="1"/>
          </p:cNvGraphicFramePr>
          <p:nvPr/>
        </p:nvGraphicFramePr>
        <p:xfrm>
          <a:off x="4532313" y="4346575"/>
          <a:ext cx="182562" cy="255588"/>
        </p:xfrm>
        <a:graphic>
          <a:graphicData uri="http://schemas.openxmlformats.org/presentationml/2006/ole">
            <mc:AlternateContent xmlns:mc="http://schemas.openxmlformats.org/markup-compatibility/2006">
              <mc:Choice xmlns:v="urn:schemas-microsoft-com:vml" Requires="v">
                <p:oleObj name="Equation" r:id="rId9" imgW="127000" imgH="177800" progId="Equation.DSMT4">
                  <p:embed/>
                </p:oleObj>
              </mc:Choice>
              <mc:Fallback>
                <p:oleObj name="Equation" r:id="rId9" imgW="127000" imgH="177800" progId="Equation.DSMT4">
                  <p:embed/>
                  <p:pic>
                    <p:nvPicPr>
                      <p:cNvPr id="139308" name="Object 81">
                        <a:extLst>
                          <a:ext uri="{FF2B5EF4-FFF2-40B4-BE49-F238E27FC236}">
                            <a16:creationId xmlns:a16="http://schemas.microsoft.com/office/drawing/2014/main" id="{6CE197EA-491F-1790-B6BA-8FC905E500E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32313" y="4346575"/>
                        <a:ext cx="182562"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4013" name="Freeform 1">
            <a:extLst>
              <a:ext uri="{FF2B5EF4-FFF2-40B4-BE49-F238E27FC236}">
                <a16:creationId xmlns:a16="http://schemas.microsoft.com/office/drawing/2014/main" id="{298553F0-BE55-561E-AF51-219DB5B40029}"/>
              </a:ext>
            </a:extLst>
          </p:cNvPr>
          <p:cNvSpPr>
            <a:spLocks/>
          </p:cNvSpPr>
          <p:nvPr/>
        </p:nvSpPr>
        <p:spPr bwMode="auto">
          <a:xfrm>
            <a:off x="4143375" y="3514725"/>
            <a:ext cx="98425" cy="219075"/>
          </a:xfrm>
          <a:custGeom>
            <a:avLst/>
            <a:gdLst>
              <a:gd name="T0" fmla="*/ 0 w 176345"/>
              <a:gd name="T1" fmla="*/ 0 h 389467"/>
              <a:gd name="T2" fmla="*/ 66298 w 176345"/>
              <a:gd name="T3" fmla="*/ 59013 h 389467"/>
              <a:gd name="T4" fmla="*/ 66298 w 176345"/>
              <a:gd name="T5" fmla="*/ 159683 h 389467"/>
              <a:gd name="T6" fmla="*/ 0 60000 65536"/>
              <a:gd name="T7" fmla="*/ 0 60000 65536"/>
              <a:gd name="T8" fmla="*/ 0 60000 65536"/>
            </a:gdLst>
            <a:ahLst/>
            <a:cxnLst>
              <a:cxn ang="T6">
                <a:pos x="T0" y="T1"/>
              </a:cxn>
              <a:cxn ang="T7">
                <a:pos x="T2" y="T3"/>
              </a:cxn>
              <a:cxn ang="T8">
                <a:pos x="T4" y="T5"/>
              </a:cxn>
            </a:cxnLst>
            <a:rect l="0" t="0" r="r" b="b"/>
            <a:pathLst>
              <a:path w="176345" h="389467">
                <a:moveTo>
                  <a:pt x="0" y="0"/>
                </a:moveTo>
                <a:cubicBezTo>
                  <a:pt x="67027" y="39511"/>
                  <a:pt x="134055" y="79022"/>
                  <a:pt x="160866" y="143933"/>
                </a:cubicBezTo>
                <a:cubicBezTo>
                  <a:pt x="187677" y="208844"/>
                  <a:pt x="174271" y="299155"/>
                  <a:pt x="160866" y="389467"/>
                </a:cubicBezTo>
              </a:path>
            </a:pathLst>
          </a:custGeom>
          <a:noFill/>
          <a:ln w="9525">
            <a:solidFill>
              <a:srgbClr val="0000FF"/>
            </a:solidFill>
            <a:round/>
            <a:headEnd/>
            <a:tailEnd/>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11" name="Freeform 2">
            <a:extLst>
              <a:ext uri="{FF2B5EF4-FFF2-40B4-BE49-F238E27FC236}">
                <a16:creationId xmlns:a16="http://schemas.microsoft.com/office/drawing/2014/main" id="{7C4D778A-2E59-B4B5-3D46-B1BA2491E28B}"/>
              </a:ext>
            </a:extLst>
          </p:cNvPr>
          <p:cNvSpPr>
            <a:spLocks/>
          </p:cNvSpPr>
          <p:nvPr/>
        </p:nvSpPr>
        <p:spPr bwMode="auto">
          <a:xfrm>
            <a:off x="6767513" y="3352800"/>
            <a:ext cx="223837" cy="74613"/>
          </a:xfrm>
          <a:custGeom>
            <a:avLst/>
            <a:gdLst>
              <a:gd name="T0" fmla="*/ 0 w 397933"/>
              <a:gd name="T1" fmla="*/ 32785 h 130753"/>
              <a:gd name="T2" fmla="*/ 95501 w 397933"/>
              <a:gd name="T3" fmla="*/ 49177 h 130753"/>
              <a:gd name="T4" fmla="*/ 172637 w 397933"/>
              <a:gd name="T5" fmla="*/ 0 h 130753"/>
              <a:gd name="T6" fmla="*/ 0 60000 65536"/>
              <a:gd name="T7" fmla="*/ 0 60000 65536"/>
              <a:gd name="T8" fmla="*/ 0 60000 65536"/>
            </a:gdLst>
            <a:ahLst/>
            <a:cxnLst>
              <a:cxn ang="T6">
                <a:pos x="T0" y="T1"/>
              </a:cxn>
              <a:cxn ang="T7">
                <a:pos x="T2" y="T3"/>
              </a:cxn>
              <a:cxn ang="T8">
                <a:pos x="T4" y="T5"/>
              </a:cxn>
            </a:cxnLst>
            <a:rect l="0" t="0" r="r" b="b"/>
            <a:pathLst>
              <a:path w="397933" h="130753">
                <a:moveTo>
                  <a:pt x="0" y="84667"/>
                </a:moveTo>
                <a:cubicBezTo>
                  <a:pt x="76905" y="112889"/>
                  <a:pt x="153811" y="141111"/>
                  <a:pt x="220133" y="127000"/>
                </a:cubicBezTo>
                <a:cubicBezTo>
                  <a:pt x="286455" y="112889"/>
                  <a:pt x="342194" y="56444"/>
                  <a:pt x="397933" y="0"/>
                </a:cubicBezTo>
              </a:path>
            </a:pathLst>
          </a:custGeom>
          <a:noFill/>
          <a:ln w="9525">
            <a:solidFill>
              <a:srgbClr val="0000FF"/>
            </a:solidFill>
            <a:round/>
            <a:headEnd/>
            <a:tailEnd/>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84015" name="Freeform 85">
            <a:extLst>
              <a:ext uri="{FF2B5EF4-FFF2-40B4-BE49-F238E27FC236}">
                <a16:creationId xmlns:a16="http://schemas.microsoft.com/office/drawing/2014/main" id="{ADA8E22B-D50C-AF40-7E45-17C6EE4E2AAA}"/>
              </a:ext>
            </a:extLst>
          </p:cNvPr>
          <p:cNvSpPr>
            <a:spLocks/>
          </p:cNvSpPr>
          <p:nvPr/>
        </p:nvSpPr>
        <p:spPr bwMode="auto">
          <a:xfrm>
            <a:off x="4648200" y="4338638"/>
            <a:ext cx="98425" cy="219075"/>
          </a:xfrm>
          <a:custGeom>
            <a:avLst/>
            <a:gdLst>
              <a:gd name="T0" fmla="*/ 0 w 176345"/>
              <a:gd name="T1" fmla="*/ 0 h 389467"/>
              <a:gd name="T2" fmla="*/ 66298 w 176345"/>
              <a:gd name="T3" fmla="*/ 59010 h 389467"/>
              <a:gd name="T4" fmla="*/ 66298 w 176345"/>
              <a:gd name="T5" fmla="*/ 159674 h 389467"/>
              <a:gd name="T6" fmla="*/ 0 60000 65536"/>
              <a:gd name="T7" fmla="*/ 0 60000 65536"/>
              <a:gd name="T8" fmla="*/ 0 60000 65536"/>
            </a:gdLst>
            <a:ahLst/>
            <a:cxnLst>
              <a:cxn ang="T6">
                <a:pos x="T0" y="T1"/>
              </a:cxn>
              <a:cxn ang="T7">
                <a:pos x="T2" y="T3"/>
              </a:cxn>
              <a:cxn ang="T8">
                <a:pos x="T4" y="T5"/>
              </a:cxn>
            </a:cxnLst>
            <a:rect l="0" t="0" r="r" b="b"/>
            <a:pathLst>
              <a:path w="176345" h="389467">
                <a:moveTo>
                  <a:pt x="0" y="0"/>
                </a:moveTo>
                <a:cubicBezTo>
                  <a:pt x="67027" y="39511"/>
                  <a:pt x="134055" y="79022"/>
                  <a:pt x="160866" y="143933"/>
                </a:cubicBezTo>
                <a:cubicBezTo>
                  <a:pt x="187677" y="208844"/>
                  <a:pt x="174271" y="299155"/>
                  <a:pt x="160866" y="389467"/>
                </a:cubicBezTo>
              </a:path>
            </a:pathLst>
          </a:custGeom>
          <a:noFill/>
          <a:ln w="9525">
            <a:solidFill>
              <a:srgbClr val="0000FF"/>
            </a:solidFill>
            <a:round/>
            <a:headEnd/>
            <a:tailEnd/>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nvGrpSpPr>
          <p:cNvPr id="4" name="Group 3">
            <a:extLst>
              <a:ext uri="{FF2B5EF4-FFF2-40B4-BE49-F238E27FC236}">
                <a16:creationId xmlns:a16="http://schemas.microsoft.com/office/drawing/2014/main" id="{D45C5BDA-C7CA-CFE5-965D-39B9CF4EEB66}"/>
              </a:ext>
            </a:extLst>
          </p:cNvPr>
          <p:cNvGrpSpPr>
            <a:grpSpLocks/>
          </p:cNvGrpSpPr>
          <p:nvPr/>
        </p:nvGrpSpPr>
        <p:grpSpPr bwMode="auto">
          <a:xfrm>
            <a:off x="4948238" y="4008438"/>
            <a:ext cx="598487" cy="1035050"/>
            <a:chOff x="2529947" y="4457700"/>
            <a:chExt cx="1064153" cy="1841500"/>
          </a:xfrm>
        </p:grpSpPr>
        <p:grpSp>
          <p:nvGrpSpPr>
            <p:cNvPr id="139313" name="Group 74">
              <a:extLst>
                <a:ext uri="{FF2B5EF4-FFF2-40B4-BE49-F238E27FC236}">
                  <a16:creationId xmlns:a16="http://schemas.microsoft.com/office/drawing/2014/main" id="{77C8E9CE-B122-1AC2-DA9C-CA7FCB555479}"/>
                </a:ext>
              </a:extLst>
            </p:cNvPr>
            <p:cNvGrpSpPr>
              <a:grpSpLocks/>
            </p:cNvGrpSpPr>
            <p:nvPr/>
          </p:nvGrpSpPr>
          <p:grpSpPr bwMode="auto">
            <a:xfrm>
              <a:off x="2571750" y="4457700"/>
              <a:ext cx="1022350" cy="1841500"/>
              <a:chOff x="1620" y="2808"/>
              <a:chExt cx="644" cy="1160"/>
            </a:xfrm>
          </p:grpSpPr>
          <p:sp>
            <p:nvSpPr>
              <p:cNvPr id="34868" name="Line 35">
                <a:extLst>
                  <a:ext uri="{FF2B5EF4-FFF2-40B4-BE49-F238E27FC236}">
                    <a16:creationId xmlns:a16="http://schemas.microsoft.com/office/drawing/2014/main" id="{9895B58F-DF6E-5C67-6847-01CA06F31996}"/>
                  </a:ext>
                </a:extLst>
              </p:cNvPr>
              <p:cNvSpPr>
                <a:spLocks noChangeShapeType="1"/>
              </p:cNvSpPr>
              <p:nvPr/>
            </p:nvSpPr>
            <p:spPr bwMode="auto">
              <a:xfrm>
                <a:off x="1620" y="2808"/>
                <a:ext cx="644" cy="1160"/>
              </a:xfrm>
              <a:prstGeom prst="line">
                <a:avLst/>
              </a:prstGeom>
              <a:noFill/>
              <a:ln w="47625">
                <a:solidFill>
                  <a:srgbClr val="00B050"/>
                </a:solidFill>
                <a:round/>
                <a:headEnd/>
                <a:tailEnd type="triangle" w="med" len="med"/>
              </a:ln>
              <a:effectLst>
                <a:outerShdw blurRad="40000" dist="23000" dir="5400000" rotWithShape="0">
                  <a:srgbClr val="808080">
                    <a:alpha val="34998"/>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ＭＳ Ｐゴシック"/>
                </a:endParaRPr>
              </a:p>
            </p:txBody>
          </p:sp>
          <p:grpSp>
            <p:nvGrpSpPr>
              <p:cNvPr id="139317" name="Group 47">
                <a:extLst>
                  <a:ext uri="{FF2B5EF4-FFF2-40B4-BE49-F238E27FC236}">
                    <a16:creationId xmlns:a16="http://schemas.microsoft.com/office/drawing/2014/main" id="{30EB59E1-1D91-2E1A-F62C-5E1FAB7AF0B0}"/>
                  </a:ext>
                </a:extLst>
              </p:cNvPr>
              <p:cNvGrpSpPr>
                <a:grpSpLocks/>
              </p:cNvGrpSpPr>
              <p:nvPr/>
            </p:nvGrpSpPr>
            <p:grpSpPr bwMode="auto">
              <a:xfrm>
                <a:off x="1876" y="3000"/>
                <a:ext cx="336" cy="336"/>
                <a:chOff x="3806" y="1736"/>
                <a:chExt cx="336" cy="336"/>
              </a:xfrm>
            </p:grpSpPr>
            <p:sp>
              <p:nvSpPr>
                <p:cNvPr id="139318" name="Text Box 48">
                  <a:extLst>
                    <a:ext uri="{FF2B5EF4-FFF2-40B4-BE49-F238E27FC236}">
                      <a16:creationId xmlns:a16="http://schemas.microsoft.com/office/drawing/2014/main" id="{52B0A3FB-9682-5553-81C2-64EBD0EF056B}"/>
                    </a:ext>
                  </a:extLst>
                </p:cNvPr>
                <p:cNvSpPr txBox="1">
                  <a:spLocks noChangeArrowheads="1"/>
                </p:cNvSpPr>
                <p:nvPr/>
              </p:nvSpPr>
              <p:spPr bwMode="auto">
                <a:xfrm>
                  <a:off x="3806" y="1736"/>
                  <a:ext cx="33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3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B</a:t>
                  </a:r>
                </a:p>
              </p:txBody>
            </p:sp>
            <p:sp>
              <p:nvSpPr>
                <p:cNvPr id="12" name="Line 49">
                  <a:extLst>
                    <a:ext uri="{FF2B5EF4-FFF2-40B4-BE49-F238E27FC236}">
                      <a16:creationId xmlns:a16="http://schemas.microsoft.com/office/drawing/2014/main" id="{755B75F9-A1C3-CFB6-1301-B539B9AE7878}"/>
                    </a:ext>
                  </a:extLst>
                </p:cNvPr>
                <p:cNvSpPr>
                  <a:spLocks noChangeShapeType="1"/>
                </p:cNvSpPr>
                <p:nvPr/>
              </p:nvSpPr>
              <p:spPr bwMode="auto">
                <a:xfrm>
                  <a:off x="3840" y="1770"/>
                  <a:ext cx="192" cy="0"/>
                </a:xfrm>
                <a:prstGeom prst="line">
                  <a:avLst/>
                </a:prstGeom>
                <a:noFill/>
                <a:ln w="19050">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grpSp>
        <p:graphicFrame>
          <p:nvGraphicFramePr>
            <p:cNvPr id="139314" name="Object 82">
              <a:extLst>
                <a:ext uri="{FF2B5EF4-FFF2-40B4-BE49-F238E27FC236}">
                  <a16:creationId xmlns:a16="http://schemas.microsoft.com/office/drawing/2014/main" id="{1C4A58B6-5CD2-2B6A-F568-DA0520A2FA62}"/>
                </a:ext>
              </a:extLst>
            </p:cNvPr>
            <p:cNvGraphicFramePr>
              <a:graphicFrameLocks noChangeAspect="1"/>
            </p:cNvGraphicFramePr>
            <p:nvPr/>
          </p:nvGraphicFramePr>
          <p:xfrm>
            <a:off x="2529947" y="4766205"/>
            <a:ext cx="323850" cy="485775"/>
          </p:xfrm>
          <a:graphic>
            <a:graphicData uri="http://schemas.openxmlformats.org/presentationml/2006/ole">
              <mc:AlternateContent xmlns:mc="http://schemas.openxmlformats.org/markup-compatibility/2006">
                <mc:Choice xmlns:v="urn:schemas-microsoft-com:vml" Requires="v">
                  <p:oleObj name="Equation" r:id="rId14" imgW="127000" imgH="190500" progId="Equation.DSMT4">
                    <p:embed/>
                  </p:oleObj>
                </mc:Choice>
                <mc:Fallback>
                  <p:oleObj name="Equation" r:id="rId14" imgW="127000" imgH="190500" progId="Equation.DSMT4">
                    <p:embed/>
                    <p:pic>
                      <p:nvPicPr>
                        <p:cNvPr id="139314" name="Object 82">
                          <a:extLst>
                            <a:ext uri="{FF2B5EF4-FFF2-40B4-BE49-F238E27FC236}">
                              <a16:creationId xmlns:a16="http://schemas.microsoft.com/office/drawing/2014/main" id="{1C4A58B6-5CD2-2B6A-F568-DA0520A2FA62}"/>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529947" y="4766205"/>
                          <a:ext cx="3238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4019" name="Freeform 86">
              <a:extLst>
                <a:ext uri="{FF2B5EF4-FFF2-40B4-BE49-F238E27FC236}">
                  <a16:creationId xmlns:a16="http://schemas.microsoft.com/office/drawing/2014/main" id="{D471227D-C649-E084-D0F7-5F28F16968B6}"/>
                </a:ext>
              </a:extLst>
            </p:cNvPr>
            <p:cNvSpPr>
              <a:spLocks/>
            </p:cNvSpPr>
            <p:nvPr/>
          </p:nvSpPr>
          <p:spPr bwMode="auto">
            <a:xfrm>
              <a:off x="2541238" y="5121430"/>
              <a:ext cx="397998" cy="132747"/>
            </a:xfrm>
            <a:custGeom>
              <a:avLst/>
              <a:gdLst>
                <a:gd name="T0" fmla="*/ 0 w 397933"/>
                <a:gd name="T1" fmla="*/ 84667 h 130753"/>
                <a:gd name="T2" fmla="*/ 220133 w 397933"/>
                <a:gd name="T3" fmla="*/ 127000 h 130753"/>
                <a:gd name="T4" fmla="*/ 397933 w 397933"/>
                <a:gd name="T5" fmla="*/ 0 h 130753"/>
                <a:gd name="T6" fmla="*/ 0 60000 65536"/>
                <a:gd name="T7" fmla="*/ 0 60000 65536"/>
                <a:gd name="T8" fmla="*/ 0 60000 65536"/>
              </a:gdLst>
              <a:ahLst/>
              <a:cxnLst>
                <a:cxn ang="T6">
                  <a:pos x="T0" y="T1"/>
                </a:cxn>
                <a:cxn ang="T7">
                  <a:pos x="T2" y="T3"/>
                </a:cxn>
                <a:cxn ang="T8">
                  <a:pos x="T4" y="T5"/>
                </a:cxn>
              </a:cxnLst>
              <a:rect l="0" t="0" r="r" b="b"/>
              <a:pathLst>
                <a:path w="397933" h="130753">
                  <a:moveTo>
                    <a:pt x="0" y="84667"/>
                  </a:moveTo>
                  <a:cubicBezTo>
                    <a:pt x="76905" y="112889"/>
                    <a:pt x="153811" y="141111"/>
                    <a:pt x="220133" y="127000"/>
                  </a:cubicBezTo>
                  <a:cubicBezTo>
                    <a:pt x="286455" y="112889"/>
                    <a:pt x="342194" y="56444"/>
                    <a:pt x="397933" y="0"/>
                  </a:cubicBezTo>
                </a:path>
              </a:pathLst>
            </a:custGeom>
            <a:noFill/>
            <a:ln w="9525">
              <a:solidFill>
                <a:srgbClr val="0000FF"/>
              </a:solidFill>
              <a:round/>
              <a:headEnd/>
              <a:tailEnd/>
            </a:ln>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615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1"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up)">
                                      <p:cBhvr>
                                        <p:cTn id="11" dur="5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46155"/>
                                        </p:tgtEl>
                                        <p:attrNameLst>
                                          <p:attrName>style.visibility</p:attrName>
                                        </p:attrNameLst>
                                      </p:cBhvr>
                                      <p:to>
                                        <p:strVal val="visible"/>
                                      </p:to>
                                    </p:set>
                                    <p:animEffect transition="in" filter="wipe(left)">
                                      <p:cBhvr>
                                        <p:cTn id="16" dur="500"/>
                                        <p:tgtEl>
                                          <p:spTgt spid="4615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46146"/>
                                        </p:tgtEl>
                                        <p:attrNameLst>
                                          <p:attrName>style.visibility</p:attrName>
                                        </p:attrNameLst>
                                      </p:cBhvr>
                                      <p:to>
                                        <p:strVal val="visible"/>
                                      </p:to>
                                    </p:set>
                                    <p:animEffect transition="in" filter="wipe(left)">
                                      <p:cBhvr>
                                        <p:cTn id="21" dur="500"/>
                                        <p:tgtEl>
                                          <p:spTgt spid="4614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46147"/>
                                        </p:tgtEl>
                                        <p:attrNameLst>
                                          <p:attrName>style.visibility</p:attrName>
                                        </p:attrNameLst>
                                      </p:cBhvr>
                                      <p:to>
                                        <p:strVal val="visible"/>
                                      </p:to>
                                    </p:set>
                                    <p:animEffect transition="in" filter="wipe(left)">
                                      <p:cBhvr>
                                        <p:cTn id="26" dur="500"/>
                                        <p:tgtEl>
                                          <p:spTgt spid="4614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nodeType="clickEffect">
                                  <p:stCondLst>
                                    <p:cond delay="0"/>
                                  </p:stCondLst>
                                  <p:childTnLst>
                                    <p:set>
                                      <p:cBhvr>
                                        <p:cTn id="30" dur="1" fill="hold">
                                          <p:stCondLst>
                                            <p:cond delay="0"/>
                                          </p:stCondLst>
                                        </p:cTn>
                                        <p:tgtEl>
                                          <p:spTgt spid="46148"/>
                                        </p:tgtEl>
                                        <p:attrNameLst>
                                          <p:attrName>style.visibility</p:attrName>
                                        </p:attrNameLst>
                                      </p:cBhvr>
                                      <p:to>
                                        <p:strVal val="visible"/>
                                      </p:to>
                                    </p:set>
                                    <p:animEffect transition="in" filter="wipe(down)">
                                      <p:cBhvr>
                                        <p:cTn id="31" dur="500"/>
                                        <p:tgtEl>
                                          <p:spTgt spid="4614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1" fill="hold" nodeType="clickEffect">
                                  <p:stCondLst>
                                    <p:cond delay="0"/>
                                  </p:stCondLst>
                                  <p:childTnLst>
                                    <p:set>
                                      <p:cBhvr>
                                        <p:cTn id="35" dur="1" fill="hold">
                                          <p:stCondLst>
                                            <p:cond delay="0"/>
                                          </p:stCondLst>
                                        </p:cTn>
                                        <p:tgtEl>
                                          <p:spTgt spid="46149"/>
                                        </p:tgtEl>
                                        <p:attrNameLst>
                                          <p:attrName>style.visibility</p:attrName>
                                        </p:attrNameLst>
                                      </p:cBhvr>
                                      <p:to>
                                        <p:strVal val="visible"/>
                                      </p:to>
                                    </p:set>
                                    <p:animEffect transition="in" filter="wipe(up)">
                                      <p:cBhvr>
                                        <p:cTn id="36" dur="500"/>
                                        <p:tgtEl>
                                          <p:spTgt spid="4614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46150"/>
                                        </p:tgtEl>
                                        <p:attrNameLst>
                                          <p:attrName>style.visibility</p:attrName>
                                        </p:attrNameLst>
                                      </p:cBhvr>
                                      <p:to>
                                        <p:strVal val="visible"/>
                                      </p:to>
                                    </p:set>
                                    <p:animEffect transition="in" filter="wipe(left)">
                                      <p:cBhvr>
                                        <p:cTn id="41" dur="500"/>
                                        <p:tgtEl>
                                          <p:spTgt spid="4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5A484248-16B7-74EF-5D6C-3A065D0832BE}"/>
              </a:ext>
            </a:extLst>
          </p:cNvPr>
          <p:cNvSpPr>
            <a:spLocks noGrp="1" noChangeArrowheads="1"/>
          </p:cNvSpPr>
          <p:nvPr>
            <p:ph type="title"/>
          </p:nvPr>
        </p:nvSpPr>
        <p:spPr>
          <a:xfrm>
            <a:off x="2922588" y="441325"/>
            <a:ext cx="6546850" cy="771525"/>
          </a:xfrm>
        </p:spPr>
        <p:txBody>
          <a:bodyPr/>
          <a:lstStyle/>
          <a:p>
            <a:pPr eaLnBrk="1" fontAlgn="auto" hangingPunct="1">
              <a:spcAft>
                <a:spcPts val="0"/>
              </a:spcAft>
              <a:defRPr/>
            </a:pPr>
            <a:r>
              <a:rPr lang="en-US" altLang="en-US" sz="3600">
                <a:solidFill>
                  <a:schemeClr val="tx1">
                    <a:lumMod val="75000"/>
                    <a:lumOff val="25000"/>
                  </a:schemeClr>
                </a:solidFill>
                <a:ea typeface="+mj-ea"/>
              </a:rPr>
              <a:t>Vector Addition: Components</a:t>
            </a:r>
          </a:p>
        </p:txBody>
      </p:sp>
      <p:sp>
        <p:nvSpPr>
          <p:cNvPr id="141315" name="Rectangle 3">
            <a:extLst>
              <a:ext uri="{FF2B5EF4-FFF2-40B4-BE49-F238E27FC236}">
                <a16:creationId xmlns:a16="http://schemas.microsoft.com/office/drawing/2014/main" id="{B3A61E66-5A83-F2EC-0E4F-4B7A37E52487}"/>
              </a:ext>
            </a:extLst>
          </p:cNvPr>
          <p:cNvSpPr>
            <a:spLocks noGrp="1" noChangeArrowheads="1"/>
          </p:cNvSpPr>
          <p:nvPr>
            <p:ph idx="1"/>
          </p:nvPr>
        </p:nvSpPr>
        <p:spPr>
          <a:xfrm>
            <a:off x="2792413" y="1470025"/>
            <a:ext cx="7332662" cy="557213"/>
          </a:xfrm>
        </p:spPr>
        <p:txBody>
          <a:bodyPr/>
          <a:lstStyle/>
          <a:p>
            <a:pPr marL="192088" indent="-192088" eaLnBrk="1" hangingPunct="1"/>
            <a:r>
              <a:rPr lang="en-US" altLang="en-US">
                <a:solidFill>
                  <a:srgbClr val="002060"/>
                </a:solidFill>
              </a:rPr>
              <a:t>We add vectors by adding their x and y components.</a:t>
            </a:r>
          </a:p>
        </p:txBody>
      </p:sp>
      <p:sp>
        <p:nvSpPr>
          <p:cNvPr id="86020" name="Line 37">
            <a:extLst>
              <a:ext uri="{FF2B5EF4-FFF2-40B4-BE49-F238E27FC236}">
                <a16:creationId xmlns:a16="http://schemas.microsoft.com/office/drawing/2014/main" id="{BDA27957-D9ED-3F25-F06B-525BA6E3F300}"/>
              </a:ext>
            </a:extLst>
          </p:cNvPr>
          <p:cNvSpPr>
            <a:spLocks noChangeShapeType="1"/>
          </p:cNvSpPr>
          <p:nvPr/>
        </p:nvSpPr>
        <p:spPr bwMode="auto">
          <a:xfrm flipV="1">
            <a:off x="3773488" y="2771775"/>
            <a:ext cx="0" cy="1122363"/>
          </a:xfrm>
          <a:prstGeom prst="line">
            <a:avLst/>
          </a:prstGeom>
          <a:noFill/>
          <a:ln w="9525">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86021" name="Line 38">
            <a:extLst>
              <a:ext uri="{FF2B5EF4-FFF2-40B4-BE49-F238E27FC236}">
                <a16:creationId xmlns:a16="http://schemas.microsoft.com/office/drawing/2014/main" id="{65777E83-4201-2DC6-1C16-EC27C23C5107}"/>
              </a:ext>
            </a:extLst>
          </p:cNvPr>
          <p:cNvSpPr>
            <a:spLocks noChangeShapeType="1"/>
          </p:cNvSpPr>
          <p:nvPr/>
        </p:nvSpPr>
        <p:spPr bwMode="auto">
          <a:xfrm>
            <a:off x="3789363" y="3392488"/>
            <a:ext cx="1406525" cy="0"/>
          </a:xfrm>
          <a:prstGeom prst="line">
            <a:avLst/>
          </a:prstGeom>
          <a:noFill/>
          <a:ln w="9525">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nvGrpSpPr>
          <p:cNvPr id="141318" name="Group 94">
            <a:extLst>
              <a:ext uri="{FF2B5EF4-FFF2-40B4-BE49-F238E27FC236}">
                <a16:creationId xmlns:a16="http://schemas.microsoft.com/office/drawing/2014/main" id="{90AC58A8-C048-F01C-E859-83E4E98140B4}"/>
              </a:ext>
            </a:extLst>
          </p:cNvPr>
          <p:cNvGrpSpPr>
            <a:grpSpLocks/>
          </p:cNvGrpSpPr>
          <p:nvPr/>
        </p:nvGrpSpPr>
        <p:grpSpPr bwMode="auto">
          <a:xfrm>
            <a:off x="3781425" y="3400425"/>
            <a:ext cx="1143000" cy="571500"/>
            <a:chOff x="288" y="2128"/>
            <a:chExt cx="1280" cy="640"/>
          </a:xfrm>
        </p:grpSpPr>
        <p:sp>
          <p:nvSpPr>
            <p:cNvPr id="86065" name="Line 39">
              <a:extLst>
                <a:ext uri="{FF2B5EF4-FFF2-40B4-BE49-F238E27FC236}">
                  <a16:creationId xmlns:a16="http://schemas.microsoft.com/office/drawing/2014/main" id="{8C4D19F4-666E-229B-4300-8C37F9F54D72}"/>
                </a:ext>
              </a:extLst>
            </p:cNvPr>
            <p:cNvSpPr>
              <a:spLocks noChangeShapeType="1"/>
            </p:cNvSpPr>
            <p:nvPr/>
          </p:nvSpPr>
          <p:spPr bwMode="auto">
            <a:xfrm>
              <a:off x="288" y="2128"/>
              <a:ext cx="1280" cy="496"/>
            </a:xfrm>
            <a:prstGeom prst="line">
              <a:avLst/>
            </a:prstGeom>
            <a:noFill/>
            <a:ln w="50800">
              <a:solidFill>
                <a:srgbClr val="FF0000"/>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nvGrpSpPr>
            <p:cNvPr id="141364" name="Group 53">
              <a:extLst>
                <a:ext uri="{FF2B5EF4-FFF2-40B4-BE49-F238E27FC236}">
                  <a16:creationId xmlns:a16="http://schemas.microsoft.com/office/drawing/2014/main" id="{7E1E48A4-898B-3288-0BBE-1A0A1AB499EA}"/>
                </a:ext>
              </a:extLst>
            </p:cNvPr>
            <p:cNvGrpSpPr>
              <a:grpSpLocks/>
            </p:cNvGrpSpPr>
            <p:nvPr/>
          </p:nvGrpSpPr>
          <p:grpSpPr bwMode="auto">
            <a:xfrm>
              <a:off x="724" y="2432"/>
              <a:ext cx="347" cy="336"/>
              <a:chOff x="1300" y="3752"/>
              <a:chExt cx="347" cy="336"/>
            </a:xfrm>
          </p:grpSpPr>
          <p:sp>
            <p:nvSpPr>
              <p:cNvPr id="141365" name="Text Box 54">
                <a:extLst>
                  <a:ext uri="{FF2B5EF4-FFF2-40B4-BE49-F238E27FC236}">
                    <a16:creationId xmlns:a16="http://schemas.microsoft.com/office/drawing/2014/main" id="{3927F670-164A-8736-FE0A-5BBB98DADF23}"/>
                  </a:ext>
                </a:extLst>
              </p:cNvPr>
              <p:cNvSpPr txBox="1">
                <a:spLocks noChangeArrowheads="1"/>
              </p:cNvSpPr>
              <p:nvPr/>
            </p:nvSpPr>
            <p:spPr bwMode="auto">
              <a:xfrm>
                <a:off x="1300" y="3752"/>
                <a:ext cx="347"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3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C</a:t>
                </a:r>
              </a:p>
            </p:txBody>
          </p:sp>
          <p:sp>
            <p:nvSpPr>
              <p:cNvPr id="86068" name="Line 55">
                <a:extLst>
                  <a:ext uri="{FF2B5EF4-FFF2-40B4-BE49-F238E27FC236}">
                    <a16:creationId xmlns:a16="http://schemas.microsoft.com/office/drawing/2014/main" id="{1CFCB38F-6DA3-BF9B-3768-FAE5FA79237E}"/>
                  </a:ext>
                </a:extLst>
              </p:cNvPr>
              <p:cNvSpPr>
                <a:spLocks noChangeShapeType="1"/>
              </p:cNvSpPr>
              <p:nvPr/>
            </p:nvSpPr>
            <p:spPr bwMode="auto">
              <a:xfrm>
                <a:off x="1333" y="3786"/>
                <a:ext cx="187" cy="0"/>
              </a:xfrm>
              <a:prstGeom prst="line">
                <a:avLst/>
              </a:prstGeom>
              <a:noFill/>
              <a:ln w="19050">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grpSp>
      <p:grpSp>
        <p:nvGrpSpPr>
          <p:cNvPr id="141319" name="Group 67">
            <a:extLst>
              <a:ext uri="{FF2B5EF4-FFF2-40B4-BE49-F238E27FC236}">
                <a16:creationId xmlns:a16="http://schemas.microsoft.com/office/drawing/2014/main" id="{F595CB39-D597-7B0C-C9EE-C5AFE5A0D7BA}"/>
              </a:ext>
            </a:extLst>
          </p:cNvPr>
          <p:cNvGrpSpPr>
            <a:grpSpLocks/>
          </p:cNvGrpSpPr>
          <p:nvPr/>
        </p:nvGrpSpPr>
        <p:grpSpPr bwMode="auto">
          <a:xfrm>
            <a:off x="3781425" y="3103563"/>
            <a:ext cx="593725" cy="290512"/>
            <a:chOff x="288" y="2044"/>
            <a:chExt cx="664" cy="324"/>
          </a:xfrm>
        </p:grpSpPr>
        <p:sp>
          <p:nvSpPr>
            <p:cNvPr id="86063" name="Line 40">
              <a:extLst>
                <a:ext uri="{FF2B5EF4-FFF2-40B4-BE49-F238E27FC236}">
                  <a16:creationId xmlns:a16="http://schemas.microsoft.com/office/drawing/2014/main" id="{0BAE10E3-F07D-9D71-B5EB-618C74D479C7}"/>
                </a:ext>
              </a:extLst>
            </p:cNvPr>
            <p:cNvSpPr>
              <a:spLocks noChangeShapeType="1"/>
            </p:cNvSpPr>
            <p:nvPr/>
          </p:nvSpPr>
          <p:spPr bwMode="auto">
            <a:xfrm>
              <a:off x="288" y="2368"/>
              <a:ext cx="664" cy="0"/>
            </a:xfrm>
            <a:prstGeom prst="line">
              <a:avLst/>
            </a:prstGeom>
            <a:noFill/>
            <a:ln w="38100">
              <a:solidFill>
                <a:schemeClr val="hlink"/>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141362" name="Text Box 56">
              <a:extLst>
                <a:ext uri="{FF2B5EF4-FFF2-40B4-BE49-F238E27FC236}">
                  <a16:creationId xmlns:a16="http://schemas.microsoft.com/office/drawing/2014/main" id="{A9283650-3058-64C9-853E-B8DA14C77750}"/>
                </a:ext>
              </a:extLst>
            </p:cNvPr>
            <p:cNvSpPr txBox="1">
              <a:spLocks noChangeArrowheads="1"/>
            </p:cNvSpPr>
            <p:nvPr/>
          </p:nvSpPr>
          <p:spPr bwMode="auto">
            <a:xfrm>
              <a:off x="437" y="2044"/>
              <a:ext cx="369"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A</a:t>
              </a:r>
              <a:r>
                <a:rPr kumimoji="0" lang="en-US" altLang="en-US" sz="11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x</a:t>
              </a:r>
              <a:endPar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pSp>
      <p:grpSp>
        <p:nvGrpSpPr>
          <p:cNvPr id="141320" name="Group 76">
            <a:extLst>
              <a:ext uri="{FF2B5EF4-FFF2-40B4-BE49-F238E27FC236}">
                <a16:creationId xmlns:a16="http://schemas.microsoft.com/office/drawing/2014/main" id="{4AA99028-D889-75CB-E699-11A777F07BB1}"/>
              </a:ext>
            </a:extLst>
          </p:cNvPr>
          <p:cNvGrpSpPr>
            <a:grpSpLocks/>
          </p:cNvGrpSpPr>
          <p:nvPr/>
        </p:nvGrpSpPr>
        <p:grpSpPr bwMode="auto">
          <a:xfrm>
            <a:off x="4932363" y="2871788"/>
            <a:ext cx="458787" cy="971550"/>
            <a:chOff x="1577" y="1784"/>
            <a:chExt cx="511" cy="1089"/>
          </a:xfrm>
        </p:grpSpPr>
        <p:sp>
          <p:nvSpPr>
            <p:cNvPr id="35885" name="Line 43">
              <a:extLst>
                <a:ext uri="{FF2B5EF4-FFF2-40B4-BE49-F238E27FC236}">
                  <a16:creationId xmlns:a16="http://schemas.microsoft.com/office/drawing/2014/main" id="{BD30AB81-BBCD-DAE8-26B1-2EBEE20DD215}"/>
                </a:ext>
              </a:extLst>
            </p:cNvPr>
            <p:cNvSpPr>
              <a:spLocks noChangeShapeType="1"/>
            </p:cNvSpPr>
            <p:nvPr/>
          </p:nvSpPr>
          <p:spPr bwMode="auto">
            <a:xfrm flipH="1">
              <a:off x="1577" y="1784"/>
              <a:ext cx="7" cy="1089"/>
            </a:xfrm>
            <a:prstGeom prst="line">
              <a:avLst/>
            </a:prstGeom>
            <a:noFill/>
            <a:ln w="38100">
              <a:solidFill>
                <a:srgbClr val="00B050"/>
              </a:solidFill>
              <a:round/>
              <a:headEnd/>
              <a:tailEnd type="triangle" w="med" len="med"/>
            </a:ln>
            <a:effectLst>
              <a:outerShdw blurRad="40000" dist="23000" dir="5400000" rotWithShape="0">
                <a:srgbClr val="808080">
                  <a:alpha val="34998"/>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ＭＳ Ｐゴシック"/>
              </a:endParaRPr>
            </a:p>
          </p:txBody>
        </p:sp>
        <p:sp>
          <p:nvSpPr>
            <p:cNvPr id="141360" name="Text Box 57">
              <a:extLst>
                <a:ext uri="{FF2B5EF4-FFF2-40B4-BE49-F238E27FC236}">
                  <a16:creationId xmlns:a16="http://schemas.microsoft.com/office/drawing/2014/main" id="{B74C7B6B-9D4B-8A28-C427-58752221F28F}"/>
                </a:ext>
              </a:extLst>
            </p:cNvPr>
            <p:cNvSpPr txBox="1">
              <a:spLocks noChangeArrowheads="1"/>
            </p:cNvSpPr>
            <p:nvPr/>
          </p:nvSpPr>
          <p:spPr bwMode="auto">
            <a:xfrm>
              <a:off x="1662" y="2462"/>
              <a:ext cx="426"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B</a:t>
              </a:r>
              <a:r>
                <a:rPr kumimoji="0" lang="en-US" altLang="en-US" sz="11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y</a:t>
              </a:r>
              <a:endPar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pSp>
      <p:grpSp>
        <p:nvGrpSpPr>
          <p:cNvPr id="141321" name="Group 71">
            <a:extLst>
              <a:ext uri="{FF2B5EF4-FFF2-40B4-BE49-F238E27FC236}">
                <a16:creationId xmlns:a16="http://schemas.microsoft.com/office/drawing/2014/main" id="{8313F910-EED5-5C00-BC85-44F865457929}"/>
              </a:ext>
            </a:extLst>
          </p:cNvPr>
          <p:cNvGrpSpPr>
            <a:grpSpLocks/>
          </p:cNvGrpSpPr>
          <p:nvPr/>
        </p:nvGrpSpPr>
        <p:grpSpPr bwMode="auto">
          <a:xfrm>
            <a:off x="4357688" y="4090988"/>
            <a:ext cx="557212" cy="265112"/>
            <a:chOff x="1003" y="1471"/>
            <a:chExt cx="623" cy="223"/>
          </a:xfrm>
        </p:grpSpPr>
        <p:sp>
          <p:nvSpPr>
            <p:cNvPr id="35883" name="Line 41">
              <a:extLst>
                <a:ext uri="{FF2B5EF4-FFF2-40B4-BE49-F238E27FC236}">
                  <a16:creationId xmlns:a16="http://schemas.microsoft.com/office/drawing/2014/main" id="{D290C727-9D4C-6DDF-EA2C-ED6B46F9C6A5}"/>
                </a:ext>
              </a:extLst>
            </p:cNvPr>
            <p:cNvSpPr>
              <a:spLocks noChangeShapeType="1"/>
            </p:cNvSpPr>
            <p:nvPr/>
          </p:nvSpPr>
          <p:spPr bwMode="auto">
            <a:xfrm flipV="1">
              <a:off x="1003" y="1665"/>
              <a:ext cx="623" cy="8"/>
            </a:xfrm>
            <a:prstGeom prst="line">
              <a:avLst/>
            </a:prstGeom>
            <a:noFill/>
            <a:ln w="38100">
              <a:solidFill>
                <a:srgbClr val="FFFFFF"/>
              </a:solidFill>
              <a:round/>
              <a:headEnd/>
              <a:tailEnd type="triangle" w="med" len="med"/>
            </a:ln>
            <a:effectLst>
              <a:outerShdw blurRad="40000" dist="23000" dir="5400000" rotWithShape="0">
                <a:srgbClr val="808080">
                  <a:alpha val="34998"/>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ＭＳ Ｐゴシック"/>
              </a:endParaRPr>
            </a:p>
          </p:txBody>
        </p:sp>
        <p:sp>
          <p:nvSpPr>
            <p:cNvPr id="141358" name="Text Box 58">
              <a:extLst>
                <a:ext uri="{FF2B5EF4-FFF2-40B4-BE49-F238E27FC236}">
                  <a16:creationId xmlns:a16="http://schemas.microsoft.com/office/drawing/2014/main" id="{3F86978A-BD15-9FD3-E7F1-AC08E08AD41A}"/>
                </a:ext>
              </a:extLst>
            </p:cNvPr>
            <p:cNvSpPr txBox="1">
              <a:spLocks noChangeArrowheads="1"/>
            </p:cNvSpPr>
            <p:nvPr/>
          </p:nvSpPr>
          <p:spPr bwMode="auto">
            <a:xfrm>
              <a:off x="1149" y="1471"/>
              <a:ext cx="369"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B</a:t>
              </a:r>
              <a:r>
                <a:rPr kumimoji="0" lang="en-US" altLang="en-US" sz="11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x</a:t>
              </a:r>
              <a:endPar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pSp>
      <p:grpSp>
        <p:nvGrpSpPr>
          <p:cNvPr id="141322" name="Group 80">
            <a:extLst>
              <a:ext uri="{FF2B5EF4-FFF2-40B4-BE49-F238E27FC236}">
                <a16:creationId xmlns:a16="http://schemas.microsoft.com/office/drawing/2014/main" id="{DF92E403-C340-28D8-A33D-BB279C40BC88}"/>
              </a:ext>
            </a:extLst>
          </p:cNvPr>
          <p:cNvGrpSpPr>
            <a:grpSpLocks/>
          </p:cNvGrpSpPr>
          <p:nvPr/>
        </p:nvGrpSpPr>
        <p:grpSpPr bwMode="auto">
          <a:xfrm>
            <a:off x="4953000" y="2843213"/>
            <a:ext cx="347663" cy="565150"/>
            <a:chOff x="1600" y="1752"/>
            <a:chExt cx="390" cy="632"/>
          </a:xfrm>
        </p:grpSpPr>
        <p:sp>
          <p:nvSpPr>
            <p:cNvPr id="86057" name="Line 42">
              <a:extLst>
                <a:ext uri="{FF2B5EF4-FFF2-40B4-BE49-F238E27FC236}">
                  <a16:creationId xmlns:a16="http://schemas.microsoft.com/office/drawing/2014/main" id="{0A285BA5-F373-3833-E001-BF25288A0E24}"/>
                </a:ext>
              </a:extLst>
            </p:cNvPr>
            <p:cNvSpPr>
              <a:spLocks noChangeShapeType="1"/>
            </p:cNvSpPr>
            <p:nvPr/>
          </p:nvSpPr>
          <p:spPr bwMode="auto">
            <a:xfrm flipV="1">
              <a:off x="1600" y="1752"/>
              <a:ext cx="0" cy="632"/>
            </a:xfrm>
            <a:prstGeom prst="line">
              <a:avLst/>
            </a:prstGeom>
            <a:noFill/>
            <a:ln w="38100">
              <a:solidFill>
                <a:schemeClr val="hlink"/>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141356" name="Text Box 59">
              <a:extLst>
                <a:ext uri="{FF2B5EF4-FFF2-40B4-BE49-F238E27FC236}">
                  <a16:creationId xmlns:a16="http://schemas.microsoft.com/office/drawing/2014/main" id="{9F2686A7-DA93-056B-4850-5C927D42B984}"/>
                </a:ext>
              </a:extLst>
            </p:cNvPr>
            <p:cNvSpPr txBox="1">
              <a:spLocks noChangeArrowheads="1"/>
            </p:cNvSpPr>
            <p:nvPr/>
          </p:nvSpPr>
          <p:spPr bwMode="auto">
            <a:xfrm>
              <a:off x="1621" y="1963"/>
              <a:ext cx="369"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A</a:t>
              </a:r>
              <a:r>
                <a:rPr kumimoji="0" lang="en-US" altLang="en-US" sz="11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y</a:t>
              </a:r>
              <a:endPar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pSp>
      <p:graphicFrame>
        <p:nvGraphicFramePr>
          <p:cNvPr id="141323" name="Object 60">
            <a:extLst>
              <a:ext uri="{FF2B5EF4-FFF2-40B4-BE49-F238E27FC236}">
                <a16:creationId xmlns:a16="http://schemas.microsoft.com/office/drawing/2014/main" id="{930E1A7E-3D71-8315-6994-FAE1E41CB451}"/>
              </a:ext>
            </a:extLst>
          </p:cNvPr>
          <p:cNvGraphicFramePr>
            <a:graphicFrameLocks noChangeAspect="1"/>
          </p:cNvGraphicFramePr>
          <p:nvPr/>
        </p:nvGraphicFramePr>
        <p:xfrm>
          <a:off x="5832475" y="2771775"/>
          <a:ext cx="1785938" cy="979488"/>
        </p:xfrm>
        <a:graphic>
          <a:graphicData uri="http://schemas.openxmlformats.org/presentationml/2006/ole">
            <mc:AlternateContent xmlns:mc="http://schemas.openxmlformats.org/markup-compatibility/2006">
              <mc:Choice xmlns:v="urn:schemas-microsoft-com:vml" Requires="v">
                <p:oleObj name="Equation" r:id="rId3" imgW="787400" imgH="431800" progId="Equation.3">
                  <p:embed/>
                </p:oleObj>
              </mc:Choice>
              <mc:Fallback>
                <p:oleObj name="Equation" r:id="rId3" imgW="787400" imgH="431800" progId="Equation.3">
                  <p:embed/>
                  <p:pic>
                    <p:nvPicPr>
                      <p:cNvPr id="141323" name="Object 60">
                        <a:extLst>
                          <a:ext uri="{FF2B5EF4-FFF2-40B4-BE49-F238E27FC236}">
                            <a16:creationId xmlns:a16="http://schemas.microsoft.com/office/drawing/2014/main" id="{930E1A7E-3D71-8315-6994-FAE1E41CB45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32475" y="2771775"/>
                        <a:ext cx="1785938" cy="979488"/>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41324" name="Group 68">
            <a:extLst>
              <a:ext uri="{FF2B5EF4-FFF2-40B4-BE49-F238E27FC236}">
                <a16:creationId xmlns:a16="http://schemas.microsoft.com/office/drawing/2014/main" id="{A67DBA51-53FB-CEF1-035D-586F53DDCABF}"/>
              </a:ext>
            </a:extLst>
          </p:cNvPr>
          <p:cNvGrpSpPr>
            <a:grpSpLocks/>
          </p:cNvGrpSpPr>
          <p:nvPr/>
        </p:nvGrpSpPr>
        <p:grpSpPr bwMode="auto">
          <a:xfrm>
            <a:off x="3821113" y="4025900"/>
            <a:ext cx="592137" cy="288925"/>
            <a:chOff x="288" y="2044"/>
            <a:chExt cx="664" cy="324"/>
          </a:xfrm>
        </p:grpSpPr>
        <p:sp>
          <p:nvSpPr>
            <p:cNvPr id="86055" name="Line 69">
              <a:extLst>
                <a:ext uri="{FF2B5EF4-FFF2-40B4-BE49-F238E27FC236}">
                  <a16:creationId xmlns:a16="http://schemas.microsoft.com/office/drawing/2014/main" id="{2DBC3336-3BB7-6396-AFCB-A0B15B51B117}"/>
                </a:ext>
              </a:extLst>
            </p:cNvPr>
            <p:cNvSpPr>
              <a:spLocks noChangeShapeType="1"/>
            </p:cNvSpPr>
            <p:nvPr/>
          </p:nvSpPr>
          <p:spPr bwMode="auto">
            <a:xfrm>
              <a:off x="288" y="2368"/>
              <a:ext cx="664" cy="0"/>
            </a:xfrm>
            <a:prstGeom prst="line">
              <a:avLst/>
            </a:prstGeom>
            <a:noFill/>
            <a:ln w="38100">
              <a:solidFill>
                <a:schemeClr val="hlink"/>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141354" name="Text Box 70">
              <a:extLst>
                <a:ext uri="{FF2B5EF4-FFF2-40B4-BE49-F238E27FC236}">
                  <a16:creationId xmlns:a16="http://schemas.microsoft.com/office/drawing/2014/main" id="{F20258CB-E17D-259B-4216-932C46A0DFCE}"/>
                </a:ext>
              </a:extLst>
            </p:cNvPr>
            <p:cNvSpPr txBox="1">
              <a:spLocks noChangeArrowheads="1"/>
            </p:cNvSpPr>
            <p:nvPr/>
          </p:nvSpPr>
          <p:spPr bwMode="auto">
            <a:xfrm>
              <a:off x="438" y="2044"/>
              <a:ext cx="368"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A</a:t>
              </a:r>
              <a:r>
                <a:rPr kumimoji="0" lang="en-US" altLang="en-US" sz="11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x</a:t>
              </a:r>
              <a:endPar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pSp>
      <p:grpSp>
        <p:nvGrpSpPr>
          <p:cNvPr id="141325" name="Group 72">
            <a:extLst>
              <a:ext uri="{FF2B5EF4-FFF2-40B4-BE49-F238E27FC236}">
                <a16:creationId xmlns:a16="http://schemas.microsoft.com/office/drawing/2014/main" id="{4539ED03-8F7C-EFAE-8F61-94AF76252977}"/>
              </a:ext>
            </a:extLst>
          </p:cNvPr>
          <p:cNvGrpSpPr>
            <a:grpSpLocks/>
          </p:cNvGrpSpPr>
          <p:nvPr/>
        </p:nvGrpSpPr>
        <p:grpSpPr bwMode="auto">
          <a:xfrm>
            <a:off x="4368800" y="3332163"/>
            <a:ext cx="549275" cy="263525"/>
            <a:chOff x="1014" y="954"/>
            <a:chExt cx="672" cy="299"/>
          </a:xfrm>
        </p:grpSpPr>
        <p:sp>
          <p:nvSpPr>
            <p:cNvPr id="35877" name="Line 73">
              <a:extLst>
                <a:ext uri="{FF2B5EF4-FFF2-40B4-BE49-F238E27FC236}">
                  <a16:creationId xmlns:a16="http://schemas.microsoft.com/office/drawing/2014/main" id="{5A18A641-60F8-CF91-2697-4B6A070D7662}"/>
                </a:ext>
              </a:extLst>
            </p:cNvPr>
            <p:cNvSpPr>
              <a:spLocks noChangeShapeType="1"/>
            </p:cNvSpPr>
            <p:nvPr/>
          </p:nvSpPr>
          <p:spPr bwMode="auto">
            <a:xfrm>
              <a:off x="1014" y="1012"/>
              <a:ext cx="672" cy="0"/>
            </a:xfrm>
            <a:prstGeom prst="line">
              <a:avLst/>
            </a:prstGeom>
            <a:noFill/>
            <a:ln w="38100">
              <a:solidFill>
                <a:srgbClr val="00B050"/>
              </a:solidFill>
              <a:round/>
              <a:headEnd/>
              <a:tailEnd type="triangle" w="med" len="med"/>
            </a:ln>
            <a:effectLst>
              <a:outerShdw blurRad="40000" dist="23000" dir="5400000" rotWithShape="0">
                <a:srgbClr val="808080">
                  <a:alpha val="34998"/>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ＭＳ Ｐゴシック"/>
              </a:endParaRPr>
            </a:p>
          </p:txBody>
        </p:sp>
        <p:sp>
          <p:nvSpPr>
            <p:cNvPr id="141352" name="Text Box 74">
              <a:extLst>
                <a:ext uri="{FF2B5EF4-FFF2-40B4-BE49-F238E27FC236}">
                  <a16:creationId xmlns:a16="http://schemas.microsoft.com/office/drawing/2014/main" id="{C9C87A26-BA51-CDC7-17A4-A6FE1FEBD2E6}"/>
                </a:ext>
              </a:extLst>
            </p:cNvPr>
            <p:cNvSpPr txBox="1">
              <a:spLocks noChangeArrowheads="1"/>
            </p:cNvSpPr>
            <p:nvPr/>
          </p:nvSpPr>
          <p:spPr bwMode="auto">
            <a:xfrm>
              <a:off x="1024" y="954"/>
              <a:ext cx="402"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B</a:t>
              </a:r>
              <a:r>
                <a:rPr kumimoji="0" lang="en-US" altLang="en-US" sz="11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x</a:t>
              </a:r>
              <a:endPar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pSp>
      <p:grpSp>
        <p:nvGrpSpPr>
          <p:cNvPr id="141326" name="Group 87">
            <a:extLst>
              <a:ext uri="{FF2B5EF4-FFF2-40B4-BE49-F238E27FC236}">
                <a16:creationId xmlns:a16="http://schemas.microsoft.com/office/drawing/2014/main" id="{45AF2825-CD8E-4E53-629A-187133B2D927}"/>
              </a:ext>
            </a:extLst>
          </p:cNvPr>
          <p:cNvGrpSpPr>
            <a:grpSpLocks/>
          </p:cNvGrpSpPr>
          <p:nvPr/>
        </p:nvGrpSpPr>
        <p:grpSpPr bwMode="auto">
          <a:xfrm>
            <a:off x="3795713" y="4362450"/>
            <a:ext cx="1143000" cy="265113"/>
            <a:chOff x="352" y="3214"/>
            <a:chExt cx="1280" cy="298"/>
          </a:xfrm>
        </p:grpSpPr>
        <p:sp>
          <p:nvSpPr>
            <p:cNvPr id="86051" name="Line 66">
              <a:extLst>
                <a:ext uri="{FF2B5EF4-FFF2-40B4-BE49-F238E27FC236}">
                  <a16:creationId xmlns:a16="http://schemas.microsoft.com/office/drawing/2014/main" id="{3A065CEF-2854-F557-5F0A-E1FBEF776B95}"/>
                </a:ext>
              </a:extLst>
            </p:cNvPr>
            <p:cNvSpPr>
              <a:spLocks noChangeShapeType="1"/>
            </p:cNvSpPr>
            <p:nvPr/>
          </p:nvSpPr>
          <p:spPr bwMode="auto">
            <a:xfrm>
              <a:off x="352" y="3216"/>
              <a:ext cx="1280" cy="0"/>
            </a:xfrm>
            <a:prstGeom prst="line">
              <a:avLst/>
            </a:prstGeom>
            <a:noFill/>
            <a:ln w="38100">
              <a:solidFill>
                <a:srgbClr val="FF0000"/>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141350" name="Text Box 75">
              <a:extLst>
                <a:ext uri="{FF2B5EF4-FFF2-40B4-BE49-F238E27FC236}">
                  <a16:creationId xmlns:a16="http://schemas.microsoft.com/office/drawing/2014/main" id="{0A11A345-7A42-91E5-8FC5-ACDB2CB65BA4}"/>
                </a:ext>
              </a:extLst>
            </p:cNvPr>
            <p:cNvSpPr txBox="1">
              <a:spLocks noChangeArrowheads="1"/>
            </p:cNvSpPr>
            <p:nvPr/>
          </p:nvSpPr>
          <p:spPr bwMode="auto">
            <a:xfrm>
              <a:off x="766" y="3214"/>
              <a:ext cx="583"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C</a:t>
              </a:r>
              <a:r>
                <a:rPr kumimoji="0" lang="en-US" altLang="en-US" sz="11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x</a:t>
              </a:r>
              <a:endPar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pSp>
      <p:grpSp>
        <p:nvGrpSpPr>
          <p:cNvPr id="141327" name="Group 77">
            <a:extLst>
              <a:ext uri="{FF2B5EF4-FFF2-40B4-BE49-F238E27FC236}">
                <a16:creationId xmlns:a16="http://schemas.microsoft.com/office/drawing/2014/main" id="{C88FBDAD-7C95-A9BE-1D8D-4B1E1C79647B}"/>
              </a:ext>
            </a:extLst>
          </p:cNvPr>
          <p:cNvGrpSpPr>
            <a:grpSpLocks/>
          </p:cNvGrpSpPr>
          <p:nvPr/>
        </p:nvGrpSpPr>
        <p:grpSpPr bwMode="auto">
          <a:xfrm>
            <a:off x="5168900" y="4308475"/>
            <a:ext cx="604838" cy="938213"/>
            <a:chOff x="1571" y="1784"/>
            <a:chExt cx="675" cy="1051"/>
          </a:xfrm>
        </p:grpSpPr>
        <p:sp>
          <p:nvSpPr>
            <p:cNvPr id="35873" name="Line 78">
              <a:extLst>
                <a:ext uri="{FF2B5EF4-FFF2-40B4-BE49-F238E27FC236}">
                  <a16:creationId xmlns:a16="http://schemas.microsoft.com/office/drawing/2014/main" id="{2A5E28C4-0188-C8E2-9014-DA7026B65873}"/>
                </a:ext>
              </a:extLst>
            </p:cNvPr>
            <p:cNvSpPr>
              <a:spLocks noChangeShapeType="1"/>
            </p:cNvSpPr>
            <p:nvPr/>
          </p:nvSpPr>
          <p:spPr bwMode="auto">
            <a:xfrm flipH="1">
              <a:off x="1571" y="1784"/>
              <a:ext cx="12" cy="1051"/>
            </a:xfrm>
            <a:prstGeom prst="line">
              <a:avLst/>
            </a:prstGeom>
            <a:noFill/>
            <a:ln w="41275">
              <a:solidFill>
                <a:srgbClr val="00B050"/>
              </a:solidFill>
              <a:round/>
              <a:headEnd/>
              <a:tailEnd type="triangle" w="med" len="med"/>
            </a:ln>
            <a:effectLst>
              <a:outerShdw blurRad="40000" dist="23000" dir="5400000" rotWithShape="0">
                <a:srgbClr val="808080">
                  <a:alpha val="34998"/>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ＭＳ Ｐゴシック"/>
              </a:endParaRPr>
            </a:p>
          </p:txBody>
        </p:sp>
        <p:sp>
          <p:nvSpPr>
            <p:cNvPr id="141348" name="Text Box 79">
              <a:extLst>
                <a:ext uri="{FF2B5EF4-FFF2-40B4-BE49-F238E27FC236}">
                  <a16:creationId xmlns:a16="http://schemas.microsoft.com/office/drawing/2014/main" id="{52E8A6DE-6F31-A98C-A749-207D4B4E6F4B}"/>
                </a:ext>
              </a:extLst>
            </p:cNvPr>
            <p:cNvSpPr txBox="1">
              <a:spLocks noChangeArrowheads="1"/>
            </p:cNvSpPr>
            <p:nvPr/>
          </p:nvSpPr>
          <p:spPr bwMode="auto">
            <a:xfrm>
              <a:off x="1661" y="2462"/>
              <a:ext cx="585"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B</a:t>
              </a:r>
              <a:r>
                <a:rPr kumimoji="0" lang="en-US" altLang="en-US" sz="11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y</a:t>
              </a:r>
              <a:endPar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pSp>
      <p:grpSp>
        <p:nvGrpSpPr>
          <p:cNvPr id="141328" name="Group 81">
            <a:extLst>
              <a:ext uri="{FF2B5EF4-FFF2-40B4-BE49-F238E27FC236}">
                <a16:creationId xmlns:a16="http://schemas.microsoft.com/office/drawing/2014/main" id="{547DC697-A76E-6835-CE1C-5636877F1E93}"/>
              </a:ext>
            </a:extLst>
          </p:cNvPr>
          <p:cNvGrpSpPr>
            <a:grpSpLocks/>
          </p:cNvGrpSpPr>
          <p:nvPr/>
        </p:nvGrpSpPr>
        <p:grpSpPr bwMode="auto">
          <a:xfrm>
            <a:off x="5126038" y="4214813"/>
            <a:ext cx="368300" cy="563562"/>
            <a:chOff x="1579" y="1759"/>
            <a:chExt cx="411" cy="632"/>
          </a:xfrm>
        </p:grpSpPr>
        <p:sp>
          <p:nvSpPr>
            <p:cNvPr id="86047" name="Line 82">
              <a:extLst>
                <a:ext uri="{FF2B5EF4-FFF2-40B4-BE49-F238E27FC236}">
                  <a16:creationId xmlns:a16="http://schemas.microsoft.com/office/drawing/2014/main" id="{1063093D-3329-32C5-21C6-6BC44680D72F}"/>
                </a:ext>
              </a:extLst>
            </p:cNvPr>
            <p:cNvSpPr>
              <a:spLocks noChangeShapeType="1"/>
            </p:cNvSpPr>
            <p:nvPr/>
          </p:nvSpPr>
          <p:spPr bwMode="auto">
            <a:xfrm flipV="1">
              <a:off x="1579" y="1759"/>
              <a:ext cx="0" cy="632"/>
            </a:xfrm>
            <a:prstGeom prst="line">
              <a:avLst/>
            </a:prstGeom>
            <a:noFill/>
            <a:ln w="38100">
              <a:solidFill>
                <a:schemeClr val="hlink"/>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141346" name="Text Box 83">
              <a:extLst>
                <a:ext uri="{FF2B5EF4-FFF2-40B4-BE49-F238E27FC236}">
                  <a16:creationId xmlns:a16="http://schemas.microsoft.com/office/drawing/2014/main" id="{9529A210-0FDC-16F8-5135-FAB9CF5D876C}"/>
                </a:ext>
              </a:extLst>
            </p:cNvPr>
            <p:cNvSpPr txBox="1">
              <a:spLocks noChangeArrowheads="1"/>
            </p:cNvSpPr>
            <p:nvPr/>
          </p:nvSpPr>
          <p:spPr bwMode="auto">
            <a:xfrm>
              <a:off x="1622" y="1964"/>
              <a:ext cx="368"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A</a:t>
              </a:r>
              <a:r>
                <a:rPr kumimoji="0" lang="en-US" altLang="en-US" sz="11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y</a:t>
              </a:r>
              <a:endPar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pSp>
      <p:grpSp>
        <p:nvGrpSpPr>
          <p:cNvPr id="141329" name="Group 100">
            <a:extLst>
              <a:ext uri="{FF2B5EF4-FFF2-40B4-BE49-F238E27FC236}">
                <a16:creationId xmlns:a16="http://schemas.microsoft.com/office/drawing/2014/main" id="{2D4A3BD2-1273-A37D-FFCF-8653BD7F4E04}"/>
              </a:ext>
            </a:extLst>
          </p:cNvPr>
          <p:cNvGrpSpPr>
            <a:grpSpLocks/>
          </p:cNvGrpSpPr>
          <p:nvPr/>
        </p:nvGrpSpPr>
        <p:grpSpPr bwMode="auto">
          <a:xfrm>
            <a:off x="4672013" y="4778375"/>
            <a:ext cx="461962" cy="479425"/>
            <a:chOff x="1283" y="3672"/>
            <a:chExt cx="517" cy="535"/>
          </a:xfrm>
        </p:grpSpPr>
        <p:sp>
          <p:nvSpPr>
            <p:cNvPr id="86045" name="Line 84">
              <a:extLst>
                <a:ext uri="{FF2B5EF4-FFF2-40B4-BE49-F238E27FC236}">
                  <a16:creationId xmlns:a16="http://schemas.microsoft.com/office/drawing/2014/main" id="{0689C2A2-B2AD-75F9-3EF6-5FEC90D57E7E}"/>
                </a:ext>
              </a:extLst>
            </p:cNvPr>
            <p:cNvSpPr>
              <a:spLocks noChangeShapeType="1"/>
            </p:cNvSpPr>
            <p:nvPr/>
          </p:nvSpPr>
          <p:spPr bwMode="auto">
            <a:xfrm>
              <a:off x="1793" y="3672"/>
              <a:ext cx="7" cy="535"/>
            </a:xfrm>
            <a:prstGeom prst="line">
              <a:avLst/>
            </a:prstGeom>
            <a:noFill/>
            <a:ln w="38100">
              <a:solidFill>
                <a:srgbClr val="FF0000"/>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141344" name="Text Box 85">
              <a:extLst>
                <a:ext uri="{FF2B5EF4-FFF2-40B4-BE49-F238E27FC236}">
                  <a16:creationId xmlns:a16="http://schemas.microsoft.com/office/drawing/2014/main" id="{6E88FA98-F81C-564B-4941-127D302F2F27}"/>
                </a:ext>
              </a:extLst>
            </p:cNvPr>
            <p:cNvSpPr txBox="1">
              <a:spLocks noChangeArrowheads="1"/>
            </p:cNvSpPr>
            <p:nvPr/>
          </p:nvSpPr>
          <p:spPr bwMode="auto">
            <a:xfrm>
              <a:off x="1283" y="3734"/>
              <a:ext cx="455"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C</a:t>
              </a:r>
              <a:r>
                <a:rPr kumimoji="0" lang="en-US" altLang="en-US" sz="11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y</a:t>
              </a:r>
              <a:endParaRPr kumimoji="0" lang="en-US" altLang="en-US" sz="11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pSp>
      <p:grpSp>
        <p:nvGrpSpPr>
          <p:cNvPr id="141330" name="Group 104">
            <a:extLst>
              <a:ext uri="{FF2B5EF4-FFF2-40B4-BE49-F238E27FC236}">
                <a16:creationId xmlns:a16="http://schemas.microsoft.com/office/drawing/2014/main" id="{54BD3940-454C-3B4F-8327-68BF8259A4BA}"/>
              </a:ext>
            </a:extLst>
          </p:cNvPr>
          <p:cNvGrpSpPr>
            <a:grpSpLocks/>
          </p:cNvGrpSpPr>
          <p:nvPr/>
        </p:nvGrpSpPr>
        <p:grpSpPr bwMode="auto">
          <a:xfrm>
            <a:off x="5859463" y="4127500"/>
            <a:ext cx="1150937" cy="307975"/>
            <a:chOff x="2616" y="2942"/>
            <a:chExt cx="1280" cy="345"/>
          </a:xfrm>
        </p:grpSpPr>
        <p:sp>
          <p:nvSpPr>
            <p:cNvPr id="86043" name="Line 89">
              <a:extLst>
                <a:ext uri="{FF2B5EF4-FFF2-40B4-BE49-F238E27FC236}">
                  <a16:creationId xmlns:a16="http://schemas.microsoft.com/office/drawing/2014/main" id="{42F78A42-F69C-C1E9-1513-7214F8CB35ED}"/>
                </a:ext>
              </a:extLst>
            </p:cNvPr>
            <p:cNvSpPr>
              <a:spLocks noChangeShapeType="1"/>
            </p:cNvSpPr>
            <p:nvPr/>
          </p:nvSpPr>
          <p:spPr bwMode="auto">
            <a:xfrm>
              <a:off x="2616" y="3248"/>
              <a:ext cx="1280" cy="0"/>
            </a:xfrm>
            <a:prstGeom prst="line">
              <a:avLst/>
            </a:prstGeom>
            <a:noFill/>
            <a:ln w="38100">
              <a:solidFill>
                <a:srgbClr val="FF0000"/>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141342" name="Text Box 90">
              <a:extLst>
                <a:ext uri="{FF2B5EF4-FFF2-40B4-BE49-F238E27FC236}">
                  <a16:creationId xmlns:a16="http://schemas.microsoft.com/office/drawing/2014/main" id="{413BCE42-0CD9-71B7-3ED5-D9D6CC8A9210}"/>
                </a:ext>
              </a:extLst>
            </p:cNvPr>
            <p:cNvSpPr txBox="1">
              <a:spLocks noChangeArrowheads="1"/>
            </p:cNvSpPr>
            <p:nvPr/>
          </p:nvSpPr>
          <p:spPr bwMode="auto">
            <a:xfrm>
              <a:off x="3269" y="2942"/>
              <a:ext cx="445" cy="3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C</a:t>
              </a:r>
              <a:r>
                <a:rPr kumimoji="0" lang="en-US" altLang="en-US" sz="14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x</a:t>
              </a:r>
              <a:endParaRPr kumimoji="0" lang="en-US" altLang="en-US" sz="14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pSp>
      <p:grpSp>
        <p:nvGrpSpPr>
          <p:cNvPr id="141331" name="Group 95">
            <a:extLst>
              <a:ext uri="{FF2B5EF4-FFF2-40B4-BE49-F238E27FC236}">
                <a16:creationId xmlns:a16="http://schemas.microsoft.com/office/drawing/2014/main" id="{A7A09080-8966-0A21-AAA5-2D6BAD6599B1}"/>
              </a:ext>
            </a:extLst>
          </p:cNvPr>
          <p:cNvGrpSpPr>
            <a:grpSpLocks/>
          </p:cNvGrpSpPr>
          <p:nvPr/>
        </p:nvGrpSpPr>
        <p:grpSpPr bwMode="auto">
          <a:xfrm>
            <a:off x="5867400" y="4400550"/>
            <a:ext cx="1143000" cy="627063"/>
            <a:chOff x="288" y="2128"/>
            <a:chExt cx="1280" cy="702"/>
          </a:xfrm>
        </p:grpSpPr>
        <p:sp>
          <p:nvSpPr>
            <p:cNvPr id="86039" name="Line 96">
              <a:extLst>
                <a:ext uri="{FF2B5EF4-FFF2-40B4-BE49-F238E27FC236}">
                  <a16:creationId xmlns:a16="http://schemas.microsoft.com/office/drawing/2014/main" id="{3182E108-59B4-5C0C-A58D-946BE5B0DD7A}"/>
                </a:ext>
              </a:extLst>
            </p:cNvPr>
            <p:cNvSpPr>
              <a:spLocks noChangeShapeType="1"/>
            </p:cNvSpPr>
            <p:nvPr/>
          </p:nvSpPr>
          <p:spPr bwMode="auto">
            <a:xfrm>
              <a:off x="288" y="2128"/>
              <a:ext cx="1280" cy="496"/>
            </a:xfrm>
            <a:prstGeom prst="line">
              <a:avLst/>
            </a:prstGeom>
            <a:noFill/>
            <a:ln w="44450">
              <a:solidFill>
                <a:srgbClr val="FF0000"/>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nvGrpSpPr>
            <p:cNvPr id="141338" name="Group 97">
              <a:extLst>
                <a:ext uri="{FF2B5EF4-FFF2-40B4-BE49-F238E27FC236}">
                  <a16:creationId xmlns:a16="http://schemas.microsoft.com/office/drawing/2014/main" id="{F3C4FA13-3153-6173-257C-7F48AE49AFDA}"/>
                </a:ext>
              </a:extLst>
            </p:cNvPr>
            <p:cNvGrpSpPr>
              <a:grpSpLocks/>
            </p:cNvGrpSpPr>
            <p:nvPr/>
          </p:nvGrpSpPr>
          <p:grpSpPr bwMode="auto">
            <a:xfrm>
              <a:off x="637" y="2416"/>
              <a:ext cx="393" cy="414"/>
              <a:chOff x="1213" y="3736"/>
              <a:chExt cx="393" cy="414"/>
            </a:xfrm>
          </p:grpSpPr>
          <p:sp>
            <p:nvSpPr>
              <p:cNvPr id="141339" name="Text Box 98">
                <a:extLst>
                  <a:ext uri="{FF2B5EF4-FFF2-40B4-BE49-F238E27FC236}">
                    <a16:creationId xmlns:a16="http://schemas.microsoft.com/office/drawing/2014/main" id="{A413E5BB-4FC9-3673-DAB7-83ACDAA6BD1C}"/>
                  </a:ext>
                </a:extLst>
              </p:cNvPr>
              <p:cNvSpPr txBox="1">
                <a:spLocks noChangeArrowheads="1"/>
              </p:cNvSpPr>
              <p:nvPr/>
            </p:nvSpPr>
            <p:spPr bwMode="auto">
              <a:xfrm>
                <a:off x="1213" y="3736"/>
                <a:ext cx="393" cy="4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C</a:t>
                </a:r>
              </a:p>
            </p:txBody>
          </p:sp>
          <p:sp>
            <p:nvSpPr>
              <p:cNvPr id="86042" name="Line 99">
                <a:extLst>
                  <a:ext uri="{FF2B5EF4-FFF2-40B4-BE49-F238E27FC236}">
                    <a16:creationId xmlns:a16="http://schemas.microsoft.com/office/drawing/2014/main" id="{43FA7822-567D-17FC-A152-E5EE23BF7A3E}"/>
                  </a:ext>
                </a:extLst>
              </p:cNvPr>
              <p:cNvSpPr>
                <a:spLocks noChangeShapeType="1"/>
              </p:cNvSpPr>
              <p:nvPr/>
            </p:nvSpPr>
            <p:spPr bwMode="auto">
              <a:xfrm>
                <a:off x="1332" y="3786"/>
                <a:ext cx="188" cy="0"/>
              </a:xfrm>
              <a:prstGeom prst="line">
                <a:avLst/>
              </a:prstGeom>
              <a:noFill/>
              <a:ln w="19050">
                <a:solidFill>
                  <a:schemeClr val="tx1"/>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grpSp>
      </p:grpSp>
      <p:grpSp>
        <p:nvGrpSpPr>
          <p:cNvPr id="141332" name="Group 105">
            <a:extLst>
              <a:ext uri="{FF2B5EF4-FFF2-40B4-BE49-F238E27FC236}">
                <a16:creationId xmlns:a16="http://schemas.microsoft.com/office/drawing/2014/main" id="{707987CF-9A9B-905F-EB19-DDC5894876DC}"/>
              </a:ext>
            </a:extLst>
          </p:cNvPr>
          <p:cNvGrpSpPr>
            <a:grpSpLocks/>
          </p:cNvGrpSpPr>
          <p:nvPr/>
        </p:nvGrpSpPr>
        <p:grpSpPr bwMode="auto">
          <a:xfrm>
            <a:off x="6981825" y="4400550"/>
            <a:ext cx="590550" cy="479425"/>
            <a:chOff x="3872" y="3248"/>
            <a:chExt cx="660" cy="536"/>
          </a:xfrm>
        </p:grpSpPr>
        <p:sp>
          <p:nvSpPr>
            <p:cNvPr id="86037" name="Line 102">
              <a:extLst>
                <a:ext uri="{FF2B5EF4-FFF2-40B4-BE49-F238E27FC236}">
                  <a16:creationId xmlns:a16="http://schemas.microsoft.com/office/drawing/2014/main" id="{7C462ECF-FC1C-22A6-A758-B9EF88DAE8C9}"/>
                </a:ext>
              </a:extLst>
            </p:cNvPr>
            <p:cNvSpPr>
              <a:spLocks noChangeShapeType="1"/>
            </p:cNvSpPr>
            <p:nvPr/>
          </p:nvSpPr>
          <p:spPr bwMode="auto">
            <a:xfrm>
              <a:off x="3872" y="3248"/>
              <a:ext cx="9" cy="536"/>
            </a:xfrm>
            <a:prstGeom prst="line">
              <a:avLst/>
            </a:prstGeom>
            <a:noFill/>
            <a:ln w="38100">
              <a:solidFill>
                <a:srgbClr val="FF0000"/>
              </a:solidFill>
              <a:round/>
              <a:headEnd/>
              <a:tailEnd type="triangle" w="med" len="med"/>
            </a:ln>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black"/>
                </a:solidFill>
                <a:effectLst/>
                <a:uLnTx/>
                <a:uFillTx/>
                <a:latin typeface="Garamond" panose="02020404030301010803" pitchFamily="18" charset="0"/>
                <a:ea typeface="ＭＳ Ｐゴシック"/>
              </a:endParaRPr>
            </a:p>
          </p:txBody>
        </p:sp>
        <p:sp>
          <p:nvSpPr>
            <p:cNvPr id="141336" name="Text Box 103">
              <a:extLst>
                <a:ext uri="{FF2B5EF4-FFF2-40B4-BE49-F238E27FC236}">
                  <a16:creationId xmlns:a16="http://schemas.microsoft.com/office/drawing/2014/main" id="{2E627DA6-DE34-28C1-6AEC-F707E152668C}"/>
                </a:ext>
              </a:extLst>
            </p:cNvPr>
            <p:cNvSpPr txBox="1">
              <a:spLocks noChangeArrowheads="1"/>
            </p:cNvSpPr>
            <p:nvPr/>
          </p:nvSpPr>
          <p:spPr bwMode="auto">
            <a:xfrm>
              <a:off x="3957" y="3317"/>
              <a:ext cx="575" cy="3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rPr>
                <a:t>C</a:t>
              </a:r>
              <a:r>
                <a:rPr kumimoji="0" lang="en-US" altLang="en-US" sz="1200" b="0" i="0" u="none" strike="noStrike" kern="1200" cap="none" spc="0" normalizeH="0" baseline="-25000" noProof="0">
                  <a:ln>
                    <a:noFill/>
                  </a:ln>
                  <a:solidFill>
                    <a:srgbClr val="2F2B20"/>
                  </a:solidFill>
                  <a:effectLst/>
                  <a:uLnTx/>
                  <a:uFillTx/>
                  <a:latin typeface="Arial" panose="020B0604020202020204" pitchFamily="34" charset="0"/>
                  <a:ea typeface="MS PGothic" panose="020B0600070205080204" pitchFamily="34" charset="-128"/>
                </a:rPr>
                <a:t>y</a:t>
              </a:r>
              <a:endParaRPr kumimoji="0" lang="en-US" altLang="en-US" sz="1200" b="0" i="0" u="none" strike="noStrike" kern="1200" cap="none" spc="0" normalizeH="0" baseline="0" noProof="0">
                <a:ln>
                  <a:noFill/>
                </a:ln>
                <a:solidFill>
                  <a:srgbClr val="2F2B20"/>
                </a:solidFill>
                <a:effectLst/>
                <a:uLnTx/>
                <a:uFillTx/>
                <a:latin typeface="Arial" panose="020B0604020202020204" pitchFamily="34" charset="0"/>
                <a:ea typeface="MS PGothic" panose="020B0600070205080204" pitchFamily="34" charset="-128"/>
              </a:endParaRPr>
            </a:p>
          </p:txBody>
        </p:sp>
      </p:grpSp>
      <p:sp>
        <p:nvSpPr>
          <p:cNvPr id="53" name="Line 73">
            <a:extLst>
              <a:ext uri="{FF2B5EF4-FFF2-40B4-BE49-F238E27FC236}">
                <a16:creationId xmlns:a16="http://schemas.microsoft.com/office/drawing/2014/main" id="{82CC931F-3AA8-07B5-2BB5-6859B84585E0}"/>
              </a:ext>
            </a:extLst>
          </p:cNvPr>
          <p:cNvSpPr>
            <a:spLocks noChangeShapeType="1"/>
          </p:cNvSpPr>
          <p:nvPr/>
        </p:nvSpPr>
        <p:spPr bwMode="auto">
          <a:xfrm>
            <a:off x="4389438" y="4310063"/>
            <a:ext cx="549275" cy="0"/>
          </a:xfrm>
          <a:prstGeom prst="line">
            <a:avLst/>
          </a:prstGeom>
          <a:noFill/>
          <a:ln w="38100">
            <a:solidFill>
              <a:srgbClr val="00B050"/>
            </a:solidFill>
            <a:round/>
            <a:headEnd/>
            <a:tailEnd type="triangle" w="med" len="med"/>
          </a:ln>
          <a:effectLst>
            <a:outerShdw blurRad="40000" dist="23000" dir="5400000" rotWithShape="0">
              <a:srgbClr val="808080">
                <a:alpha val="34998"/>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entury Gothic" panose="020B0502020202020204" pitchFamily="34" charset="0"/>
              <a:ea typeface="ＭＳ Ｐゴシック"/>
            </a:endParaRPr>
          </a:p>
        </p:txBody>
      </p:sp>
      <p:pic>
        <p:nvPicPr>
          <p:cNvPr id="141334" name="Picture 1">
            <a:extLst>
              <a:ext uri="{FF2B5EF4-FFF2-40B4-BE49-F238E27FC236}">
                <a16:creationId xmlns:a16="http://schemas.microsoft.com/office/drawing/2014/main" id="{3A2D8962-5654-ED9F-CC8A-5A6F5A5EBC3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21713" y="2636838"/>
            <a:ext cx="2876550" cy="224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a:extLst>
              <a:ext uri="{FF2B5EF4-FFF2-40B4-BE49-F238E27FC236}">
                <a16:creationId xmlns:a16="http://schemas.microsoft.com/office/drawing/2014/main" id="{B8E8695F-9B5C-56EE-EDF2-43D1BA006310}"/>
              </a:ext>
            </a:extLst>
          </p:cNvPr>
          <p:cNvSpPr>
            <a:spLocks noGrp="1" noChangeArrowheads="1"/>
          </p:cNvSpPr>
          <p:nvPr>
            <p:ph type="title"/>
          </p:nvPr>
        </p:nvSpPr>
        <p:spPr>
          <a:xfrm>
            <a:off x="3635375" y="439738"/>
            <a:ext cx="4629150" cy="600075"/>
          </a:xfrm>
        </p:spPr>
        <p:txBody>
          <a:bodyPr>
            <a:normAutofit fontScale="90000"/>
          </a:bodyPr>
          <a:lstStyle/>
          <a:p>
            <a:pPr eaLnBrk="1" fontAlgn="auto" hangingPunct="1">
              <a:spcAft>
                <a:spcPts val="0"/>
              </a:spcAft>
              <a:defRPr/>
            </a:pPr>
            <a:r>
              <a:rPr lang="en-US" altLang="en-US" dirty="0">
                <a:solidFill>
                  <a:schemeClr val="tx1">
                    <a:lumMod val="85000"/>
                    <a:lumOff val="15000"/>
                  </a:schemeClr>
                </a:solidFill>
                <a:ea typeface="+mj-ea"/>
              </a:rPr>
              <a:t>Unit Vectors</a:t>
            </a:r>
          </a:p>
        </p:txBody>
      </p:sp>
      <p:pic>
        <p:nvPicPr>
          <p:cNvPr id="143363" name="Picture 6">
            <a:extLst>
              <a:ext uri="{FF2B5EF4-FFF2-40B4-BE49-F238E27FC236}">
                <a16:creationId xmlns:a16="http://schemas.microsoft.com/office/drawing/2014/main" id="{E58EBA4C-1307-0B6A-1356-D1EA7F6FE3BE}"/>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2012950" y="2560638"/>
            <a:ext cx="3289300" cy="3309937"/>
          </a:xfrm>
          <a:noFill/>
        </p:spPr>
      </p:pic>
      <p:sp>
        <p:nvSpPr>
          <p:cNvPr id="143364" name="Text Box 8">
            <a:extLst>
              <a:ext uri="{FF2B5EF4-FFF2-40B4-BE49-F238E27FC236}">
                <a16:creationId xmlns:a16="http://schemas.microsoft.com/office/drawing/2014/main" id="{F56984EA-672C-B7BA-887A-922D5D16C82F}"/>
              </a:ext>
            </a:extLst>
          </p:cNvPr>
          <p:cNvSpPr txBox="1">
            <a:spLocks noChangeArrowheads="1"/>
          </p:cNvSpPr>
          <p:nvPr/>
        </p:nvSpPr>
        <p:spPr bwMode="auto">
          <a:xfrm>
            <a:off x="1098550" y="1601788"/>
            <a:ext cx="100838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defTabSz="45720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defTabSz="4572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defTabSz="4572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4572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a:ln>
                  <a:noFill/>
                </a:ln>
                <a:solidFill>
                  <a:srgbClr val="FF0000"/>
                </a:solidFill>
                <a:effectLst/>
                <a:uLnTx/>
                <a:uFillTx/>
                <a:latin typeface="Comic Sans MS" panose="030F0702030302020204" pitchFamily="66" charset="0"/>
                <a:ea typeface="MS PGothic" panose="020B0600070205080204" pitchFamily="34" charset="-128"/>
              </a:rPr>
              <a:t>Unit</a:t>
            </a:r>
            <a:r>
              <a:rPr kumimoji="0" lang="en-US" altLang="en-US" sz="2800" b="1" i="0" u="none" strike="noStrike" kern="1200" cap="none" spc="0" normalizeH="0" baseline="0" noProof="0">
                <a:ln>
                  <a:noFill/>
                </a:ln>
                <a:solidFill>
                  <a:srgbClr val="456867"/>
                </a:solidFill>
                <a:effectLst/>
                <a:uLnTx/>
                <a:uFillTx/>
                <a:latin typeface="Comic Sans MS" panose="030F0702030302020204" pitchFamily="66" charset="0"/>
                <a:ea typeface="MS PGothic" panose="020B0600070205080204" pitchFamily="34" charset="-128"/>
              </a:rPr>
              <a:t> vectors </a:t>
            </a:r>
            <a:r>
              <a:rPr kumimoji="0" lang="en-US" altLang="en-US" sz="2800" b="1" i="0" u="sng" strike="noStrike" kern="1200" cap="none" spc="0" normalizeH="0" baseline="0" noProof="0">
                <a:ln>
                  <a:noFill/>
                </a:ln>
                <a:solidFill>
                  <a:srgbClr val="456867"/>
                </a:solidFill>
                <a:effectLst/>
                <a:uLnTx/>
                <a:uFillTx/>
                <a:latin typeface="Comic Sans MS" panose="030F0702030302020204" pitchFamily="66" charset="0"/>
                <a:ea typeface="MS PGothic" panose="020B0600070205080204" pitchFamily="34" charset="-128"/>
              </a:rPr>
              <a:t>have magnitude </a:t>
            </a:r>
            <a:r>
              <a:rPr kumimoji="0" lang="en-US" altLang="en-US" sz="2800" b="1" i="0" u="sng" strike="noStrike" kern="1200" cap="none" spc="0" normalizeH="0" baseline="0" noProof="0">
                <a:ln>
                  <a:noFill/>
                </a:ln>
                <a:solidFill>
                  <a:srgbClr val="FF0000"/>
                </a:solidFill>
                <a:effectLst/>
                <a:uLnTx/>
                <a:uFillTx/>
                <a:latin typeface="Comic Sans MS" panose="030F0702030302020204" pitchFamily="66" charset="0"/>
                <a:ea typeface="MS PGothic" panose="020B0600070205080204" pitchFamily="34" charset="-128"/>
              </a:rPr>
              <a:t>1</a:t>
            </a:r>
            <a:r>
              <a:rPr kumimoji="0" lang="en-US" altLang="en-US" sz="2800" b="1" i="0" u="sng" strike="noStrike" kern="1200" cap="none" spc="0" normalizeH="0" baseline="0" noProof="0">
                <a:ln>
                  <a:noFill/>
                </a:ln>
                <a:solidFill>
                  <a:srgbClr val="456867"/>
                </a:solidFill>
                <a:effectLst/>
                <a:uLnTx/>
                <a:uFillTx/>
                <a:latin typeface="Comic Sans MS" panose="030F0702030302020204" pitchFamily="66" charset="0"/>
                <a:ea typeface="MS PGothic" panose="020B0600070205080204" pitchFamily="34" charset="-128"/>
              </a:rPr>
              <a:t>.</a:t>
            </a:r>
            <a:r>
              <a:rPr kumimoji="0" lang="en-US" altLang="en-US" sz="2800" b="1" i="0" u="sng" strike="noStrike" kern="1200" cap="none" spc="0" normalizeH="0" baseline="0" noProof="0">
                <a:ln>
                  <a:noFill/>
                </a:ln>
                <a:solidFill>
                  <a:srgbClr val="9CBEBD"/>
                </a:solidFill>
                <a:effectLst/>
                <a:uLnTx/>
                <a:uFillTx/>
                <a:latin typeface="Comic Sans MS" panose="030F0702030302020204" pitchFamily="66" charset="0"/>
                <a:ea typeface="MS PGothic" panose="020B0600070205080204" pitchFamily="34" charset="-128"/>
              </a:rPr>
              <a:t> </a:t>
            </a:r>
          </a:p>
          <a:p>
            <a:pPr marL="0" marR="0" lvl="0" indent="0" algn="l" defTabSz="4572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a:ln>
                  <a:noFill/>
                </a:ln>
                <a:solidFill>
                  <a:srgbClr val="456867"/>
                </a:solidFill>
                <a:effectLst/>
                <a:uLnTx/>
                <a:uFillTx/>
                <a:latin typeface="Comic Sans MS" panose="030F0702030302020204" pitchFamily="66" charset="0"/>
                <a:ea typeface="MS PGothic" panose="020B0600070205080204" pitchFamily="34" charset="-128"/>
              </a:rPr>
              <a:t>Using unit vectors, any vector can be written in terms of its components:</a:t>
            </a:r>
          </a:p>
        </p:txBody>
      </p:sp>
      <p:pic>
        <p:nvPicPr>
          <p:cNvPr id="143365" name="Picture 17" descr="eq_page_59">
            <a:extLst>
              <a:ext uri="{FF2B5EF4-FFF2-40B4-BE49-F238E27FC236}">
                <a16:creationId xmlns:a16="http://schemas.microsoft.com/office/drawing/2014/main" id="{0D15853B-B6AE-1313-EBC0-E8FB054F4C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30788" y="3216275"/>
            <a:ext cx="5284787"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66" name="TextBox 1">
            <a:extLst>
              <a:ext uri="{FF2B5EF4-FFF2-40B4-BE49-F238E27FC236}">
                <a16:creationId xmlns:a16="http://schemas.microsoft.com/office/drawing/2014/main" id="{6D0C0862-42F9-69FA-08EA-B1504CE75E58}"/>
              </a:ext>
            </a:extLst>
          </p:cNvPr>
          <p:cNvSpPr txBox="1">
            <a:spLocks noChangeArrowheads="1"/>
          </p:cNvSpPr>
          <p:nvPr/>
        </p:nvSpPr>
        <p:spPr bwMode="auto">
          <a:xfrm>
            <a:off x="6096000" y="5068888"/>
            <a:ext cx="4857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3200" b="0" i="0" u="none" strike="noStrike" kern="1200" cap="none" spc="0" normalizeH="0" baseline="0" noProof="0">
                <a:ln>
                  <a:noFill/>
                </a:ln>
                <a:solidFill>
                  <a:srgbClr val="FF0000"/>
                </a:solidFill>
                <a:effectLst/>
                <a:uLnTx/>
                <a:uFillTx/>
                <a:latin typeface="Comic Sans MS" panose="030F0702030302020204" pitchFamily="66" charset="0"/>
                <a:ea typeface="MS PGothic" panose="020B0600070205080204" pitchFamily="34" charset="-128"/>
              </a:rPr>
              <a:t>Components in each axis</a:t>
            </a:r>
          </a:p>
        </p:txBody>
      </p:sp>
      <p:cxnSp>
        <p:nvCxnSpPr>
          <p:cNvPr id="143367" name="Straight Arrow Connector 3">
            <a:extLst>
              <a:ext uri="{FF2B5EF4-FFF2-40B4-BE49-F238E27FC236}">
                <a16:creationId xmlns:a16="http://schemas.microsoft.com/office/drawing/2014/main" id="{9894A8E3-BDC2-1C5F-1DF5-53318DB43E0D}"/>
              </a:ext>
            </a:extLst>
          </p:cNvPr>
          <p:cNvCxnSpPr>
            <a:cxnSpLocks noChangeShapeType="1"/>
          </p:cNvCxnSpPr>
          <p:nvPr/>
        </p:nvCxnSpPr>
        <p:spPr bwMode="auto">
          <a:xfrm>
            <a:off x="6715125" y="3841750"/>
            <a:ext cx="996950" cy="1414463"/>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143368" name="Straight Arrow Connector 8">
            <a:extLst>
              <a:ext uri="{FF2B5EF4-FFF2-40B4-BE49-F238E27FC236}">
                <a16:creationId xmlns:a16="http://schemas.microsoft.com/office/drawing/2014/main" id="{DA8B4BBD-9F90-32F9-F653-B7AE84D8239F}"/>
              </a:ext>
            </a:extLst>
          </p:cNvPr>
          <p:cNvCxnSpPr>
            <a:cxnSpLocks/>
          </p:cNvCxnSpPr>
          <p:nvPr/>
        </p:nvCxnSpPr>
        <p:spPr bwMode="auto">
          <a:xfrm flipH="1">
            <a:off x="7864475" y="3841750"/>
            <a:ext cx="400050" cy="1566863"/>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143369" name="Straight Arrow Connector 10">
            <a:extLst>
              <a:ext uri="{FF2B5EF4-FFF2-40B4-BE49-F238E27FC236}">
                <a16:creationId xmlns:a16="http://schemas.microsoft.com/office/drawing/2014/main" id="{8E4450EB-8432-E7BB-AD6D-F5509F58E895}"/>
              </a:ext>
            </a:extLst>
          </p:cNvPr>
          <p:cNvCxnSpPr>
            <a:cxnSpLocks/>
          </p:cNvCxnSpPr>
          <p:nvPr/>
        </p:nvCxnSpPr>
        <p:spPr bwMode="auto">
          <a:xfrm flipH="1">
            <a:off x="7864475" y="3841750"/>
            <a:ext cx="1787525" cy="1566863"/>
          </a:xfrm>
          <a:prstGeom prst="straightConnector1">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5410" name="Picture 1">
            <a:extLst>
              <a:ext uri="{FF2B5EF4-FFF2-40B4-BE49-F238E27FC236}">
                <a16:creationId xmlns:a16="http://schemas.microsoft.com/office/drawing/2014/main" id="{A510D687-F23E-2559-BE9A-559326D4A15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77963" y="1943100"/>
            <a:ext cx="92789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63" name="Title 2">
            <a:extLst>
              <a:ext uri="{FF2B5EF4-FFF2-40B4-BE49-F238E27FC236}">
                <a16:creationId xmlns:a16="http://schemas.microsoft.com/office/drawing/2014/main" id="{20160F62-8FA3-D22B-2DC5-4AD31FB01A7C}"/>
              </a:ext>
            </a:extLst>
          </p:cNvPr>
          <p:cNvSpPr>
            <a:spLocks noGrp="1"/>
          </p:cNvSpPr>
          <p:nvPr>
            <p:ph type="title"/>
          </p:nvPr>
        </p:nvSpPr>
        <p:spPr>
          <a:xfrm>
            <a:off x="3560763" y="969963"/>
            <a:ext cx="4629150" cy="533400"/>
          </a:xfrm>
        </p:spPr>
        <p:txBody>
          <a:bodyPr>
            <a:normAutofit fontScale="90000"/>
          </a:bodyPr>
          <a:lstStyle/>
          <a:p>
            <a:pPr eaLnBrk="1" fontAlgn="auto" hangingPunct="1">
              <a:spcAft>
                <a:spcPts val="0"/>
              </a:spcAft>
              <a:defRPr/>
            </a:pPr>
            <a:r>
              <a:rPr lang="en-US" altLang="en-US" dirty="0">
                <a:solidFill>
                  <a:schemeClr val="tx1">
                    <a:lumMod val="85000"/>
                    <a:lumOff val="15000"/>
                  </a:schemeClr>
                </a:solidFill>
                <a:ea typeface="+mj-ea"/>
              </a:rPr>
              <a:t>Problem 6</a:t>
            </a:r>
          </a:p>
        </p:txBody>
      </p:sp>
      <p:sp>
        <p:nvSpPr>
          <p:cNvPr id="145412" name="TextBox 1">
            <a:extLst>
              <a:ext uri="{FF2B5EF4-FFF2-40B4-BE49-F238E27FC236}">
                <a16:creationId xmlns:a16="http://schemas.microsoft.com/office/drawing/2014/main" id="{7494F947-BC5A-9E61-766B-BC130C8E5E86}"/>
              </a:ext>
            </a:extLst>
          </p:cNvPr>
          <p:cNvSpPr txBox="1">
            <a:spLocks noChangeArrowheads="1"/>
          </p:cNvSpPr>
          <p:nvPr/>
        </p:nvSpPr>
        <p:spPr bwMode="auto">
          <a:xfrm>
            <a:off x="2336800" y="2484438"/>
            <a:ext cx="1476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000000"/>
                </a:solidFill>
                <a:effectLst/>
                <a:uLnTx/>
                <a:uFillTx/>
                <a:latin typeface="Garamond" panose="02020404030301010803" pitchFamily="18" charset="0"/>
                <a:ea typeface="MS PGothic" panose="020B0600070205080204" pitchFamily="34" charset="-128"/>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itle 1">
            <a:extLst>
              <a:ext uri="{FF2B5EF4-FFF2-40B4-BE49-F238E27FC236}">
                <a16:creationId xmlns:a16="http://schemas.microsoft.com/office/drawing/2014/main" id="{D381B85B-C0C9-C204-9F44-27E1C0A3A0EB}"/>
              </a:ext>
            </a:extLst>
          </p:cNvPr>
          <p:cNvSpPr>
            <a:spLocks noGrp="1" noChangeArrowheads="1"/>
          </p:cNvSpPr>
          <p:nvPr>
            <p:ph type="title"/>
          </p:nvPr>
        </p:nvSpPr>
        <p:spPr>
          <a:xfrm>
            <a:off x="1295400" y="982663"/>
            <a:ext cx="9601200" cy="812800"/>
          </a:xfrm>
        </p:spPr>
        <p:txBody>
          <a:bodyPr/>
          <a:lstStyle/>
          <a:p>
            <a:r>
              <a:rPr lang="en-US" altLang="en-US"/>
              <a:t>Problem 6 Solution</a:t>
            </a:r>
          </a:p>
        </p:txBody>
      </p:sp>
      <p:pic>
        <p:nvPicPr>
          <p:cNvPr id="146435" name="Picture 2">
            <a:extLst>
              <a:ext uri="{FF2B5EF4-FFF2-40B4-BE49-F238E27FC236}">
                <a16:creationId xmlns:a16="http://schemas.microsoft.com/office/drawing/2014/main" id="{D105CED3-70D2-6E10-914E-64D981A4E01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82738" y="2901950"/>
            <a:ext cx="9926637"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40A6F-48BF-28E5-B052-9BFFBF145682}"/>
              </a:ext>
            </a:extLst>
          </p:cNvPr>
          <p:cNvSpPr>
            <a:spLocks noGrp="1"/>
          </p:cNvSpPr>
          <p:nvPr>
            <p:ph type="title"/>
          </p:nvPr>
        </p:nvSpPr>
        <p:spPr>
          <a:xfrm>
            <a:off x="819150" y="741363"/>
            <a:ext cx="10058400" cy="549275"/>
          </a:xfrm>
        </p:spPr>
        <p:txBody>
          <a:bodyPr>
            <a:normAutofit fontScale="90000"/>
          </a:bodyPr>
          <a:lstStyle/>
          <a:p>
            <a:pPr>
              <a:defRPr/>
            </a:pPr>
            <a:r>
              <a:rPr lang="en-US" dirty="0">
                <a:ea typeface="ＭＳ Ｐゴシック" panose="020B0600070205080204" pitchFamily="34" charset="-128"/>
                <a:cs typeface="+mj-cs"/>
              </a:rPr>
              <a:t>Problem 10</a:t>
            </a:r>
          </a:p>
        </p:txBody>
      </p:sp>
      <p:sp>
        <p:nvSpPr>
          <p:cNvPr id="147459" name="Rectangle 14">
            <a:extLst>
              <a:ext uri="{FF2B5EF4-FFF2-40B4-BE49-F238E27FC236}">
                <a16:creationId xmlns:a16="http://schemas.microsoft.com/office/drawing/2014/main" id="{D2C3F025-90AC-AFF4-C3CA-F4C0D90D071E}"/>
              </a:ext>
            </a:extLst>
          </p:cNvPr>
          <p:cNvSpPr>
            <a:spLocks noChangeArrowheads="1"/>
          </p:cNvSpPr>
          <p:nvPr/>
        </p:nvSpPr>
        <p:spPr bwMode="auto">
          <a:xfrm>
            <a:off x="652463" y="1739900"/>
            <a:ext cx="10391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1200" cap="none" spc="0" normalizeH="0" baseline="0" noProof="0">
                <a:ln>
                  <a:noFill/>
                </a:ln>
                <a:solidFill>
                  <a:srgbClr val="000000"/>
                </a:solidFill>
                <a:effectLst/>
                <a:uLnTx/>
                <a:uFillTx/>
                <a:latin typeface="Comic Sans MS" panose="030F0702030302020204" pitchFamily="66" charset="0"/>
                <a:ea typeface="MS PGothic" panose="020B0600070205080204" pitchFamily="34" charset="-128"/>
              </a:rPr>
              <a:t>10.</a:t>
            </a:r>
            <a:r>
              <a:rPr kumimoji="0" lang="en-US" altLang="en-US" sz="2400" b="0" i="0" u="none" strike="noStrike" kern="1200" cap="none" spc="0" normalizeH="0" baseline="0" noProof="0">
                <a:ln>
                  <a:noFill/>
                </a:ln>
                <a:solidFill>
                  <a:srgbClr val="000000"/>
                </a:solidFill>
                <a:effectLst/>
                <a:uLnTx/>
                <a:uFillTx/>
                <a:latin typeface="Comic Sans MS" panose="030F0702030302020204" pitchFamily="66" charset="0"/>
                <a:ea typeface="MS PGothic" panose="020B0600070205080204" pitchFamily="34" charset="-128"/>
              </a:rPr>
              <a:t>(II)</a:t>
            </a:r>
          </a:p>
        </p:txBody>
      </p:sp>
      <p:pic>
        <p:nvPicPr>
          <p:cNvPr id="147460" name="Picture 9">
            <a:extLst>
              <a:ext uri="{FF2B5EF4-FFF2-40B4-BE49-F238E27FC236}">
                <a16:creationId xmlns:a16="http://schemas.microsoft.com/office/drawing/2014/main" id="{2605CE66-DB75-48EA-DB25-02238FD429F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01025" y="3538538"/>
            <a:ext cx="3751263" cy="341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7461" name="Rectangle 2">
            <a:extLst>
              <a:ext uri="{FF2B5EF4-FFF2-40B4-BE49-F238E27FC236}">
                <a16:creationId xmlns:a16="http://schemas.microsoft.com/office/drawing/2014/main" id="{9CEDC94A-E0FB-DDCD-2761-AE741586D46C}"/>
              </a:ext>
            </a:extLst>
          </p:cNvPr>
          <p:cNvSpPr>
            <a:spLocks noChangeArrowheads="1"/>
          </p:cNvSpPr>
          <p:nvPr/>
        </p:nvSpPr>
        <p:spPr bwMode="auto">
          <a:xfrm>
            <a:off x="1693863" y="1709738"/>
            <a:ext cx="8670925"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ea typeface="MS PGothic" panose="020B0600070205080204" pitchFamily="34" charset="-128"/>
              </a:defRPr>
            </a:lvl1pPr>
            <a:lvl2pPr marL="742950" indent="-285750">
              <a:spcBef>
                <a:spcPct val="20000"/>
              </a:spcBef>
              <a:buChar char="–"/>
              <a:defRPr sz="2800">
                <a:solidFill>
                  <a:schemeClr val="tx1"/>
                </a:solidFill>
                <a:latin typeface="Comic Sans MS" panose="030F0702030302020204" pitchFamily="66" charset="0"/>
                <a:ea typeface="MS PGothic" panose="020B0600070205080204" pitchFamily="34" charset="-128"/>
              </a:defRPr>
            </a:lvl2pPr>
            <a:lvl3pPr marL="1143000" indent="-228600">
              <a:spcBef>
                <a:spcPct val="20000"/>
              </a:spcBef>
              <a:buChar char="•"/>
              <a:defRPr sz="2400">
                <a:solidFill>
                  <a:schemeClr val="tx1"/>
                </a:solidFill>
                <a:latin typeface="Comic Sans MS" panose="030F0702030302020204" pitchFamily="66" charset="0"/>
                <a:ea typeface="MS PGothic" panose="020B0600070205080204" pitchFamily="34" charset="-128"/>
              </a:defRPr>
            </a:lvl3pPr>
            <a:lvl4pPr marL="1600200" indent="-228600">
              <a:spcBef>
                <a:spcPct val="20000"/>
              </a:spcBef>
              <a:buChar char="–"/>
              <a:defRPr sz="2000">
                <a:solidFill>
                  <a:schemeClr val="tx1"/>
                </a:solidFill>
                <a:latin typeface="Comic Sans MS" panose="030F0702030302020204" pitchFamily="66" charset="0"/>
                <a:ea typeface="MS PGothic" panose="020B0600070205080204" pitchFamily="34" charset="-128"/>
              </a:defRPr>
            </a:lvl4pPr>
            <a:lvl5pPr marL="2057400" indent="-228600">
              <a:spcBef>
                <a:spcPct val="20000"/>
              </a:spcBef>
              <a:buChar char="»"/>
              <a:defRPr sz="2000">
                <a:solidFill>
                  <a:schemeClr val="tx1"/>
                </a:solidFill>
                <a:latin typeface="Comic Sans MS" panose="030F0702030302020204" pitchFamily="66"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Comic Sans MS" panose="030F0702030302020204" pitchFamily="66" charset="0"/>
                <a:ea typeface="MS PGothic" panose="020B0600070205080204" pitchFamily="34" charset="-128"/>
              </a:rPr>
              <a:t>Three vectors are shown in figure below. Their magnitudes are given in arbitrary units. Determine the sum of the three vectors. Give the resultant in terms of (a) components, (b) magnitude and angle with x axis.</a:t>
            </a:r>
          </a:p>
        </p:txBody>
      </p:sp>
    </p:spTree>
  </p:cSld>
  <p:clrMapOvr>
    <a:masterClrMapping/>
  </p:clrMapOvr>
</p:sld>
</file>

<file path=ppt/theme/theme1.xml><?xml version="1.0" encoding="utf-8"?>
<a:theme xmlns:a="http://schemas.openxmlformats.org/drawingml/2006/main" name="4_Blank Presentation">
  <a:themeElements>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Blank Presentation">
      <a:majorFont>
        <a:latin typeface="Comic Sans MS"/>
        <a:ea typeface="ＭＳ Ｐゴシック"/>
        <a:cs typeface="ＭＳ Ｐゴシック"/>
      </a:majorFont>
      <a:minorFont>
        <a:latin typeface="Comic Sans MS"/>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Blank Presentation">
  <a:themeElements>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Blank Presentation">
      <a:majorFont>
        <a:latin typeface="Comic Sans MS"/>
        <a:ea typeface="ＭＳ Ｐゴシック"/>
        <a:cs typeface="ＭＳ Ｐゴシック"/>
      </a:majorFont>
      <a:minorFont>
        <a:latin typeface="Comic Sans MS"/>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Blank Presentation">
  <a:themeElements>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Blank Presentation">
      <a:majorFont>
        <a:latin typeface="Comic Sans MS"/>
        <a:ea typeface="ＭＳ Ｐゴシック"/>
        <a:cs typeface="ＭＳ Ｐゴシック"/>
      </a:majorFont>
      <a:minorFont>
        <a:latin typeface="Comic Sans MS"/>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7_Blank Presentation">
  <a:themeElements>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Blank Presentation">
      <a:majorFont>
        <a:latin typeface="Comic Sans MS"/>
        <a:ea typeface="ＭＳ Ｐゴシック"/>
        <a:cs typeface="ＭＳ Ｐゴシック"/>
      </a:majorFont>
      <a:minorFont>
        <a:latin typeface="Comic Sans MS"/>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31</TotalTime>
  <Words>171</Words>
  <Application>Microsoft Office PowerPoint</Application>
  <PresentationFormat>Widescreen</PresentationFormat>
  <Paragraphs>50</Paragraphs>
  <Slides>7</Slides>
  <Notes>3</Notes>
  <HiddenSlides>0</HiddenSlides>
  <MMClips>0</MMClips>
  <ScaleCrop>false</ScaleCrop>
  <HeadingPairs>
    <vt:vector size="8" baseType="variant">
      <vt:variant>
        <vt:lpstr>Fonts Used</vt:lpstr>
      </vt:variant>
      <vt:variant>
        <vt:i4>6</vt:i4>
      </vt:variant>
      <vt:variant>
        <vt:lpstr>Theme</vt:lpstr>
      </vt:variant>
      <vt:variant>
        <vt:i4>4</vt:i4>
      </vt:variant>
      <vt:variant>
        <vt:lpstr>Embedded OLE Servers</vt:lpstr>
      </vt:variant>
      <vt:variant>
        <vt:i4>1</vt:i4>
      </vt:variant>
      <vt:variant>
        <vt:lpstr>Slide Titles</vt:lpstr>
      </vt:variant>
      <vt:variant>
        <vt:i4>7</vt:i4>
      </vt:variant>
    </vt:vector>
  </HeadingPairs>
  <TitlesOfParts>
    <vt:vector size="18" baseType="lpstr">
      <vt:lpstr>ＭＳ Ｐゴシック</vt:lpstr>
      <vt:lpstr>Aptos</vt:lpstr>
      <vt:lpstr>Arial</vt:lpstr>
      <vt:lpstr>Century Gothic</vt:lpstr>
      <vt:lpstr>Comic Sans MS</vt:lpstr>
      <vt:lpstr>Garamond</vt:lpstr>
      <vt:lpstr>4_Blank Presentation</vt:lpstr>
      <vt:lpstr>5_Blank Presentation</vt:lpstr>
      <vt:lpstr>6_Blank Presentation</vt:lpstr>
      <vt:lpstr>7_Blank Presentation</vt:lpstr>
      <vt:lpstr>Equation</vt:lpstr>
      <vt:lpstr>   Chapter 3:Kinematics in 2 or 3 Dimensions; Vectors </vt:lpstr>
      <vt:lpstr>Vector Addition: Components</vt:lpstr>
      <vt:lpstr>Vector Addition: Components</vt:lpstr>
      <vt:lpstr>Unit Vectors</vt:lpstr>
      <vt:lpstr>Problem 6</vt:lpstr>
      <vt:lpstr>Problem 6 Solution</vt:lpstr>
      <vt:lpstr>Problem 10</vt:lpstr>
    </vt:vector>
  </TitlesOfParts>
  <Company>Winthrop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Amir, Fatima Zohra</dc:creator>
  <cp:lastModifiedBy>Amir, Fatima Zohra</cp:lastModifiedBy>
  <cp:revision>3</cp:revision>
  <dcterms:created xsi:type="dcterms:W3CDTF">2025-09-10T16:38:59Z</dcterms:created>
  <dcterms:modified xsi:type="dcterms:W3CDTF">2025-09-12T20:58:15Z</dcterms:modified>
</cp:coreProperties>
</file>